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A1A4B-3F77-490C-8E3F-B9C7AB5B8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A6A028-BD9C-4DC5-973F-384409C88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23974-52B1-4A0C-B0C7-FF74D39C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C1EFC-E759-43D6-9EBF-BDF072CE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86A25-A1B8-4044-8107-3674A95F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4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13912-96BC-4695-848F-AC1FD0E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62C4FE-E795-4F58-A431-CDC187C38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06843-2336-40B8-9ADC-9CDB81E8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01301-F136-45EF-B75B-1A287B02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4BBB03-65AF-48A3-BA2A-B5BA436C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4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60A7EA-1DC0-4DF0-9EC4-CB21113BA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7D527D-6682-43BF-8472-0F3F9BD44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FD23BF-8042-45E8-92C2-4F18FEA8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BF8589-6AA7-4717-98A7-4CABC8E7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71391-933A-4E65-937B-618452E8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7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69483-BEAB-4687-91C4-4B9455FD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314BBA-D3EF-4C06-9C57-BD87C6D8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D9646-9833-46C6-BB0C-FA4FE4A3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B9BDF0-838C-4D09-8624-C3D4D7CD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F50CA-09B6-498D-94EA-B44632C9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4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35EFE-ADEF-48D4-A6D0-9CF322BA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E3765D-1A14-44E7-995A-9D473EE28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14F7-D590-4B87-AC90-CDA489EC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E44D1-0919-4800-9A69-F7D336A6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D3CFF-113F-4912-8FE2-EBFAF052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0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8751D-F269-4620-AA81-421D6134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89CC4-8E1C-49C0-8351-C47C23055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3FF471-7B12-47E9-9F6D-C610AE98C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D7952D-AD28-4E14-AE4D-DE696F8F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0A1DF6-105C-471F-99A4-DC6D004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EE6FC9-1386-4630-B1F0-E92F5DB1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48353-4D3D-4CB8-ADF7-CA97302F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6EA998-C0C3-4A4B-979B-2534E41B1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676FF8-47BD-4188-A163-53DBE205E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0C87F6-8250-4E6B-B658-0E97E9B35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1C02B0-5A73-40E7-82A0-0708B238A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ED1A59-D3DC-47D5-8375-B9503EF7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4A2659-81EF-4DDA-BAFF-FABD7DAC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EF1EB8-5FFC-4B24-A3AE-36DC65C3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1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7F430-1F73-420F-9009-F5C4F07E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69007F-64A1-4362-A2A9-C2D58D30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ACE7BF-6459-4173-B0A2-7EB1FB33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FD45C3-57E0-4700-A47B-3056AEE0A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5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1EFD16-F03E-4D62-8DF0-F61A3727B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69DCD7-F6D1-459D-B224-C3CC5894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07E631-3718-466A-ADD5-99E90FE5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83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275E8-4EFE-417B-A01C-C77D2C15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72CA8-9978-4CE2-BF8F-371A2131F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E76992-7DCA-4171-8423-7CBC0E64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87F05D-FBAE-47A3-8442-A732E60DE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D67E3C-6A8A-4BA3-806D-8C0EC457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5A5D75-7AE3-4AE8-8A35-E712BCFC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5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167CF-6135-4431-B4F1-F911403B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53E625-EBA0-4B88-B6F3-138964E14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75D72A-6E95-4874-9DA8-251A3E2D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F6785E-8881-4A02-8D96-975BA75D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D1DBD8-41CD-4AB7-A3AD-3C08FF0D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205919-5096-4901-A4D6-903D88FA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1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4189-C8F4-4F93-9D6F-A61A75C0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4937E-67FB-4361-A495-920E8FCF9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2B11C-F47D-4258-A63A-DABE60551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8365D-04FD-4D13-A6A1-13CCDF1F3DA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1D6E0-D568-4D7A-AE27-637E22907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3C64D9-ADB2-4040-B429-69F04809D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4FF4C-10E2-4EDF-88A6-22469F71C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0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8FCB7-FCF2-4FF1-9E6B-0C2C45AA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383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C9FD8A-FCC1-42BF-9E35-F3ABB9949E74}"/>
              </a:ext>
            </a:extLst>
          </p:cNvPr>
          <p:cNvSpPr/>
          <p:nvPr/>
        </p:nvSpPr>
        <p:spPr>
          <a:xfrm>
            <a:off x="2955235" y="1085526"/>
            <a:ext cx="7553739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№99 комбинированного вида «Домовенок» г. Орска </a:t>
            </a: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6C04A2-2266-483C-B9C9-18E06A69196C}"/>
              </a:ext>
            </a:extLst>
          </p:cNvPr>
          <p:cNvSpPr/>
          <p:nvPr/>
        </p:nvSpPr>
        <p:spPr>
          <a:xfrm>
            <a:off x="2358887" y="2054087"/>
            <a:ext cx="8282609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из бросового материала</a:t>
            </a:r>
          </a:p>
          <a:p>
            <a:pPr algn="ctr"/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пуговицы»</a:t>
            </a:r>
          </a:p>
          <a:p>
            <a:pPr algn="ctr"/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</a:t>
            </a:r>
          </a:p>
          <a:p>
            <a:pPr algn="r"/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Кудряшова Анна Геннадьевна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F2C4FEC-6E33-4C0D-A89F-7231B331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92" y="3433319"/>
            <a:ext cx="4055165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D026E-FE92-4DD2-87EC-BC27F3CA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96D4C8-347A-4685-82B7-0BA253076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FBEAC-E917-4D15-9229-47D62024D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383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BB4FD9-40A4-465D-91F4-373B9F6D6F92}"/>
              </a:ext>
            </a:extLst>
          </p:cNvPr>
          <p:cNvSpPr/>
          <p:nvPr/>
        </p:nvSpPr>
        <p:spPr>
          <a:xfrm>
            <a:off x="2052135" y="1545836"/>
            <a:ext cx="849659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endParaRPr lang="ru-RU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с детьми название основных цветов.</a:t>
            </a:r>
          </a:p>
          <a:p>
            <a:pPr algn="ctr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внимание, мышление, память</a:t>
            </a:r>
          </a:p>
          <a:p>
            <a:pPr marL="342900" indent="-342900" algn="ctr">
              <a:buFontTx/>
              <a:buChar char="-"/>
            </a:pPr>
            <a:r>
              <a:rPr lang="ru-RU" sz="2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Узнавать и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называть основные цвет</a:t>
            </a:r>
          </a:p>
          <a:p>
            <a:pPr algn="ctr"/>
            <a:r>
              <a:rPr lang="ru-RU" sz="2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моторику рук</a:t>
            </a:r>
          </a:p>
          <a:p>
            <a:pPr algn="ctr"/>
            <a:r>
              <a:rPr lang="ru-RU" sz="2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усидчивость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Зрительное восприятие</a:t>
            </a:r>
            <a:endParaRPr lang="ru-RU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1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D026E-FE92-4DD2-87EC-BC27F3CA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73D028C-87A1-4930-A571-2366225D4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FBEAC-E917-4D15-9229-47D62024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916"/>
            <a:ext cx="12192000" cy="708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DC6AC2-0D39-48F1-8E68-7FB03926FDBF}"/>
              </a:ext>
            </a:extLst>
          </p:cNvPr>
          <p:cNvSpPr/>
          <p:nvPr/>
        </p:nvSpPr>
        <p:spPr>
          <a:xfrm>
            <a:off x="2186608" y="1257086"/>
            <a:ext cx="80970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игры:</a:t>
            </a:r>
          </a:p>
          <a:p>
            <a:pPr algn="ctr"/>
            <a:endParaRPr lang="ru-RU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поле, пластиковые крышки: зеленого, синего, желтого цветов.</a:t>
            </a:r>
            <a:endParaRPr lang="ru-RU" sz="2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BD2AD4-5604-4DF4-A55A-A811A0094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21" y="3113237"/>
            <a:ext cx="2404155" cy="3205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CB0C51-8E90-4F9E-A552-3C521A398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82" y="3012651"/>
            <a:ext cx="2479594" cy="330612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D4FC29-513C-4D71-B27F-DE5D4471D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00" y="3021212"/>
            <a:ext cx="2404155" cy="32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4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D026E-FE92-4DD2-87EC-BC27F3CA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00D4401-1659-4920-9FA7-4F0F6D8A8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CFBEAC-E917-4D15-9229-47D62024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38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EDFCDA-19E0-48B5-9AA2-C2CCA320A24D}"/>
              </a:ext>
            </a:extLst>
          </p:cNvPr>
          <p:cNvSpPr/>
          <p:nvPr/>
        </p:nvSpPr>
        <p:spPr>
          <a:xfrm>
            <a:off x="2107096" y="1338470"/>
            <a:ext cx="828260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pPr algn="ctr"/>
            <a:endParaRPr lang="ru-RU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ребенка подобрать подходящую по цвету пуговку.</a:t>
            </a:r>
          </a:p>
          <a:p>
            <a:pPr algn="ctr"/>
            <a:endParaRPr lang="ru-RU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9DAE7D-EB46-464B-915B-5DB29557C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5" y="3030775"/>
            <a:ext cx="2359641" cy="31461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6270AB-9166-49AE-AED0-421EA95C8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83" y="3030775"/>
            <a:ext cx="2359641" cy="314618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D1743F0-DA2F-48DE-BD48-8AEA4C786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7" y="3106519"/>
            <a:ext cx="2302833" cy="30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4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39344E-A4A8-47FD-AD50-3F804FCE7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016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33F3D2-5187-4962-ABED-1FBF34DC88E2}"/>
              </a:ext>
            </a:extLst>
          </p:cNvPr>
          <p:cNvSpPr/>
          <p:nvPr/>
        </p:nvSpPr>
        <p:spPr>
          <a:xfrm>
            <a:off x="3127514" y="1577009"/>
            <a:ext cx="70123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предназначена для младшего дошкольного возраста</a:t>
            </a:r>
            <a:endParaRPr lang="ru-RU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BF9566-8460-4CAF-A70B-E3B4778B1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3154018"/>
            <a:ext cx="4405161" cy="33038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4F0D9E-0F88-46B0-B6FE-CE207A06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25" y="3154018"/>
            <a:ext cx="4405163" cy="33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101</Words>
  <Application>Microsoft Office PowerPoint</Application>
  <PresentationFormat>Широкоэкранный</PresentationFormat>
  <Paragraphs>33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11</cp:revision>
  <dcterms:created xsi:type="dcterms:W3CDTF">2024-10-15T08:46:09Z</dcterms:created>
  <dcterms:modified xsi:type="dcterms:W3CDTF">2024-10-15T10:56:26Z</dcterms:modified>
</cp:coreProperties>
</file>