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0CA0-5074-4F2C-8FCB-FC5EDD5F7C0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32F6-8B2D-4D5C-9294-A8598DB08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0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F5C3-1019-6E12-23FD-4FEA6D496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8E2E15-D927-A1EC-B57A-3F74F710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8FFA1-83EC-5B18-3EBA-DC67396F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02161-58F2-24A8-3B1A-B76CC49D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D669D-84AF-CFD4-9065-F8227CDC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8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2447-6B21-35EA-130E-5316361F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4E28BD-7BF0-5235-D3FE-6F72AC90A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5B8F9-294E-4161-A8A8-CE84A459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2C76-4CE3-12AC-93C2-E2423A56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94349-21AC-5C51-4748-7C3949B4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17C5C7-9787-DED2-F8BF-F953EA690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2BAFBA-1C7D-A08C-4B80-23A91A3D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378DD-9A06-8C3D-2352-D99E16FE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5DCCB-A87E-D155-6CB7-1A8EE3A2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8E571-3AA0-2C01-D190-3213465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8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A8287-EE9E-D4CD-C21A-0CC37467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61E32-FC61-8EDD-1B73-3FB7DD6D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B659D-0AC7-0F26-14D4-859DD2CC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472DE-7AE2-C588-2FDF-40D95975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F9F26-5EB8-41EC-0F6C-27B68C24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6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F66C3-1B6A-2E11-6442-051BAA0B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EBB8A-6880-B56F-3633-2A02A7E3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151C-7134-A4D6-B6F2-2156682A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E62FC-ED31-7D08-B1B5-ECDB458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49442-29EE-BA5D-3CE4-C1555B50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4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5EFB-905F-B7D9-379E-62DD0DCC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88535-5385-461A-F09D-82340984A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D357AD-C96D-A61B-EEE6-4AB542A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EBE7B-85FE-4796-CFBE-9CAD2CEC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48A8F-CD6E-451F-68EC-E9B2655F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8AB70-525A-BBAF-1C4D-2867A29C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1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CBEA2-787D-2A74-6BB2-45377643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43CC1-C9D3-D0B2-DB2D-5D8CA3D7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633D0-8EB2-0914-E513-8236D2CFA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D43E93-DF2F-7965-E0D4-6F2A90B10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DA4DE2-7612-43D7-DDB7-EB81503FF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354CE6-00A0-2046-378E-914E8BDB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23F287-2E1D-27F5-E141-E71EC759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4A4B1C-B8A7-428B-3F32-E7850204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8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397C2-6D2C-5888-666A-EF101EBB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FCCD50-9A79-1FCF-A0D3-C00D481D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C619AD-2B75-6332-B909-7FFD7DBF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20A7A7-B827-4C31-1335-57EAD9B0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9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A011D-51F1-C070-8FE8-C544BDD9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A01AFD-37C0-503E-5794-FB4CC525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6B6C5B-D01A-AB62-4D58-7C1EA683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6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7684-0E6F-FA06-AF9C-342A2E4D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B8270-5677-AC89-CA55-D80B0D0F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2564E1-A984-C265-60AE-4DD19A7D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BB2673-683C-BF5F-9FAC-1B193B7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A7EE0-5638-9C3B-6257-499A3574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6656E9-9B1F-4C5A-1B24-415C7711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9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AE3A8-8B99-CB2D-AD14-F744A91A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F8196-FD37-E276-5C05-E44AE6C6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0802D-36DA-FDF9-0D11-0D9248F10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BC134-F92A-561E-91DB-38228DEF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5F435-0563-25C6-E66C-2F6C8F8C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36644-06DB-64E3-699E-26B2EA0A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0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CA54E-CF27-AA36-BECE-8734598C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6896E-E5D7-789B-9C72-9B5EB1228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1842E-83BB-1B67-F977-D0FF0A53E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5185-BAF2-4A5B-B9EE-888CF459916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E86E1-678F-9723-1AC5-F2C0E2870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C2AC-DADF-8DAF-5770-57B0A40D8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37EB-B0F7-4096-9A5E-B6321DD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A48D27-4797-255C-34D8-2F2167B0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98FE68-9C59-76AC-7FD1-F15ED69F5ECF}"/>
              </a:ext>
            </a:extLst>
          </p:cNvPr>
          <p:cNvSpPr/>
          <p:nvPr/>
        </p:nvSpPr>
        <p:spPr>
          <a:xfrm>
            <a:off x="3161770" y="944571"/>
            <a:ext cx="52404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91 «Росинка» г. Орска»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B75CCD-01E7-1A5C-891F-4EE57B6B34FF}"/>
              </a:ext>
            </a:extLst>
          </p:cNvPr>
          <p:cNvSpPr/>
          <p:nvPr/>
        </p:nvSpPr>
        <p:spPr>
          <a:xfrm>
            <a:off x="3541307" y="1908561"/>
            <a:ext cx="4638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algn="ctr"/>
            <a:r>
              <a:rPr lang="ru-RU" sz="3200" b="1" i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</a:p>
          <a:p>
            <a:pPr algn="ctr"/>
            <a:r>
              <a:rPr lang="ru-RU" sz="3200" b="1" i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бросового материала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2D2691-92BC-B232-97D8-CFB31B776F23}"/>
              </a:ext>
            </a:extLst>
          </p:cNvPr>
          <p:cNvSpPr/>
          <p:nvPr/>
        </p:nvSpPr>
        <p:spPr>
          <a:xfrm>
            <a:off x="2922570" y="3541491"/>
            <a:ext cx="6062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«Морковная грядка»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ECCB66-945A-F19A-BDB2-005BC6128FC8}"/>
              </a:ext>
            </a:extLst>
          </p:cNvPr>
          <p:cNvSpPr/>
          <p:nvPr/>
        </p:nvSpPr>
        <p:spPr>
          <a:xfrm>
            <a:off x="3161770" y="5261246"/>
            <a:ext cx="55836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ГКН </a:t>
            </a:r>
          </a:p>
          <a:p>
            <a:pPr algn="just"/>
            <a:r>
              <a:rPr lang="ru-RU" sz="2800" b="0" i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Шуингалиева</a:t>
            </a:r>
            <a:r>
              <a:rPr lang="ru-RU" sz="28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11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CD587-6656-7FF8-4D7A-14EF21CF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1" y="-101346"/>
            <a:ext cx="10586301" cy="6605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4B918-7E5C-0301-AAA9-D3D8F698C954}"/>
              </a:ext>
            </a:extLst>
          </p:cNvPr>
          <p:cNvSpPr txBox="1"/>
          <p:nvPr/>
        </p:nvSpPr>
        <p:spPr>
          <a:xfrm>
            <a:off x="3048779" y="1924301"/>
            <a:ext cx="60944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🔍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зрительную память, внимание, логическое мышление, моторику пальцев рук, развивать математические умения 🧮</a:t>
            </a:r>
          </a:p>
        </p:txBody>
      </p:sp>
    </p:spTree>
    <p:extLst>
      <p:ext uri="{BB962C8B-B14F-4D97-AF65-F5344CB8AC3E}">
        <p14:creationId xmlns:p14="http://schemas.microsoft.com/office/powerpoint/2010/main" val="52710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BC6F2-5B06-B7F8-04F1-7752805F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" y="1"/>
            <a:ext cx="12127346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97BBB3-4FF9-9726-BB4D-E2BC25531A46}"/>
              </a:ext>
            </a:extLst>
          </p:cNvPr>
          <p:cNvSpPr/>
          <p:nvPr/>
        </p:nvSpPr>
        <p:spPr>
          <a:xfrm>
            <a:off x="4601417" y="1729662"/>
            <a:ext cx="3303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53F643-3086-438F-1DFF-9C1D686740F6}"/>
              </a:ext>
            </a:extLst>
          </p:cNvPr>
          <p:cNvSpPr/>
          <p:nvPr/>
        </p:nvSpPr>
        <p:spPr>
          <a:xfrm>
            <a:off x="3152978" y="2573793"/>
            <a:ext cx="67761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Коробка</a:t>
            </a:r>
          </a:p>
          <a:p>
            <a:pPr marL="914400" indent="-914400">
              <a:buAutoNum type="arabicPeriod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Картон</a:t>
            </a:r>
          </a:p>
          <a:p>
            <a:pPr marL="914400" indent="-914400">
              <a:buAutoNum type="arabicPeriod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Гуашь синего, красного, желтого и зеленого цвета</a:t>
            </a:r>
          </a:p>
          <a:p>
            <a:pPr marL="914400" indent="-914400">
              <a:buAutoNum type="arabicPeriod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Ножницы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E7BF1-1505-F2AD-CED3-59FDB323E9A3}"/>
              </a:ext>
            </a:extLst>
          </p:cNvPr>
          <p:cNvSpPr txBox="1"/>
          <p:nvPr/>
        </p:nvSpPr>
        <p:spPr>
          <a:xfrm>
            <a:off x="3371272" y="3934691"/>
            <a:ext cx="59100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картона морковки штучек 8-12 и 4 корзинки, раскрашиваем их в основные цвета (красный, синий, желтый, зеленый).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небольшой коробки делаем грядку.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Раскрашиваем коробку в зеленый и черный цвет и делаем прорези по количеству морковок.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"сажаем" наши морковки в прорези на грядке.</a:t>
            </a:r>
          </a:p>
        </p:txBody>
      </p:sp>
    </p:spTree>
    <p:extLst>
      <p:ext uri="{BB962C8B-B14F-4D97-AF65-F5344CB8AC3E}">
        <p14:creationId xmlns:p14="http://schemas.microsoft.com/office/powerpoint/2010/main" val="424280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8F061-3EC4-0FD0-CB40-5B402636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5" y="-131977"/>
            <a:ext cx="11184426" cy="7239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212DD-5845-C801-FEBE-F557EB97ACD9}"/>
              </a:ext>
            </a:extLst>
          </p:cNvPr>
          <p:cNvSpPr txBox="1"/>
          <p:nvPr/>
        </p:nvSpPr>
        <p:spPr>
          <a:xfrm>
            <a:off x="3608109" y="1753288"/>
            <a:ext cx="67896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игры: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даем малышу задание: вытащить из грядки морковку и положить в корзину соответствующего цвета.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игры ( Усложнённый):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4 морковок 2 цветов. Задача ребёнка запомнить, где находится одинаковые цвета и вытащить 2 морковки одного цвета. Когда ребёнок справится, увеличиваем количество грядок и цветов 🌈</a:t>
            </a:r>
          </a:p>
        </p:txBody>
      </p:sp>
    </p:spTree>
    <p:extLst>
      <p:ext uri="{BB962C8B-B14F-4D97-AF65-F5344CB8AC3E}">
        <p14:creationId xmlns:p14="http://schemas.microsoft.com/office/powerpoint/2010/main" val="165450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123CD5-19B3-6D85-BC22-309FB7235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904"/>
            <a:ext cx="12258321" cy="6970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4A7FC-4109-1AC8-FE00-FC7B337FC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1" y="1510915"/>
            <a:ext cx="3874077" cy="51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5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2024-10-15T17:59:30Z</dcterms:created>
  <dcterms:modified xsi:type="dcterms:W3CDTF">2024-10-15T18:15:01Z</dcterms:modified>
</cp:coreProperties>
</file>