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6" r:id="rId3"/>
    <p:sldId id="288" r:id="rId4"/>
    <p:sldId id="258" r:id="rId5"/>
    <p:sldId id="263" r:id="rId6"/>
    <p:sldId id="266" r:id="rId7"/>
    <p:sldId id="294" r:id="rId8"/>
    <p:sldId id="276" r:id="rId9"/>
    <p:sldId id="298" r:id="rId10"/>
    <p:sldId id="296" r:id="rId11"/>
    <p:sldId id="297" r:id="rId12"/>
    <p:sldId id="300" r:id="rId13"/>
    <p:sldId id="268" r:id="rId14"/>
    <p:sldId id="299" r:id="rId15"/>
    <p:sldId id="269" r:id="rId16"/>
    <p:sldId id="270" r:id="rId17"/>
    <p:sldId id="278" r:id="rId18"/>
    <p:sldId id="277" r:id="rId19"/>
    <p:sldId id="279" r:id="rId20"/>
    <p:sldId id="280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49064" autoAdjust="0"/>
  </p:normalViewPr>
  <p:slideViewPr>
    <p:cSldViewPr>
      <p:cViewPr varScale="1">
        <p:scale>
          <a:sx n="114" d="100"/>
          <a:sy n="114" d="100"/>
        </p:scale>
        <p:origin x="15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6"/>
    </p:cViewPr>
  </p:sorter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18C73-B502-435D-B933-942BF46E8B5D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E2CE2-8FA1-4101-8623-ACF5FA2837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0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E2CE2-8FA1-4101-8623-ACF5FA28370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28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E2CE2-8FA1-4101-8623-ACF5FA28370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68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E2CE2-8FA1-4101-8623-ACF5FA28370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0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-PC\Desktop\фото к кейсу\dc664385e95a0e11e27348615a578cba--background-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132" y="2019841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ЭКОЛОГИЧЕСКОЙ КУЛЬТУРЫ </a:t>
            </a:r>
          </a:p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 ТНР </a:t>
            </a:r>
          </a:p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РЕЧЕВОГО РАЗВИТИЯ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(из опыта работы)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3918540"/>
            <a:ext cx="3752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МДОАУ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38 г. Орска»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Хитрикова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0132" y="1096511"/>
            <a:ext cx="684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дошкольное образовательное автономное учреждение </a:t>
            </a:r>
          </a:p>
          <a:p>
            <a:pPr algn="ctr"/>
            <a:r>
              <a:rPr lang="ru-RU" dirty="0"/>
              <a:t>«Детский сад №38 «Солнышко» комбинированного вида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79417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-891480"/>
            <a:ext cx="74888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 природы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F:\фото к кейсу\photo_2025-02-13_15-11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05058"/>
            <a:ext cx="244827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3461"/>
            <a:ext cx="6480720" cy="342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5"/>
          <a:stretch/>
        </p:blipFill>
        <p:spPr bwMode="auto">
          <a:xfrm>
            <a:off x="5432196" y="3930026"/>
            <a:ext cx="2596187" cy="272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18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198" y="-891480"/>
            <a:ext cx="78502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Инсценировка и драматизация сказок экологического содержания</a:t>
            </a:r>
          </a:p>
          <a:p>
            <a:pPr marL="285750" indent="-28575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8" y="476672"/>
            <a:ext cx="76327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32676"/>
            <a:ext cx="29384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32676"/>
            <a:ext cx="27797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29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198" y="-891480"/>
            <a:ext cx="785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285750" indent="-28575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5" y="-618777"/>
            <a:ext cx="4596910" cy="348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46" y="2863882"/>
            <a:ext cx="4575522" cy="356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03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6" y="617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6119" y="445314"/>
            <a:ext cx="784887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средством работы с детьми является педагогический поиск. </a:t>
            </a:r>
          </a:p>
          <a:p>
            <a:pPr algn="ctr"/>
            <a:endParaRPr lang="ru-RU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эколого-речевые игры: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3322" r="16839" b="4704"/>
          <a:stretch/>
        </p:blipFill>
        <p:spPr bwMode="auto">
          <a:xfrm>
            <a:off x="766120" y="4929382"/>
            <a:ext cx="1084248" cy="140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6120" y="3144232"/>
            <a:ext cx="1516475" cy="15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9637" r="8157" b="31548"/>
          <a:stretch/>
        </p:blipFill>
        <p:spPr bwMode="auto">
          <a:xfrm>
            <a:off x="2282595" y="4887730"/>
            <a:ext cx="2173670" cy="149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23029"/>
          <a:stretch/>
        </p:blipFill>
        <p:spPr bwMode="auto">
          <a:xfrm>
            <a:off x="2490091" y="3144232"/>
            <a:ext cx="2234045" cy="13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12864" r="13666" b="24965"/>
          <a:stretch/>
        </p:blipFill>
        <p:spPr bwMode="auto">
          <a:xfrm>
            <a:off x="4827620" y="3155403"/>
            <a:ext cx="1771718" cy="16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21875" r="16839" b="25794"/>
          <a:stretch/>
        </p:blipFill>
        <p:spPr bwMode="auto">
          <a:xfrm>
            <a:off x="6635982" y="3130109"/>
            <a:ext cx="1979009" cy="16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18783" r="27042" b="21579"/>
          <a:stretch/>
        </p:blipFill>
        <p:spPr bwMode="auto">
          <a:xfrm rot="16200000">
            <a:off x="7055303" y="4805501"/>
            <a:ext cx="1354053" cy="17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r="10483" b="16602"/>
          <a:stretch/>
        </p:blipFill>
        <p:spPr bwMode="auto">
          <a:xfrm>
            <a:off x="4679351" y="4996830"/>
            <a:ext cx="1911846" cy="14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1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" y="152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9980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60032" y="420035"/>
            <a:ext cx="3521460" cy="264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04" y="3444284"/>
            <a:ext cx="2704800" cy="31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88" y="3625628"/>
            <a:ext cx="3707977" cy="278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97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45314"/>
            <a:ext cx="74168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“Черное-белое”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1026" name="Picture 2" descr="C:\Users\HP-PC\Desktop\фото к кейсу\photo_2025-02-14_16-40-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r="5373"/>
          <a:stretch/>
        </p:blipFill>
        <p:spPr bwMode="auto">
          <a:xfrm rot="10800000">
            <a:off x="981868" y="3323591"/>
            <a:ext cx="2270604" cy="315590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-PC\Desktop\фото к кейсу\photo_2025-02-14_16-40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72" y="1692817"/>
            <a:ext cx="2700300" cy="27003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2"/>
          <a:stretch/>
        </p:blipFill>
        <p:spPr bwMode="auto">
          <a:xfrm>
            <a:off x="5950862" y="3429001"/>
            <a:ext cx="2622808" cy="305049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91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45314"/>
            <a:ext cx="37444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противоречиями.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противоречий – это важный  этап мыслительной деятельности ребенка.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P-PC\Desktop\фото к кейсу\photo_2025-02-13_15-11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196752"/>
            <a:ext cx="3887924" cy="518389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9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4531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Уроки доброты</a:t>
            </a:r>
          </a:p>
        </p:txBody>
      </p:sp>
      <p:pic>
        <p:nvPicPr>
          <p:cNvPr id="5122" name="Picture 2" descr="C:\Users\HP-PC\Desktop\фото к кейсу\photo_2025-02-13_15-08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47" y="1468993"/>
            <a:ext cx="1383686" cy="18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-PC\Desktop\фото к кейсу\photo_2025-02-13_15-08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47" y="4095103"/>
            <a:ext cx="1443386" cy="192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-PC\Desktop\фото к кейсу\photo_2025-02-13_15-08-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14" y="1435573"/>
            <a:ext cx="1372385" cy="18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P-PC\Desktop\фото к кейсу\photo_2025-02-13_15-08-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14" y="4095103"/>
            <a:ext cx="1443386" cy="192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HP-PC\Desktop\фото к кейсу\photo_2025-02-13_15-08-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64419"/>
            <a:ext cx="223224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HP-PC\Desktop\фото к кейсу\photo_2025-02-13_15-09-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2353"/>
            <a:ext cx="2232248" cy="28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1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45314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 музей</a:t>
            </a:r>
          </a:p>
        </p:txBody>
      </p:sp>
      <p:pic>
        <p:nvPicPr>
          <p:cNvPr id="6146" name="Picture 2" descr="C:\Users\HP-PC\Desktop\фото к кейсу\photo_2025-02-13_15-09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7" y="2204864"/>
            <a:ext cx="3088019" cy="41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-PC\Desktop\фото к кейсу\photo_2025-02-14_16-30-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/>
          <a:stretch/>
        </p:blipFill>
        <p:spPr bwMode="auto">
          <a:xfrm rot="16200000">
            <a:off x="1361308" y="2553704"/>
            <a:ext cx="3451397" cy="42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6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C:\Users\HP-PC\Desktop\фото к кейсу\photo_2025-02-14_16-36-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6" r="3095" b="13301"/>
          <a:stretch/>
        </p:blipFill>
        <p:spPr bwMode="auto">
          <a:xfrm>
            <a:off x="1493200" y="445314"/>
            <a:ext cx="2674538" cy="19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-PC\Desktop\фото к кейсу\photo_2025-02-14_16-36-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b="15645"/>
          <a:stretch/>
        </p:blipFill>
        <p:spPr bwMode="auto">
          <a:xfrm>
            <a:off x="5004048" y="350312"/>
            <a:ext cx="2984485" cy="19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P-PC\Desktop\фото к кейсу\photo_2025-02-14_16-36-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8170"/>
          <a:stretch/>
        </p:blipFill>
        <p:spPr bwMode="auto">
          <a:xfrm rot="10800000">
            <a:off x="1066273" y="2559944"/>
            <a:ext cx="2073730" cy="15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-PC\Desktop\фото к кейсу\photo_2025-02-14_16-30-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0538" r="7563" b="31148"/>
          <a:stretch/>
        </p:blipFill>
        <p:spPr bwMode="auto">
          <a:xfrm>
            <a:off x="3463280" y="2586280"/>
            <a:ext cx="2202224" cy="14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-PC\Desktop\фото к кейсу\photo_2025-02-14_16-30-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 b="28449"/>
          <a:stretch/>
        </p:blipFill>
        <p:spPr bwMode="auto">
          <a:xfrm>
            <a:off x="6283859" y="2555246"/>
            <a:ext cx="2372756" cy="15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HP-PC\Desktop\фото к кейсу\photo_2025-02-14_16-31-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20482"/>
          <a:stretch/>
        </p:blipFill>
        <p:spPr bwMode="auto">
          <a:xfrm>
            <a:off x="1066273" y="4490113"/>
            <a:ext cx="2357151" cy="1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HP-PC\Desktop\фото к кейсу\photo_2025-02-14_16-36-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r="13334"/>
          <a:stretch/>
        </p:blipFill>
        <p:spPr bwMode="auto">
          <a:xfrm rot="16200000">
            <a:off x="6513152" y="4149360"/>
            <a:ext cx="1606529" cy="22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HP-PC\Desktop\фото к кейсу\photo_2025-02-13_15-08-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37" y="4123063"/>
            <a:ext cx="1755467" cy="23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58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" y="130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45314"/>
            <a:ext cx="69847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«Необходимо открыть ребенку книгу природы как можно раньше,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каждый день приносил что-то новое,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каждый шаг был путешествием к истокам мышления и речи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 чудесной красоте природы».</a:t>
            </a: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751344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76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C:\Users\HP-PC\Desktop\фото к кейсу\photo_2025-02-13_15-10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75" y="4509120"/>
            <a:ext cx="1513457" cy="20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-PC\Desktop\фото к кейсу\photo_2025-02-13_15-10-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55" y="454864"/>
            <a:ext cx="1358900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P-PC\Desktop\фото к кейсу\photo_2025-02-13_15-10-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58" y="2462815"/>
            <a:ext cx="1348081" cy="17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P-PC\Desktop\фото к кейсу\photo_2025-02-13_15-10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72" y="2132856"/>
            <a:ext cx="5447479" cy="42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3647" y="591136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экологического чтения</a:t>
            </a:r>
          </a:p>
        </p:txBody>
      </p:sp>
    </p:spTree>
    <p:extLst>
      <p:ext uri="{BB962C8B-B14F-4D97-AF65-F5344CB8AC3E}">
        <p14:creationId xmlns:p14="http://schemas.microsoft.com/office/powerpoint/2010/main" val="297928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0648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кейс для родителей </a:t>
            </a:r>
            <a:endParaRPr lang="ru-RU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«ЭКОЛОГИЯ ДЛЯ РОДИТЕЛЕЙ»</a:t>
            </a:r>
          </a:p>
          <a:p>
            <a:pPr algn="ctr"/>
            <a:endParaRPr 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Привлечь внимание родителей к проблеме развития речи детей.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Сформировать навыки экологически грамотного, нравственного, эстетического поведения в природе.</a:t>
            </a:r>
          </a:p>
          <a:p>
            <a:pPr algn="ctr"/>
            <a:endParaRPr 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4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C:\Users\HP-PC\Desktop\фото к кейсу\photo_2025-02-14_16-39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301"/>
            <a:ext cx="2151130" cy="21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P-PC\Desktop\фото к кейсу\photo_2025-02-13_15-09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24" y="3712491"/>
            <a:ext cx="2016215" cy="26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P-PC\Desktop\фото к кейсу\photo_2025-02-14_16-39-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3502" b="21576"/>
          <a:stretch/>
        </p:blipFill>
        <p:spPr bwMode="auto">
          <a:xfrm>
            <a:off x="5503400" y="4149080"/>
            <a:ext cx="3144833" cy="22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HP-PC\Desktop\фото к кейсу\photo_2025-02-13_15-08-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25" y="445314"/>
            <a:ext cx="2289217" cy="305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HP-PC\Desktop\фото к кейсу\photo_2025-02-13_15-11-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81" y="1172764"/>
            <a:ext cx="2912902" cy="388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76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9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76672"/>
            <a:ext cx="7200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использование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"эко-кейса"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 обеспечивает речевое, интеллектуальное и нравственное развитие, активизирует чувственную сферу и переживания в процессе принятия решений.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общения с природой делает жизнь детей эмоционально богаче. Общение с природой, миром растений и животных способствует активному развитию у детей доброты, терпения, трудолюбия, милосердия, формированию речевых умений и навыков.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17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60649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окружает ребёнка с ранних лет.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считал логику природы самой доступной, наглядной и полезной для ребёнка. Чтобы совершенствовать мысль и слово ребенка, необходимо обогащать его душу  яркими образами природы, потому что все,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есть в речи логического, проистекает из наблюдений человека над природой…».</a:t>
            </a:r>
          </a:p>
          <a:p>
            <a:endParaRPr lang="ru-RU" sz="24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5954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7056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Кейс-технология</a:t>
            </a:r>
            <a:r>
              <a:rPr lang="ru-RU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 саду</a:t>
            </a:r>
          </a:p>
          <a:p>
            <a:pPr algn="ctr"/>
            <a:endParaRPr lang="ru-RU" sz="4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endParaRPr lang="ru-RU" dirty="0"/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983430"/>
            <a:ext cx="2508196" cy="250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74459" y="4180990"/>
            <a:ext cx="2338164" cy="233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3" y="1553112"/>
            <a:ext cx="2260156" cy="22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9675"/>
          <a:stretch/>
        </p:blipFill>
        <p:spPr bwMode="auto">
          <a:xfrm rot="10800000">
            <a:off x="5971070" y="1470171"/>
            <a:ext cx="2707133" cy="1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r="14719"/>
          <a:stretch/>
        </p:blipFill>
        <p:spPr bwMode="auto">
          <a:xfrm>
            <a:off x="3623620" y="1908170"/>
            <a:ext cx="1880815" cy="415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6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04664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области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«Познание»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формирование первичных представлениях об объектах окружающего мира, их свойствах и отношениях.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области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знакомство с детской литературой, в том числе и с природоведческой.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знакомство с миром природы позволяет развить важнейшие операции мышления: анализ, сравнение, умение устанавливать взаимосвязи, обобщение. </a:t>
            </a:r>
          </a:p>
        </p:txBody>
      </p:sp>
    </p:spTree>
    <p:extLst>
      <p:ext uri="{BB962C8B-B14F-4D97-AF65-F5344CB8AC3E}">
        <p14:creationId xmlns:p14="http://schemas.microsoft.com/office/powerpoint/2010/main" val="202507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 к кейсу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78488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совершенствование монологической и диалогической речи;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обогащение и активизация словаря;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познавательной сферы личности дошкольников;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обогащение познавательного, литературного и деятельностного опыта ребёнка;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стимулирование интереса к созданию разнообразных видов творческих работ;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развитие образной речи;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познавательного и позитивного опыта взаимодействия ребёнка с окружающим миром;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навыков поведения в природе;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привлечение внимания родителей к проблеме развития речи детей.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5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-891480"/>
            <a:ext cx="748883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с кейсом:</a:t>
            </a:r>
            <a:endParaRPr lang="en-US" sz="36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Экологический кейс для детей: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явлениями природы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 природы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и драматизация сказок экологического содержания</a:t>
            </a:r>
          </a:p>
          <a:p>
            <a:pPr marL="285750" indent="-28575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16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-891480"/>
            <a:ext cx="74888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</a:p>
          <a:p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явлениями </a:t>
            </a:r>
          </a:p>
          <a:p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О.М. защита 2025\IMG-20240216-WA0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0"/>
          <a:stretch/>
        </p:blipFill>
        <p:spPr bwMode="auto">
          <a:xfrm>
            <a:off x="4422676" y="-747464"/>
            <a:ext cx="363589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к кейсу\IMG-20240218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653222" cy="353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к кейсу\photo_2025-02-13_15-08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52750"/>
            <a:ext cx="2771800" cy="36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6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1395536"/>
            <a:ext cx="9139767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-745505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6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F:\фото к кейсу\photo_2025-02-13_15-09-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6" y="3457924"/>
            <a:ext cx="1979712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6" t="235" r="3906" b="36983"/>
          <a:stretch/>
        </p:blipFill>
        <p:spPr bwMode="auto">
          <a:xfrm rot="16200000">
            <a:off x="4875851" y="2688806"/>
            <a:ext cx="3168352" cy="37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9" t="20564" r="8226"/>
          <a:stretch/>
        </p:blipFill>
        <p:spPr bwMode="auto">
          <a:xfrm rot="16200000">
            <a:off x="1948614" y="-1004397"/>
            <a:ext cx="2907022" cy="3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70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494</Words>
  <Application>Microsoft Office PowerPoint</Application>
  <PresentationFormat>Экран (4:3)</PresentationFormat>
  <Paragraphs>114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HP-PC</dc:creator>
  <cp:lastModifiedBy>1</cp:lastModifiedBy>
  <cp:revision>77</cp:revision>
  <dcterms:created xsi:type="dcterms:W3CDTF">2025-02-13T10:28:19Z</dcterms:created>
  <dcterms:modified xsi:type="dcterms:W3CDTF">2025-04-01T09:39:25Z</dcterms:modified>
</cp:coreProperties>
</file>