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1F993-6C56-480F-93E5-CC6052E4A118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FC02D-66B7-4CBD-8519-204B1B4440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FC02D-66B7-4CBD-8519-204B1B4440CA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6586-5D24-40F6-96B7-823C4D1B43D3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8D55-40D1-4B48-92A6-9690A3ED1D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6586-5D24-40F6-96B7-823C4D1B43D3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8D55-40D1-4B48-92A6-9690A3ED1D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6586-5D24-40F6-96B7-823C4D1B43D3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8D55-40D1-4B48-92A6-9690A3ED1D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6586-5D24-40F6-96B7-823C4D1B43D3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8D55-40D1-4B48-92A6-9690A3ED1D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6586-5D24-40F6-96B7-823C4D1B43D3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8D55-40D1-4B48-92A6-9690A3ED1D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6586-5D24-40F6-96B7-823C4D1B43D3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8D55-40D1-4B48-92A6-9690A3ED1D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6586-5D24-40F6-96B7-823C4D1B43D3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8D55-40D1-4B48-92A6-9690A3ED1D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6586-5D24-40F6-96B7-823C4D1B43D3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8D55-40D1-4B48-92A6-9690A3ED1D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6586-5D24-40F6-96B7-823C4D1B43D3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8D55-40D1-4B48-92A6-9690A3ED1D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6586-5D24-40F6-96B7-823C4D1B43D3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8D55-40D1-4B48-92A6-9690A3ED1D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6586-5D24-40F6-96B7-823C4D1B43D3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8D55-40D1-4B48-92A6-9690A3ED1D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36586-5D24-40F6-96B7-823C4D1B43D3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58D55-40D1-4B48-92A6-9690A3ED1D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4632" cy="72007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" name="Рисунок 7" descr="https://avatars.mds.yandex.net/i?id=8262d0854aef569ff3a4a126cec43c0954baedc9-5887345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3528" y="476672"/>
            <a:ext cx="52565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МДОАУ 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«Детский сад № 39 «Родничок» 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Орска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Воспитатели: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Фирсова Л.Д</a:t>
            </a:r>
          </a:p>
          <a:p>
            <a:pPr algn="ctr"/>
            <a:r>
              <a:rPr lang="ru-RU" sz="4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Антоненко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И.Л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Степанова З.Ф.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i.ytimg.com/vi/ZA8hO77SLl0/maxresdefault.jpg"/>
          <p:cNvPicPr/>
          <p:nvPr/>
        </p:nvPicPr>
        <p:blipFill>
          <a:blip r:embed="rId2" cstate="print"/>
          <a:srcRect l="6199" r="4056" b="31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dmin\Desktop\InShot_20221209_1633561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547260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i.ytimg.com/vi/ZA8hO77SLl0/maxresdefault.jpg"/>
          <p:cNvPicPr/>
          <p:nvPr/>
        </p:nvPicPr>
        <p:blipFill>
          <a:blip r:embed="rId2" cstate="print"/>
          <a:srcRect l="6199" r="4056" b="31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dmin\Desktop\Picsart_22-12-09_16-44-09-7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532859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i.ytimg.com/vi/ZA8hO77SLl0/maxresdefault.jpg"/>
          <p:cNvPicPr/>
          <p:nvPr/>
        </p:nvPicPr>
        <p:blipFill>
          <a:blip r:embed="rId2" cstate="print"/>
          <a:srcRect l="6199" r="4056" b="31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dmin\Desktop\Picsart_22-12-09_16-36-12-0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518457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i.ytimg.com/vi/ZA8hO77SLl0/maxresdefault.jpg"/>
          <p:cNvPicPr/>
          <p:nvPr/>
        </p:nvPicPr>
        <p:blipFill>
          <a:blip r:embed="rId2" cstate="print"/>
          <a:srcRect l="6199" r="4056" b="31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dmin\Desktop\InShot_20221209_1635568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532859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i.ytimg.com/vi/ZA8hO77SLl0/maxresdefault.jpg"/>
          <p:cNvPicPr/>
          <p:nvPr/>
        </p:nvPicPr>
        <p:blipFill>
          <a:blip r:embed="rId2" cstate="print"/>
          <a:srcRect l="6199" r="4056" b="31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dmin\Desktop\InShot_20221212_1046416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568863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i.ytimg.com/vi/ZA8hO77SLl0/maxresdefault.jpg"/>
          <p:cNvPicPr/>
          <p:nvPr/>
        </p:nvPicPr>
        <p:blipFill>
          <a:blip r:embed="rId2" cstate="print"/>
          <a:srcRect l="6199" r="4056" b="31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dmin\Desktop\InShot_20221212_0920557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504056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i.ytimg.com/vi/ZA8hO77SLl0/maxresdefault.jpg"/>
          <p:cNvPicPr/>
          <p:nvPr/>
        </p:nvPicPr>
        <p:blipFill>
          <a:blip r:embed="rId2" cstate="print"/>
          <a:srcRect l="6199" r="4056" b="31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dmin\Desktop\InShot_20221212_1049167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525658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i.ytimg.com/vi/ZA8hO77SLl0/maxresdefault.jpg"/>
          <p:cNvPicPr/>
          <p:nvPr/>
        </p:nvPicPr>
        <p:blipFill>
          <a:blip r:embed="rId2" cstate="print"/>
          <a:srcRect l="6199" r="4056" b="31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6" y="1988840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i.ytimg.com/vi/ZA8hO77SLl0/maxresdefault.jpg"/>
          <p:cNvPicPr/>
          <p:nvPr/>
        </p:nvPicPr>
        <p:blipFill>
          <a:blip r:embed="rId3" cstate="print"/>
          <a:srcRect l="6199" r="4056" b="31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esktop\InShot_20221209_16323586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72816"/>
            <a:ext cx="547260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i.ytimg.com/vi/ZA8hO77SLl0/maxresdefault.jpg"/>
          <p:cNvPicPr/>
          <p:nvPr/>
        </p:nvPicPr>
        <p:blipFill>
          <a:blip r:embed="rId2" cstate="print"/>
          <a:srcRect l="6199" r="4056" b="31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dmin\Desktop\InShot_20221212_1051438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518457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i.ytimg.com/vi/ZA8hO77SLl0/maxresdefault.jpg"/>
          <p:cNvPicPr/>
          <p:nvPr/>
        </p:nvPicPr>
        <p:blipFill>
          <a:blip r:embed="rId2" cstate="print"/>
          <a:srcRect l="6199" r="4056" b="31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dmin\Desktop\InShot_20221209_1630059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511256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i.ytimg.com/vi/ZA8hO77SLl0/maxresdefault.jpg"/>
          <p:cNvPicPr/>
          <p:nvPr/>
        </p:nvPicPr>
        <p:blipFill>
          <a:blip r:embed="rId2" cstate="print"/>
          <a:srcRect l="6199" r="4056" b="31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dmin\Desktop\InShot_20221212_1044408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561662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i.ytimg.com/vi/ZA8hO77SLl0/maxresdefault.jpg"/>
          <p:cNvPicPr/>
          <p:nvPr/>
        </p:nvPicPr>
        <p:blipFill>
          <a:blip r:embed="rId2" cstate="print"/>
          <a:srcRect l="6199" r="4056" b="31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dmin\Desktop\InShot_20221209_1627264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504056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i.ytimg.com/vi/ZA8hO77SLl0/maxresdefault.jpg"/>
          <p:cNvPicPr/>
          <p:nvPr/>
        </p:nvPicPr>
        <p:blipFill>
          <a:blip r:embed="rId2" cstate="print"/>
          <a:srcRect l="6199" r="4056" b="31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dmin\Desktop\Picsart_22-12-09_16-46-47-29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525658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i.ytimg.com/vi/ZA8hO77SLl0/maxresdefault.jpg"/>
          <p:cNvPicPr/>
          <p:nvPr/>
        </p:nvPicPr>
        <p:blipFill>
          <a:blip r:embed="rId2" cstate="print"/>
          <a:srcRect l="6199" r="4056" b="31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dmin\Desktop\InShot_20221212_0937320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532859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i.ytimg.com/vi/ZA8hO77SLl0/maxresdefault.jpg"/>
          <p:cNvPicPr/>
          <p:nvPr/>
        </p:nvPicPr>
        <p:blipFill>
          <a:blip r:embed="rId2" cstate="print"/>
          <a:srcRect l="6199" r="4056" b="31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dmin\Desktop\Picsart_22-12-09_16-32-29-9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547260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25</Words>
  <Application>Microsoft Office PowerPoint</Application>
  <PresentationFormat>Экран (4:3)</PresentationFormat>
  <Paragraphs>10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</cp:revision>
  <dcterms:created xsi:type="dcterms:W3CDTF">2022-12-12T06:21:04Z</dcterms:created>
  <dcterms:modified xsi:type="dcterms:W3CDTF">2022-12-12T07:34:24Z</dcterms:modified>
</cp:coreProperties>
</file>