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767" autoAdjust="0"/>
  </p:normalViewPr>
  <p:slideViewPr>
    <p:cSldViewPr>
      <p:cViewPr>
        <p:scale>
          <a:sx n="91" d="100"/>
          <a:sy n="91" d="100"/>
        </p:scale>
        <p:origin x="-1210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-1"/>
            <a:ext cx="7543606" cy="4500571"/>
          </a:xfrm>
        </p:spPr>
        <p:txBody>
          <a:bodyPr>
            <a:norm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автономное учреждение</a:t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99 комбинированного вида «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Домовенок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г. Орска»</a:t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ИГРОВОЙ ПРАКТИКУМ ДЛЯ РОДИТЕЛЕЙ СТАРШЕЙ ГРУППЫ: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«Безопасный пешеход начинается с детства»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7772400" cy="485772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 воспитатель: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Пивоваровой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Н.И.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285728"/>
            <a:ext cx="8186766" cy="1140736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4.Подведение итогов практикума, вручение медалей «Лучший знаток правил дорожного движения»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ello_html_m1cfb4d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357298"/>
            <a:ext cx="4146630" cy="472537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57158" y="1714488"/>
            <a:ext cx="8358246" cy="550632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любим своих детей и хотим им только добра. Мы говорим им: «Стой, дальше дорога! Нельзя играть на проезжей части! Возьми меня за руку, переходим улицу!»</a:t>
            </a:r>
          </a:p>
          <a:p>
            <a:pPr algn="just"/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Всегда ли вы держите ребёнка за руку, когда находитесь на проезжей части дороги? Большинство родителей — да. Но многие  держат не сами, а доверяют ребёнку держаться за себя: за ручку сумки, подол платья, за коляску... Особенно когда у родителя много сумок или коляска с другим ребёнком. </a:t>
            </a:r>
          </a:p>
          <a:p>
            <a:pPr algn="just"/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Но «держать за руку» означает не только контролировать ребёнка, а при необходимости контролировать ситуацию. </a:t>
            </a:r>
          </a:p>
          <a:p>
            <a:pPr algn="just"/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 кто держит ребёнка за руку на остановках общественного транспорта, пока ждут транспорт. А ведь детям скучно ждать, они развлекают себя, как умеют: крутятся вокруг столбов рядом с про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езжей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частью, выглядывают за пределы тротуара на приглянувшуюся им машину и т.д. Выход из стоящего транспорта   или из-за препятствия, которое ограничивает обзор проезжей части дороги, — одна из частых причин ДТП с детьми. 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создание необходимых условий в ДОУ для предупреждения детского травматизма на дорогах, повышения компетентности родителей в обеспечении безопасной жизнедеятельности детей. 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135729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Педагогический всеобуч для родителей.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2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899" t="3745" r="4213"/>
          <a:stretch>
            <a:fillRect/>
          </a:stretch>
        </p:blipFill>
        <p:spPr>
          <a:xfrm>
            <a:off x="4286248" y="2714620"/>
            <a:ext cx="4572032" cy="3671892"/>
          </a:xfrm>
        </p:spPr>
      </p:pic>
      <p:pic>
        <p:nvPicPr>
          <p:cNvPr id="8" name="Содержимое 7" descr="мать-с-прогулкой-детей-на-векторе-crosswalk-изолированная-иллюстрация-руки-12842437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428604"/>
            <a:ext cx="4038600" cy="4038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50000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Границы несвободы</a:t>
            </a:r>
            <a:b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возрасте трёх лет для ребёнка возрастает опасность попасть в ДТП, что связано с его возросшей активностью, любознательностью, но вместе с тем и импульсивностью, недостаточной координацией движений и устойчивостью походки. Пройти по узенькому тротуару, часто с выбоинами, крупным мусором и не упасть, не споткнуться или не спрыгнуть за интересным для него камешком, палочкой, упавшей игрушкой и т.д. далеко не всегда получается.  Поэтому задача родителей 3-летнего ребёнка и других взрослых — проявить твёрдость в соблюдении безопасного передвижения по дороге  и рядом с дорогой.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Важно не просто настоять («Я взрослый, я знаю, что правильно!»), а объяснить ребёнку, что вы заботитесь о нём, боитесь за него, и поставить четкие границы свободы (например, «до этого забора я тебя держу за руку, а после него ты идёшь сам, там широкий тротуар»). 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Вообще важно как можно больше именно разговаривать с ребёнком, комментируя, что вы делаете и почему.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-de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000108"/>
            <a:ext cx="6858000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57158" y="1351672"/>
            <a:ext cx="8429684" cy="550632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Пугливые, тревожные дети и сами не отпустят вашу руку ещё долго. И это правильно: в ситуации резкого изменения дорожной обстановки, внезапного появления опасности они, скорее всего, растеряются, начнут хаотично перемещаться в пространстве, и подвергнут себя и  окружающих даже большей опасности, чем она была. Но дети подвижные, непоседливые, активные вряд ли дадут вам руку добровольно, а контролировать их нужно едва ли не больше, чем детей первого типа. Ведь из-за своей неуёмной энергии они чаще попадают в опасные ситуации, и не только на дороге или в транспорте. Чаще всего это мальчики, и здесь нужна особая деликатность, чтобы уберечь их как от физической опасности на дороге, так и от психологической опасности прослыть «маменькиным сыночком», которого, как маленького, держат  за руку.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Учитываем характер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da34c9ec245033538014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2"/>
            <a:ext cx="8186766" cy="42542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2.Познавательно – игровая программа Красный. Желтый. Зеленый»</a:t>
            </a:r>
            <a:endParaRPr lang="ru-RU" sz="2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Вспомнить и спеть песни о любом виде транспорта.</a:t>
            </a:r>
          </a:p>
          <a:p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Вспомнить и назвать пословицу (выигрывает тот, кто больше назовет пословиц)</a:t>
            </a:r>
          </a:p>
          <a:p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Тише едешь – дальше будешь.</a:t>
            </a:r>
          </a:p>
          <a:p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Опасайся бед, пока их нет.</a:t>
            </a:r>
          </a:p>
          <a:p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Гляди в оба, да не разбей </a:t>
            </a:r>
            <a:r>
              <a:rPr lang="ru-RU" sz="19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лоба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Ехал прямо, да попал в яму.</a:t>
            </a:r>
          </a:p>
          <a:p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Игра – эстафета «быстрый водитель»</a:t>
            </a:r>
          </a:p>
          <a:p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Игра «Виды транспорта»</a:t>
            </a:r>
          </a:p>
          <a:p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Игра «Кто быстрее соберет машину» (</a:t>
            </a:r>
            <a:r>
              <a:rPr lang="ru-RU" sz="19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9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6.Игра на внимание «Будь внимателен» (хлопать в ладоши тогда, когда ведущий называет водный вид  транспорта).</a:t>
            </a:r>
          </a:p>
          <a:p>
            <a:r>
              <a:rPr lang="ru-RU" sz="19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Сл/игра «Это я, это я, это все мои друзья»</a:t>
            </a:r>
          </a:p>
          <a:p>
            <a:r>
              <a:rPr lang="ru-RU" sz="19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Блиц игра «Вопрос – ответ»</a:t>
            </a:r>
          </a:p>
          <a:p>
            <a:r>
              <a:rPr lang="ru-RU" sz="19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Когда машина едет, какое колесо у нее не крутиться? (запасное)</a:t>
            </a:r>
          </a:p>
          <a:p>
            <a:r>
              <a:rPr lang="ru-RU" sz="19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По чему всегда ходят пешком? (по лестнице)</a:t>
            </a:r>
          </a:p>
          <a:p>
            <a:r>
              <a:rPr lang="ru-RU" sz="19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Что такое регулируемый перекресток? (перекресток, на котором движение регулируется милиционером – регулировщиком или светофором).</a:t>
            </a:r>
          </a:p>
          <a:p>
            <a:r>
              <a:rPr lang="ru-RU" sz="19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Как нужно обходить машины, стоящие  у тротуара? (только сзади, чтобы видеть идущий за ним транспорт).</a:t>
            </a:r>
          </a:p>
          <a:p>
            <a:r>
              <a:rPr lang="ru-RU" sz="19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Зачем дошкольникам запоминать правила поведения на улице, если они ходят вместе с взрослыми и должны строго выполнять их указания? (ребенок должен осознанно выполнять правила).</a:t>
            </a:r>
          </a:p>
          <a:p>
            <a:r>
              <a:rPr lang="ru-RU" sz="19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1426464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Рекомендации разработанных наглядных материалов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оказывающих воздействие на познавательную стимуляцию детей, на формирование у них знаний о культуре поведения на дорогах, воспитания ответственности за безопасность своей жизни и жизни других людей.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0013-044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071678"/>
            <a:ext cx="5046466" cy="346405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2">
      <a:dk1>
        <a:srgbClr val="FFF98D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</TotalTime>
  <Words>659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  Муниципальное дошкольное образовательное автономное учреждение «Детский сад № 99 комбинированного вида «Домовенок» г. Орска»          ИГРОВОЙ ПРАКТИКУМ ДЛЯ РОДИТЕЛЕЙ СТАРШЕЙ ГРУППЫ:  «Безопасный пешеход начинается с детства» </vt:lpstr>
      <vt:lpstr>Цель: создание необходимых условий в ДОУ для предупреждения детского травматизма на дорогах, повышения компетентности родителей в обеспечении безопасной жизнедеятельности детей.     </vt:lpstr>
      <vt:lpstr>Презентация PowerPoint</vt:lpstr>
      <vt:lpstr>                  Границы несвободы  В возрасте трёх лет для ребёнка возрастает опасность попасть в ДТП, что связано с его возросшей активностью, любознательностью, но вместе с тем и импульсивностью, недостаточной координацией движений и устойчивостью походки. Пройти по узенькому тротуару, часто с выбоинами, крупным мусором и не упасть, не споткнуться или не спрыгнуть за интересным для него камешком, палочкой, упавшей игрушкой и т.д. далеко не всегда получается.  Поэтому задача родителей 3-летнего ребёнка и других взрослых — проявить твёрдость в соблюдении безопасного передвижения по дороге  и рядом с дорогой.       Важно не просто настоять («Я взрослый, я знаю, что правильно!»), а объяснить ребёнку, что вы заботитесь о нём, боитесь за него, и поставить четкие границы свободы (например, «до этого забора я тебя держу за руку, а после него ты идёшь сам, там широкий тротуар»).        Вообще важно как можно больше именно разговаривать с ребёнком, комментируя, что вы делаете и почему.    </vt:lpstr>
      <vt:lpstr>Презентация PowerPoint</vt:lpstr>
      <vt:lpstr>                         Учитываем характер  </vt:lpstr>
      <vt:lpstr>Презентация PowerPoint</vt:lpstr>
      <vt:lpstr>Презентация PowerPoint</vt:lpstr>
      <vt:lpstr>3. Рекомендации разработанных наглядных материалов, оказывающих воздействие на познавательную стимуляцию детей, на формирование у них знаний о культуре поведения на дорогах, воспитания ответственности за безопасность своей жизни и жизни других людей.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4.Подведение итогов практикума, вручение медалей «Лучший знаток правил дорожного движения»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«Детский сад №17 «Уралочка» общеразвивающего вида  с приоритетным осуществлением физического развития воспитанников г.Орска.</dc:title>
  <dc:creator>Пользователь</dc:creator>
  <cp:lastModifiedBy>ДC-17</cp:lastModifiedBy>
  <cp:revision>9</cp:revision>
  <dcterms:created xsi:type="dcterms:W3CDTF">2021-02-27T15:43:27Z</dcterms:created>
  <dcterms:modified xsi:type="dcterms:W3CDTF">2026-01-29T04:34:31Z</dcterms:modified>
</cp:coreProperties>
</file>