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97C23-3F3F-43CA-8167-15E0EFA539A3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539-7361-413E-987A-9823D792A1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774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97C23-3F3F-43CA-8167-15E0EFA539A3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539-7361-413E-987A-9823D792A1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15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97C23-3F3F-43CA-8167-15E0EFA539A3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539-7361-413E-987A-9823D792A1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52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97C23-3F3F-43CA-8167-15E0EFA539A3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539-7361-413E-987A-9823D792A1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46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97C23-3F3F-43CA-8167-15E0EFA539A3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539-7361-413E-987A-9823D792A1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01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97C23-3F3F-43CA-8167-15E0EFA539A3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539-7361-413E-987A-9823D792A1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55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97C23-3F3F-43CA-8167-15E0EFA539A3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539-7361-413E-987A-9823D792A1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93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97C23-3F3F-43CA-8167-15E0EFA539A3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539-7361-413E-987A-9823D792A1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16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97C23-3F3F-43CA-8167-15E0EFA539A3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539-7361-413E-987A-9823D792A1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516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97C23-3F3F-43CA-8167-15E0EFA539A3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539-7361-413E-987A-9823D792A1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4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97C23-3F3F-43CA-8167-15E0EFA539A3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539-7361-413E-987A-9823D792A1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15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97C23-3F3F-43CA-8167-15E0EFA539A3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84539-7361-413E-987A-9823D792A1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60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Мороженое фон Изображения – скачать бесплатно на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0"/>
          <a:stretch/>
        </p:blipFill>
        <p:spPr bwMode="auto">
          <a:xfrm>
            <a:off x="16208" y="0"/>
            <a:ext cx="12175792" cy="71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7477" y="1025770"/>
            <a:ext cx="9144000" cy="4607169"/>
          </a:xfrm>
        </p:spPr>
        <p:txBody>
          <a:bodyPr>
            <a:normAutofit fontScale="92500" lnSpcReduction="10000"/>
          </a:bodyPr>
          <a:lstStyle/>
          <a:p>
            <a:r>
              <a:rPr lang="ru-RU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№96 «Рябинка» комбинированного вида г. Орска».</a:t>
            </a:r>
          </a:p>
          <a:p>
            <a:endParaRPr lang="ru-RU" sz="3600" b="1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для детей 4-5 лет</a:t>
            </a:r>
          </a:p>
          <a:p>
            <a:r>
              <a:rPr lang="ru-RU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«Кафе-мороженое».</a:t>
            </a:r>
          </a:p>
          <a:p>
            <a:endParaRPr lang="ru-RU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Восптитатель</a:t>
            </a:r>
            <a:r>
              <a:rPr lang="ru-RU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Клюх</a:t>
            </a:r>
            <a:r>
              <a:rPr lang="ru-RU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</a:t>
            </a:r>
            <a:r>
              <a:rPr lang="ru-RU" sz="36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Ильфатовна</a:t>
            </a:r>
            <a:endParaRPr lang="ru-RU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1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Мороженое фон Изображения – скачать бесплатно на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9"/>
          <a:stretch/>
        </p:blipFill>
        <p:spPr bwMode="auto">
          <a:xfrm>
            <a:off x="-282222" y="146539"/>
            <a:ext cx="4029189" cy="505264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ороженое фон Изображения – скачать бесплатно на Freepi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2" t="96" b="1"/>
          <a:stretch/>
        </p:blipFill>
        <p:spPr bwMode="auto">
          <a:xfrm>
            <a:off x="9429786" y="3411416"/>
            <a:ext cx="2902890" cy="35755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35069"/>
          <a:stretch/>
        </p:blipFill>
        <p:spPr>
          <a:xfrm>
            <a:off x="8910481" y="-209528"/>
            <a:ext cx="3422195" cy="273554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9354" y="365125"/>
            <a:ext cx="8024446" cy="51551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элементарных </a:t>
            </a:r>
            <a:b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математических представлений.</a:t>
            </a:r>
            <a:r>
              <a:rPr lang="ru-RU" sz="31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</a:t>
            </a:r>
            <a:r>
              <a:rPr lang="ru-RU" sz="31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соотносить цифры с количеством предметов,  отсчитывать нужное количество предметов</a:t>
            </a:r>
            <a: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учить работать со схемой;</a:t>
            </a:r>
            <a:b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1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чить образовывать прилагательные.</a:t>
            </a:r>
            <a:r>
              <a:rPr lang="ru-RU" sz="31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866" y="2200896"/>
            <a:ext cx="666045" cy="6660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865" y="3667581"/>
            <a:ext cx="666045" cy="6660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074" y="4468221"/>
            <a:ext cx="666045" cy="6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Мороженое фон Изображения – скачать бесплатно на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22" t="96" b="54140"/>
          <a:stretch/>
        </p:blipFill>
        <p:spPr bwMode="auto">
          <a:xfrm>
            <a:off x="5111261" y="281699"/>
            <a:ext cx="6974660" cy="652094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Мороженое фон Изображения – скачать бесплатно на Freepik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22" t="96" b="1"/>
          <a:stretch/>
        </p:blipFill>
        <p:spPr bwMode="auto">
          <a:xfrm>
            <a:off x="-90855" y="281699"/>
            <a:ext cx="6066482" cy="64590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444382"/>
            <a:ext cx="4103753" cy="2447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Одноразовые</a:t>
            </a:r>
            <a:br>
              <a:rPr lang="ru-RU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стаканчики  </a:t>
            </a:r>
            <a:br>
              <a:rPr lang="ru-RU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ru-RU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крышки</a:t>
            </a:r>
            <a:endParaRPr lang="ru-RU" sz="4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b="10478"/>
          <a:stretch/>
        </p:blipFill>
        <p:spPr>
          <a:xfrm>
            <a:off x="5005753" y="198824"/>
            <a:ext cx="4698421" cy="6476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AutoShape 4" descr="Синяя изогнутая стрелка вниз PNG - Синяя изогнутая стрелка вниз изогнутый Вниз прозрачная иллюстр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0763" y="2503933"/>
            <a:ext cx="760745" cy="75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-203730"/>
            <a:ext cx="6969369" cy="742465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386754" cy="44227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610" y="-203730"/>
            <a:ext cx="6969369" cy="7424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238609" y="468923"/>
            <a:ext cx="8000606" cy="6389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74" y="365125"/>
            <a:ext cx="10415826" cy="6079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7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55032" y="365125"/>
            <a:ext cx="6609980" cy="591134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35069"/>
          <a:stretch/>
        </p:blipFill>
        <p:spPr>
          <a:xfrm rot="16200000">
            <a:off x="5084780" y="457531"/>
            <a:ext cx="7277275" cy="67173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238" y="43732"/>
            <a:ext cx="3995527" cy="6537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446" y="43732"/>
            <a:ext cx="3979984" cy="6617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6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ороженое фон Изображения – скачать бесплатно на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22" t="96" b="1"/>
          <a:stretch/>
        </p:blipFill>
        <p:spPr bwMode="auto">
          <a:xfrm>
            <a:off x="-90855" y="281699"/>
            <a:ext cx="6066482" cy="64590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Мороженое фон Изображения – скачать бесплатно на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22" t="96" b="1"/>
          <a:stretch/>
        </p:blipFill>
        <p:spPr bwMode="auto">
          <a:xfrm>
            <a:off x="5570523" y="281699"/>
            <a:ext cx="6066482" cy="64590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39" y="281698"/>
            <a:ext cx="3650433" cy="6208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14862"/>
          <a:stretch/>
        </p:blipFill>
        <p:spPr>
          <a:xfrm>
            <a:off x="6136529" y="281698"/>
            <a:ext cx="4102039" cy="6208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62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ороженое фон Изображения – скачать бесплатно на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22" t="96" b="1"/>
          <a:stretch/>
        </p:blipFill>
        <p:spPr bwMode="auto">
          <a:xfrm>
            <a:off x="-215032" y="13314"/>
            <a:ext cx="6570676" cy="699589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Мороженое фон Изображения – скачать бесплатно на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22" t="96" b="1"/>
          <a:stretch/>
        </p:blipFill>
        <p:spPr bwMode="auto">
          <a:xfrm>
            <a:off x="6129313" y="281725"/>
            <a:ext cx="6066482" cy="64590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092" y="281725"/>
            <a:ext cx="3953411" cy="6280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4671" b="15595"/>
          <a:stretch/>
        </p:blipFill>
        <p:spPr>
          <a:xfrm>
            <a:off x="6629854" y="342073"/>
            <a:ext cx="4388101" cy="6220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684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30</Words>
  <Application>Microsoft Office PowerPoint</Application>
  <PresentationFormat>Широкоэкранный</PresentationFormat>
  <Paragraphs>10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 Цель: развитие элементарных  математических представлений.  закреплять умение соотносить цифры с количеством предметов,  отсчитывать нужное количество предметов;   учить работать со схемой;   учить образовывать прилагательные. </vt:lpstr>
      <vt:lpstr>Одноразовые              стаканчики              пластиковые крышки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2024-10-19T07:59:33Z</dcterms:created>
  <dcterms:modified xsi:type="dcterms:W3CDTF">2024-10-19T10:52:45Z</dcterms:modified>
</cp:coreProperties>
</file>