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из бросового материала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ЗАШНУРУЙ-КА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r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Холенева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Н.А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автономное учреждение « Детский сад № 99 комбинированного вида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Домовенок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г. Орска»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WS7NJjMOw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2160240" cy="2564904"/>
          </a:xfrm>
          <a:prstGeom prst="rect">
            <a:avLst/>
          </a:prstGeom>
        </p:spPr>
      </p:pic>
      <p:pic>
        <p:nvPicPr>
          <p:cNvPr id="7" name="Рисунок 6" descr="flXQQoloA8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36912"/>
            <a:ext cx="2088232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-386267"/>
            <a:ext cx="8496944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игры: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мелкой моторики руки, утончение движений пальцев, концентрация внимания.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мыслительные операции анализа, синтеза, сравнения, обобщения;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действий руки, формировать ручную умелость, совершенствовать мелкую моторику пальцев;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волевые умения (умение не отвлекаться от поставленной задачи, доводить её до завершения, стремиться к получению положительного результата).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точности глазомера, координации и последовательности действий;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пространственного ориентирования, понимание понятий «вверху», «внизу», «справа», «слева»;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навыков шнуровки (шнурование, завязывание шнурка на бант).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изготовления игры «Зашнуруй-ка», нам понадобится: комплект деревянных шаблонов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подрозетников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цветные шнурки.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lXQQoloA8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700808"/>
            <a:ext cx="3867894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70182"/>
            <a:ext cx="828092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рекомендации к использованию игры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эту игру рекомендуется играть одному ребенку или в парами. Игра предназначена для детей младшего дошкольного возраста. Ребенку предлагаются разные варианты завязывания шнурков используя комплект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подрозетников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yeF6aO4m7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348880"/>
            <a:ext cx="2336987" cy="3672408"/>
          </a:xfrm>
          <a:prstGeom prst="rect">
            <a:avLst/>
          </a:prstGeom>
        </p:spPr>
      </p:pic>
      <p:pic>
        <p:nvPicPr>
          <p:cNvPr id="5" name="Рисунок 4" descr="2IQFaCRx3G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08920"/>
            <a:ext cx="4392488" cy="29420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304908"/>
            <a:ext cx="82809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показывает шнурки, проговаривают с ребенком какого цвета шнурки, а затем способы шнурования и завязывания шнурков с комплектом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подрозетников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Ребёнок самостоятельной работе: пропускает шнурок в отверстия, создавая различные линии. В конце каждой линии ребёнок должен завязывать шнурок на бантик.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qq9b2e17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429000"/>
            <a:ext cx="3145309" cy="2016224"/>
          </a:xfrm>
          <a:prstGeom prst="rect">
            <a:avLst/>
          </a:prstGeom>
        </p:spPr>
      </p:pic>
      <p:pic>
        <p:nvPicPr>
          <p:cNvPr id="4" name="Рисунок 3" descr="6f3ZUmmnk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924944"/>
            <a:ext cx="216024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WCBRhMck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3960440" cy="2088232"/>
          </a:xfrm>
          <a:prstGeom prst="rect">
            <a:avLst/>
          </a:prstGeom>
        </p:spPr>
      </p:pic>
      <p:pic>
        <p:nvPicPr>
          <p:cNvPr id="3" name="Рисунок 2" descr="rnOGgo302W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836712"/>
            <a:ext cx="3008948" cy="5184576"/>
          </a:xfrm>
          <a:prstGeom prst="rect">
            <a:avLst/>
          </a:prstGeom>
        </p:spPr>
      </p:pic>
      <p:pic>
        <p:nvPicPr>
          <p:cNvPr id="4" name="Рисунок 3" descr="p2BFaOb2uX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068960"/>
            <a:ext cx="2412439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5" y="692696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Варианты шнуровки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8bNoAQXWR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-72516" y="1952836"/>
            <a:ext cx="3456384" cy="2520280"/>
          </a:xfrm>
          <a:prstGeom prst="rect">
            <a:avLst/>
          </a:prstGeom>
        </p:spPr>
      </p:pic>
      <p:pic>
        <p:nvPicPr>
          <p:cNvPr id="5" name="Рисунок 4" descr="5Q8LHV4Why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71800" y="1916832"/>
            <a:ext cx="3456384" cy="2592288"/>
          </a:xfrm>
          <a:prstGeom prst="rect">
            <a:avLst/>
          </a:prstGeom>
        </p:spPr>
      </p:pic>
      <p:pic>
        <p:nvPicPr>
          <p:cNvPr id="6" name="Рисунок 5" descr="4dc6AlRU8t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663149" y="1905803"/>
            <a:ext cx="3456384" cy="26143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6286" y="692696"/>
            <a:ext cx="3610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Варианты шнуровки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N6moHj6gi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432556" y="2096852"/>
            <a:ext cx="3888432" cy="2520280"/>
          </a:xfrm>
          <a:prstGeom prst="rect">
            <a:avLst/>
          </a:prstGeom>
        </p:spPr>
      </p:pic>
      <p:pic>
        <p:nvPicPr>
          <p:cNvPr id="4" name="Рисунок 3" descr="UDR1QuOYP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55776" y="1916832"/>
            <a:ext cx="3888432" cy="2880320"/>
          </a:xfrm>
          <a:prstGeom prst="rect">
            <a:avLst/>
          </a:prstGeom>
        </p:spPr>
      </p:pic>
      <p:pic>
        <p:nvPicPr>
          <p:cNvPr id="5" name="Рисунок 4" descr="NnJEWC4OL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633864" y="2007096"/>
            <a:ext cx="3888432" cy="26997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165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Муниципальное дошкольное образовательное  автономное учреждение « Детский сад № 99 комбинированного вида «Домовенок» г. Орска»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 автономное учреждение « Детский сад №99 комбинированного вида «Домовенок» г. Орска»</dc:title>
  <dc:creator>Haier</dc:creator>
  <cp:lastModifiedBy>Haier</cp:lastModifiedBy>
  <cp:revision>8</cp:revision>
  <dcterms:created xsi:type="dcterms:W3CDTF">2024-10-11T10:43:59Z</dcterms:created>
  <dcterms:modified xsi:type="dcterms:W3CDTF">2024-10-14T08:07:41Z</dcterms:modified>
</cp:coreProperties>
</file>