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3" r:id="rId6"/>
    <p:sldId id="276" r:id="rId7"/>
    <p:sldId id="273" r:id="rId8"/>
    <p:sldId id="267" r:id="rId9"/>
    <p:sldId id="264" r:id="rId10"/>
    <p:sldId id="270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рина" initials="И" lastIdx="1" clrIdx="0">
    <p:extLst>
      <p:ext uri="{19B8F6BF-5375-455C-9EA6-DF929625EA0E}">
        <p15:presenceInfo xmlns:p15="http://schemas.microsoft.com/office/powerpoint/2012/main" userId="3fdfd4639ad0602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660"/>
  </p:normalViewPr>
  <p:slideViewPr>
    <p:cSldViewPr>
      <p:cViewPr varScale="1">
        <p:scale>
          <a:sx n="65" d="100"/>
          <a:sy n="65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3-05T21:29:11.346" idx="1">
    <p:pos x="4320" y="4032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A65E8-BE3C-4F9C-8C8A-D4F861AAA2D5}" type="datetimeFigureOut">
              <a:rPr lang="ru-RU" smtClean="0"/>
              <a:t>07.03.2025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9E5EE-83F3-4097-BD75-D53B5DE40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28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9E5EE-83F3-4097-BD75-D53B5DE4059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951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51520" y="836712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 </a:t>
            </a:r>
          </a:p>
          <a:p>
            <a:pPr algn="ctr"/>
            <a:r>
              <a:rPr lang="ru-RU" sz="6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«Деревянная игрушка»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55575" y="119489"/>
            <a:ext cx="88328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дошкольное образовательное автономное учреждение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№ 1 компенсирующего вида с приоритетным осуществлением квалифицированной коррекции отклонений в физическом и психическом развитии воспитанников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г.Орска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61733" y="5967611"/>
            <a:ext cx="3701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музея: Пащенко И.В.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Исламова Л.А., Твердохлебова И.Я.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0D25ED-1C99-4243-AE0E-1C098D534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9" y="3074618"/>
            <a:ext cx="4464496" cy="289299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 descr="https://www.prodlenka.org/components/com_mtree/attachments/495/495600/627ffc34177aa669707717.png">
            <a:extLst>
              <a:ext uri="{FF2B5EF4-FFF2-40B4-BE49-F238E27FC236}">
                <a16:creationId xmlns:a16="http://schemas.microsoft.com/office/drawing/2014/main" id="{045F10AF-2187-470A-BC50-225A9CD479DF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1733" y="3201461"/>
            <a:ext cx="3639368" cy="20277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E695F70-CD01-452E-B573-663CDE6FF6A5}"/>
              </a:ext>
            </a:extLst>
          </p:cNvPr>
          <p:cNvSpPr/>
          <p:nvPr/>
        </p:nvSpPr>
        <p:spPr>
          <a:xfrm>
            <a:off x="1499866" y="6207879"/>
            <a:ext cx="1607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Орск,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55575" y="1815645"/>
            <a:ext cx="44164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EE4DBE0-0602-441F-805B-B65576BBC345}"/>
              </a:ext>
            </a:extLst>
          </p:cNvPr>
          <p:cNvSpPr/>
          <p:nvPr/>
        </p:nvSpPr>
        <p:spPr>
          <a:xfrm>
            <a:off x="155575" y="178823"/>
            <a:ext cx="88328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 игрушки обогащают чувственный опыт детей в разных видах деятельности.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 игрушки формируют представления о простейших связях между предметами ближайшего окружения.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 игрушки формируют интерес к эстетической стороне окружающей действительности.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 игрушки способствуют активной игровой деятельности ребенка.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D565B2-97AB-4982-BCD4-4C9F0D7CCF48}"/>
              </a:ext>
            </a:extLst>
          </p:cNvPr>
          <p:cNvSpPr/>
          <p:nvPr/>
        </p:nvSpPr>
        <p:spPr>
          <a:xfrm>
            <a:off x="2208213" y="222863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Ждем вас в мини-музей </a:t>
            </a: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«Деревянная игрушка»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C164B9-440D-4368-A202-7B0FBFE32F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12768"/>
          <a:stretch/>
        </p:blipFill>
        <p:spPr>
          <a:xfrm>
            <a:off x="1654304" y="3005621"/>
            <a:ext cx="5835392" cy="3421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08812" y="160338"/>
            <a:ext cx="8645771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Деревянная игрушка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игрушка развивающая, вобравшая в себя игровую культуру многих поколений. Игры с ними развивают эстетическое восприятие, логическое мышление, внимание, воображение, сенсомоторные навыки, ловкость, смекалку. Народные игрушки чрезвычайно быстро исчезают из детства, предпочтение отдаётся иностранным игрушкам. Нами было принято решение создать мини-музей «Деревянной игрушки», где ребята узнали бы всё об игрушке: её историю, виды игрушек, сказки, стихи про игрушки, как с ними можно играть. Поэтому мы решили создать собственный мини-музей «Деревянная игрушка».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Мини-музеи в детском саду являются одним из средств развития познавательной, творческой активности детей, приобщая их к искусству. 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 настоящем музее трогать ничего нельзя, а в нашем мини-музее содержатся экспонаты, которые можно трогать, рассматривать и, конечно, с ними можно играть! И эта особенность, безусловно, очень привлекает детей.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можно поиграть с любой деревянной игрушкой. Создание такого мини-музея в группе помогает формировать у детей интерес к деревянным игрушкам, способность к эстетическому восприятию, расширяет представления об окружающем мире.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7" descr="Picture background">
            <a:extLst>
              <a:ext uri="{FF2B5EF4-FFF2-40B4-BE49-F238E27FC236}">
                <a16:creationId xmlns:a16="http://schemas.microsoft.com/office/drawing/2014/main" id="{A08F76A2-A26D-469F-B5B8-F30424709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4584" b="5482"/>
          <a:stretch>
            <a:fillRect/>
          </a:stretch>
        </p:blipFill>
        <p:spPr bwMode="auto">
          <a:xfrm>
            <a:off x="4391681" y="5033204"/>
            <a:ext cx="4120925" cy="1470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Picture background">
            <a:extLst>
              <a:ext uri="{FF2B5EF4-FFF2-40B4-BE49-F238E27FC236}">
                <a16:creationId xmlns:a16="http://schemas.microsoft.com/office/drawing/2014/main" id="{A2904EC6-CEAA-40B5-8418-7893658EB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18086"/>
          <a:stretch/>
        </p:blipFill>
        <p:spPr bwMode="auto">
          <a:xfrm>
            <a:off x="773633" y="5062777"/>
            <a:ext cx="2928648" cy="1470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07975" y="151178"/>
            <a:ext cx="864096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Пояснительная записка: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1010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1010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01010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Игрушка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1010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часть культуры народа. Она возникла давно вместе с человеческим обществом. Люди всегда заботились о красоте и занимательности игрушек, предназначенных для игры ребенка. Поэтому, мастера-игрушечники вкладывают в образ игрушки всю свою фантазию, выдумку и изобретательность. Интерес к игрушке у детей дошкольного возраста устойчивый.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>
                <a:ln>
                  <a:noFill/>
                </a:ln>
                <a:solidFill>
                  <a:srgbClr val="01010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01010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Деревянная игрушка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1010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имеет огромное значение в воспитании всестороннего развитого человека. Она самобытна, интересна. История деревянной игрушки начинается в глубокой древности. Она связана с творчеством народа, с народным искусством, с фольклором. Игрушка - одна из самых древнейших форм творчества, на протяжении веков она изменялась вместе со всей народной культурой, впитывая в себя ее национальные особенности и своеобразие.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rgbClr val="01010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задачи:</a:t>
            </a: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со способами игровой деятельности детей с деревянными игрушками.</a:t>
            </a: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-знакомство детей с народными промыслами;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-совершенствовать сенсорное развитие и мелкую моторику рук у детей;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-способствовать игровой деятельности ребенка, познавательной активности, развитию творчества, исследованиям и экспериментированию с игрушкой;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-воспитывать заботливое отношение к экспонатам.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82452" y="-150604"/>
            <a:ext cx="867645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мини – музея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Экспонаты мини- музея расположены в доступном для детей месте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*Участники создания мини – музея: дети группы их  родители и педагоги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*Содержание, оформление и назначение мини- музея обязательно отображают специфику возраста детей данной группы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2" name="Picture 5" descr="https://sun9-11.userapi.com/impg/b2mNPqzdkoezOAECxcosoDl8EDeL-afu0bR3rg/FrAga_nd974.jpg?size=810x1080&amp;quality=95&amp;sign=8f7f0caa2ffa5426f02a3670af98c036&amp;type=album">
            <a:extLst>
              <a:ext uri="{FF2B5EF4-FFF2-40B4-BE49-F238E27FC236}">
                <a16:creationId xmlns:a16="http://schemas.microsoft.com/office/drawing/2014/main" id="{E699EEF8-7900-4ABD-8365-1F2588A4E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695"/>
          <a:stretch>
            <a:fillRect/>
          </a:stretch>
        </p:blipFill>
        <p:spPr bwMode="auto">
          <a:xfrm>
            <a:off x="827584" y="1922260"/>
            <a:ext cx="1486525" cy="1948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" descr="G:\космос\IMG_20250221_102032_905.jpg">
            <a:extLst>
              <a:ext uri="{FF2B5EF4-FFF2-40B4-BE49-F238E27FC236}">
                <a16:creationId xmlns:a16="http://schemas.microsoft.com/office/drawing/2014/main" id="{29B12139-761A-497F-AB84-D99C8034B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882" t="7059" r="1176" b="10588"/>
          <a:stretch>
            <a:fillRect/>
          </a:stretch>
        </p:blipFill>
        <p:spPr bwMode="auto">
          <a:xfrm>
            <a:off x="3347864" y="1810188"/>
            <a:ext cx="2799287" cy="20399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4A884FF-DBFF-4802-AE33-D5CC4D065B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406" y="1476056"/>
            <a:ext cx="1807608" cy="2410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4A3EA1-DCDE-4A7C-BD3B-23E538D571C9}"/>
              </a:ext>
            </a:extLst>
          </p:cNvPr>
          <p:cNvSpPr/>
          <p:nvPr/>
        </p:nvSpPr>
        <p:spPr>
          <a:xfrm>
            <a:off x="282453" y="4163746"/>
            <a:ext cx="8676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и экспонаты мини-музея:</a:t>
            </a:r>
          </a:p>
          <a:p>
            <a:pPr lvl="0"/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игрушки: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-лабиринт                                - «Найди пару»                  - матрешки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56795EB-0533-4328-ACEC-CE414EFB3D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51"/>
          <a:stretch/>
        </p:blipFill>
        <p:spPr>
          <a:xfrm>
            <a:off x="460376" y="5117853"/>
            <a:ext cx="2383432" cy="1438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5F834CE-02B1-42F3-B429-EF5EB117A6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9302"/>
          <a:stretch/>
        </p:blipFill>
        <p:spPr>
          <a:xfrm>
            <a:off x="3126261" y="5117853"/>
            <a:ext cx="2330524" cy="1438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DCDB63A-B46B-4590-9296-E9247D5986E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21651"/>
          <a:stretch/>
        </p:blipFill>
        <p:spPr>
          <a:xfrm>
            <a:off x="5697135" y="5120849"/>
            <a:ext cx="3190970" cy="1449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60375" y="260648"/>
            <a:ext cx="836009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и экспонаты мини-музея:</a:t>
            </a:r>
          </a:p>
          <a:p>
            <a:pPr lvl="0"/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игрушки:</a:t>
            </a:r>
          </a:p>
          <a:p>
            <a:pPr lvl="0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пирамидки                - различные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сортеры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- математические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8F81F2-636A-4F41-B722-131072F8F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40" y="1580485"/>
            <a:ext cx="1419147" cy="1892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0F392F-CC03-4ACF-AB4C-CC345F187C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" r="3538"/>
          <a:stretch/>
        </p:blipFill>
        <p:spPr>
          <a:xfrm>
            <a:off x="2672616" y="1559308"/>
            <a:ext cx="2391920" cy="2041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D578C1A-2BF8-4256-AF19-0D0AF169B8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526" y="1554329"/>
            <a:ext cx="2638628" cy="1978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3AB351-3E00-45FA-A090-08F1BA0C710E}"/>
              </a:ext>
            </a:extLst>
          </p:cNvPr>
          <p:cNvSpPr/>
          <p:nvPr/>
        </p:nvSpPr>
        <p:spPr>
          <a:xfrm>
            <a:off x="662026" y="3482379"/>
            <a:ext cx="69763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шнуровки                                                                          - головоломки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77B2408-6832-4A18-8043-F249DDEEBB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6951" r="3800" b="35711"/>
          <a:stretch/>
        </p:blipFill>
        <p:spPr>
          <a:xfrm>
            <a:off x="3119907" y="4041297"/>
            <a:ext cx="2655022" cy="2385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614693B-7F08-43EE-9506-32C3910E24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4352215"/>
            <a:ext cx="2336800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BDA7C7D-BEA7-4217-A062-D48F802DF3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4"/>
          <a:stretch/>
        </p:blipFill>
        <p:spPr>
          <a:xfrm>
            <a:off x="6065923" y="4259877"/>
            <a:ext cx="2610410" cy="1844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60375" y="260648"/>
            <a:ext cx="850411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и экспонаты мини-музея:</a:t>
            </a:r>
          </a:p>
          <a:p>
            <a:pPr lvl="0"/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игрушки: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Досочки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Сегена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      - лото «Предмет и изображение»    - межполушарные доски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тактильный куб «Ящик сокровищ»           -счетный материал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«Чудесный мешочек»</a:t>
            </a:r>
          </a:p>
          <a:p>
            <a:pPr marL="285750" indent="-285750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9A2C79-9E44-495A-8316-6EC8C2D9C2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3800" r="5140"/>
          <a:stretch/>
        </p:blipFill>
        <p:spPr>
          <a:xfrm rot="5400000">
            <a:off x="3516388" y="790551"/>
            <a:ext cx="2171042" cy="3105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762F331-20C6-4C42-9E34-AA4895380C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b="11150"/>
          <a:stretch/>
        </p:blipFill>
        <p:spPr>
          <a:xfrm rot="5400000">
            <a:off x="608588" y="1335170"/>
            <a:ext cx="2031541" cy="1877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6335E8F-B723-4602-81DB-8861BE18A5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17778" r="4046" b="24854"/>
          <a:stretch/>
        </p:blipFill>
        <p:spPr>
          <a:xfrm>
            <a:off x="6547569" y="1318988"/>
            <a:ext cx="2303363" cy="1202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57A38C-428E-46A5-9359-E71325ADE8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8" y="4204463"/>
            <a:ext cx="3001019" cy="2250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992AB94-B553-4ABA-BD34-27DD11DCA6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6" r="8368" b="8686"/>
          <a:stretch/>
        </p:blipFill>
        <p:spPr>
          <a:xfrm>
            <a:off x="6711076" y="4057493"/>
            <a:ext cx="2122648" cy="2031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CE70F5-D13E-488D-872B-FD1FAFC380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12200" r="2522" b="15350"/>
          <a:stretch/>
        </p:blipFill>
        <p:spPr>
          <a:xfrm>
            <a:off x="3991992" y="4466637"/>
            <a:ext cx="2378295" cy="1478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5260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561AC2-58DB-48FE-AE2D-C2FB599071C5}"/>
              </a:ext>
            </a:extLst>
          </p:cNvPr>
          <p:cNvSpPr/>
          <p:nvPr/>
        </p:nvSpPr>
        <p:spPr>
          <a:xfrm>
            <a:off x="323528" y="204134"/>
            <a:ext cx="856895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и экспонаты мини-музея: </a:t>
            </a:r>
          </a:p>
          <a:p>
            <a:pPr lvl="0"/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пальчиковый театр                                                              - настольный театр</a:t>
            </a:r>
          </a:p>
          <a:p>
            <a:pPr marL="342900" indent="-342900">
              <a:buFontTx/>
              <a:buChar char="-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Игрушки-забавы:</a:t>
            </a:r>
          </a:p>
          <a:p>
            <a:pPr marL="342900" indent="-342900">
              <a:buFontTx/>
              <a:buChar char="-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стучалки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- магнитная рыбалка 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AC4C70-CCDB-48B6-BD8F-2649F545B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756" y="789374"/>
            <a:ext cx="1779605" cy="1470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D517600-C45F-4480-9D4F-0B32A868F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4" y="1343618"/>
            <a:ext cx="2626151" cy="825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BCD06FC-A7DC-47AD-9AC1-4518FD6562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5253" b="7013"/>
          <a:stretch/>
        </p:blipFill>
        <p:spPr>
          <a:xfrm>
            <a:off x="6144651" y="1197935"/>
            <a:ext cx="2530689" cy="1764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B33B9CD-5AF7-4EFF-A052-DBE9CE722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04" y="2970713"/>
            <a:ext cx="2288878" cy="17642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DAA5C8-3530-448A-9DA0-7E557D8FFE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37499" y="2780331"/>
            <a:ext cx="1573592" cy="2098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5C8A606-77D0-47F0-9CB6-E1244F3817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" r="8735" b="16714"/>
          <a:stretch/>
        </p:blipFill>
        <p:spPr>
          <a:xfrm>
            <a:off x="5141807" y="3530568"/>
            <a:ext cx="1800755" cy="1358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8ADCB9-B2F0-4134-AE53-E60A6487E7E7}"/>
              </a:ext>
            </a:extLst>
          </p:cNvPr>
          <p:cNvSpPr/>
          <p:nvPr/>
        </p:nvSpPr>
        <p:spPr>
          <a:xfrm>
            <a:off x="6103515" y="3055147"/>
            <a:ext cx="2612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дергунчик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-марионетка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01C52A5-ACE9-4EF3-9B2C-1D7EB8FFDD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r="16055"/>
          <a:stretch/>
        </p:blipFill>
        <p:spPr>
          <a:xfrm>
            <a:off x="7423738" y="3588803"/>
            <a:ext cx="1268351" cy="1888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724E1EF-9773-4CAC-9F3A-519C90529AED}"/>
              </a:ext>
            </a:extLst>
          </p:cNvPr>
          <p:cNvSpPr/>
          <p:nvPr/>
        </p:nvSpPr>
        <p:spPr>
          <a:xfrm>
            <a:off x="349882" y="484687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инструменты: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свистульки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дудочки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ложки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маракас</a:t>
            </a:r>
          </a:p>
        </p:txBody>
      </p:sp>
      <p:pic>
        <p:nvPicPr>
          <p:cNvPr id="21" name="Picture 2" descr="G:\космос\IMG_20250221_104435_191.jpg">
            <a:extLst>
              <a:ext uri="{FF2B5EF4-FFF2-40B4-BE49-F238E27FC236}">
                <a16:creationId xmlns:a16="http://schemas.microsoft.com/office/drawing/2014/main" id="{BBD41647-1A01-4AE4-86F2-BF01F3134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t="15273" b="29253"/>
          <a:stretch/>
        </p:blipFill>
        <p:spPr bwMode="auto">
          <a:xfrm>
            <a:off x="3632189" y="5075942"/>
            <a:ext cx="3455758" cy="1437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9656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5575" y="50899"/>
            <a:ext cx="87369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и экспонаты мини-музея:</a:t>
            </a:r>
          </a:p>
          <a:p>
            <a:pPr lvl="0"/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для самостоятельной деятельности: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-конструктор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для самостоятельной деятельности: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«Готовим завтрак»                    - вкладыши                                 - кукольный дом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4" descr="https://sun9-66.userapi.com/impg/DtAoX6rKpEo8d88NgDb_vc4C6fxqNJeCiNMt4A/JZFqrC44R_0.jpg?size=1280x960&amp;quality=95&amp;sign=216bf802048b2b1cfc20fe5f40cdfb7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3544" y="765596"/>
            <a:ext cx="2356067" cy="17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2" name="Picture 6" descr="https://sun9-57.userapi.com/impg/StmJ7cud-TgVuzhKtjvd2aK7XJMDT_9ySxbv7Q/78KAeWyKxDM.jpg?size=1280x960&amp;quality=95&amp;sign=b42784081bf2830b4b9fc43985dfb677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0082" y="820547"/>
            <a:ext cx="2278057" cy="1708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D92EA7-B4DB-4C08-9EB8-1CF83A4515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" r="3642"/>
          <a:stretch/>
        </p:blipFill>
        <p:spPr>
          <a:xfrm rot="5400000">
            <a:off x="1035418" y="778207"/>
            <a:ext cx="1546604" cy="1962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536DF3-5EFD-4AFF-A62F-A99625A6A1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0601"/>
          <a:stretch/>
        </p:blipFill>
        <p:spPr>
          <a:xfrm rot="5400000">
            <a:off x="675468" y="3384933"/>
            <a:ext cx="1680960" cy="1689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0EA5C9-5109-45FF-AEA2-924AC0BBFF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62" y="3358610"/>
            <a:ext cx="2184330" cy="1650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9142CAE-B5D1-48FA-B0ED-BE6D30FC00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 r="13775" b="9966"/>
          <a:stretch/>
        </p:blipFill>
        <p:spPr>
          <a:xfrm>
            <a:off x="6678795" y="3408951"/>
            <a:ext cx="1823886" cy="1600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D2CBF2-0E6C-46C2-8DF2-F2606D7993F8}"/>
              </a:ext>
            </a:extLst>
          </p:cNvPr>
          <p:cNvSpPr/>
          <p:nvPr/>
        </p:nvSpPr>
        <p:spPr>
          <a:xfrm>
            <a:off x="155574" y="5273570"/>
            <a:ext cx="73687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своими руками: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</a:t>
            </a:r>
          </a:p>
          <a:p>
            <a:pPr marL="342900" indent="-342900">
              <a:buFontTx/>
              <a:buChar char="-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сортеры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40FE932-5F57-4EB8-9F17-298B0C50E9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950" y="5289911"/>
            <a:ext cx="1750731" cy="1313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" descr="G:\космос\IMG_20250221_103236_908.jpg">
            <a:extLst>
              <a:ext uri="{FF2B5EF4-FFF2-40B4-BE49-F238E27FC236}">
                <a16:creationId xmlns:a16="http://schemas.microsoft.com/office/drawing/2014/main" id="{A6C452E7-81BB-4659-93CF-BD287D488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t="13333" r="1667" b="8889"/>
          <a:stretch>
            <a:fillRect/>
          </a:stretch>
        </p:blipFill>
        <p:spPr bwMode="auto">
          <a:xfrm>
            <a:off x="3238365" y="5273570"/>
            <a:ext cx="2359774" cy="1399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51521" y="141783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и экспонаты мини-музея:</a:t>
            </a:r>
          </a:p>
          <a:p>
            <a:pPr lvl="0"/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своими руками: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кукольная мебель (диван, стол, кроватка, кресло)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матрешка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1" name="Picture 1" descr="G:\космос\IMG_20250221_101825_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4057" y="571544"/>
            <a:ext cx="2004408" cy="2672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3" name="Picture 3" descr="G:\космос\IMG_20250221_102837_205.jpg"/>
          <p:cNvPicPr>
            <a:picLocks noChangeAspect="1" noChangeArrowheads="1"/>
          </p:cNvPicPr>
          <p:nvPr/>
        </p:nvPicPr>
        <p:blipFill>
          <a:blip r:embed="rId4" cstate="print"/>
          <a:srcRect l="11321" t="18868" r="53302" b="1887"/>
          <a:stretch>
            <a:fillRect/>
          </a:stretch>
        </p:blipFill>
        <p:spPr bwMode="auto">
          <a:xfrm>
            <a:off x="5056742" y="1151472"/>
            <a:ext cx="1280590" cy="2151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B5EB3E-D2C5-4DBB-88F5-2943733B95FD}"/>
              </a:ext>
            </a:extLst>
          </p:cNvPr>
          <p:cNvSpPr txBox="1"/>
          <p:nvPr/>
        </p:nvSpPr>
        <p:spPr>
          <a:xfrm>
            <a:off x="2058982" y="1148155"/>
            <a:ext cx="1552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</a:t>
            </a:r>
          </a:p>
        </p:txBody>
      </p:sp>
      <p:pic>
        <p:nvPicPr>
          <p:cNvPr id="16" name="Picture 1" descr="G:\космос\IMG_20250221_102130_388.jpg">
            <a:extLst>
              <a:ext uri="{FF2B5EF4-FFF2-40B4-BE49-F238E27FC236}">
                <a16:creationId xmlns:a16="http://schemas.microsoft.com/office/drawing/2014/main" id="{073FFAAE-ED4A-49BF-A243-5053808AE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7353" r="2941" b="8824"/>
          <a:stretch>
            <a:fillRect/>
          </a:stretch>
        </p:blipFill>
        <p:spPr bwMode="auto">
          <a:xfrm>
            <a:off x="1196516" y="1563967"/>
            <a:ext cx="3277664" cy="2123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128A30E-E259-4F01-9427-ABB9C45D280C}"/>
              </a:ext>
            </a:extLst>
          </p:cNvPr>
          <p:cNvSpPr/>
          <p:nvPr/>
        </p:nvSpPr>
        <p:spPr>
          <a:xfrm>
            <a:off x="155575" y="3682014"/>
            <a:ext cx="88809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собраны картотеки о деревянных игрушках «Как их делают», стихи и загадки о деревянных игрушках, картинки разнообразия матрешек и сувениров, которые могут быть использованы, как на занятии, так и в самостоятельной игровой деятельности детей.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FBCFD69-E4D3-4302-A0CF-0D0CB50034FF}"/>
              </a:ext>
            </a:extLst>
          </p:cNvPr>
          <p:cNvSpPr/>
          <p:nvPr/>
        </p:nvSpPr>
        <p:spPr>
          <a:xfrm>
            <a:off x="3316687" y="4637990"/>
            <a:ext cx="25106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Перспектива музея: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6F3DBB7-405D-493B-9133-E1B7D9655B6D}"/>
              </a:ext>
            </a:extLst>
          </p:cNvPr>
          <p:cNvSpPr/>
          <p:nvPr/>
        </p:nvSpPr>
        <p:spPr>
          <a:xfrm>
            <a:off x="203547" y="4993008"/>
            <a:ext cx="87849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экскурсий для других групп детского сада.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Сплочение детей и родителей, родителей и педагогов в процессе активного сотрудничества.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 и активизация словаря.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активно проявляют интерес к деревянным игрушкам, исследуя их и экспериментируя с ними.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769</Words>
  <Application>Microsoft Office PowerPoint</Application>
  <PresentationFormat>Экран (4:3)</PresentationFormat>
  <Paragraphs>102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</dc:creator>
  <cp:lastModifiedBy>Ирина</cp:lastModifiedBy>
  <cp:revision>89</cp:revision>
  <dcterms:created xsi:type="dcterms:W3CDTF">2025-03-04T06:47:16Z</dcterms:created>
  <dcterms:modified xsi:type="dcterms:W3CDTF">2025-03-06T20:03:19Z</dcterms:modified>
</cp:coreProperties>
</file>