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2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7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5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1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9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1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7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1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5E71-D354-488A-ADAE-FD08C73F2698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360B-D520-42E6-A484-C1C1D72AE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1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A15EF-95E0-4D10-8FD6-BB159B22A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B56BF-AB87-4D15-9754-9FC8E9788233}"/>
              </a:ext>
            </a:extLst>
          </p:cNvPr>
          <p:cNvSpPr txBox="1"/>
          <p:nvPr/>
        </p:nvSpPr>
        <p:spPr>
          <a:xfrm>
            <a:off x="1571946" y="2481910"/>
            <a:ext cx="6185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из бросового материала по экологии «Сажаем огород»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48740-9C46-4D5E-B6FD-DDA78A208E2C}"/>
              </a:ext>
            </a:extLst>
          </p:cNvPr>
          <p:cNvSpPr txBox="1"/>
          <p:nvPr/>
        </p:nvSpPr>
        <p:spPr>
          <a:xfrm>
            <a:off x="6780943" y="4900773"/>
            <a:ext cx="223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Капшук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E1BC9-F58B-4885-8732-8773F66638F6}"/>
              </a:ext>
            </a:extLst>
          </p:cNvPr>
          <p:cNvSpPr txBox="1"/>
          <p:nvPr/>
        </p:nvSpPr>
        <p:spPr>
          <a:xfrm>
            <a:off x="1084729" y="1029698"/>
            <a:ext cx="697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«Детский сад комбинированного вида № 124 «Василёк» г. Орска»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5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A15EF-95E0-4D10-8FD6-BB159B22A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8373E3-4672-4503-A28F-EAD4AB17B8B4}"/>
              </a:ext>
            </a:extLst>
          </p:cNvPr>
          <p:cNvSpPr txBox="1"/>
          <p:nvPr/>
        </p:nvSpPr>
        <p:spPr>
          <a:xfrm>
            <a:off x="1201271" y="1255059"/>
            <a:ext cx="66338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дидактического пособия:</a:t>
            </a:r>
            <a:r>
              <a:rPr lang="ru-RU" sz="3200" b="0" i="1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классифицировать предметы по определенным признакам (по месту их произрастания, по способу их применения, развивать быстроту мышления, слуховое внимание, речевые навыки.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4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A15EF-95E0-4D10-8FD6-BB159B22A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3AC48-4655-4FC5-A007-6D47BA54C345}"/>
              </a:ext>
            </a:extLst>
          </p:cNvPr>
          <p:cNvSpPr txBox="1"/>
          <p:nvPr/>
        </p:nvSpPr>
        <p:spPr>
          <a:xfrm>
            <a:off x="1577788" y="1577788"/>
            <a:ext cx="64725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  <a:p>
            <a:pPr marL="514350" indent="-514350">
              <a:buAutoNum type="arabicPeriod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</a:t>
            </a:r>
          </a:p>
          <a:p>
            <a:pPr marL="514350" indent="-514350">
              <a:buAutoNum type="arabicPeriod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Фетр</a:t>
            </a:r>
          </a:p>
          <a:p>
            <a:pPr marL="514350" indent="-514350">
              <a:buAutoNum type="arabicPeriod"/>
            </a:pP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Фамиран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Пенопласт</a:t>
            </a:r>
          </a:p>
          <a:p>
            <a:pPr marL="514350" indent="-514350">
              <a:buAutoNum type="arabicPeriod"/>
            </a:pP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Синтипон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41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A15EF-95E0-4D10-8FD6-BB159B22A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E88F2-3F0B-4AA1-99D2-91095E41D30A}"/>
              </a:ext>
            </a:extLst>
          </p:cNvPr>
          <p:cNvSpPr txBox="1"/>
          <p:nvPr/>
        </p:nvSpPr>
        <p:spPr>
          <a:xfrm>
            <a:off x="929811" y="1043731"/>
            <a:ext cx="728437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«Собираем урожай»</a:t>
            </a:r>
          </a:p>
          <a:p>
            <a:pPr algn="ctr"/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Сажать овощи на грядку пальчиками рук. Собирать овощи с грядки и складывать в корзиночку.</a:t>
            </a:r>
            <a:endParaRPr lang="ru-RU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проведению.</a:t>
            </a:r>
            <a:r>
              <a:rPr lang="ru-RU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Игру можно проводить в самостоятельной деятельности, на индивидуальных занятиях и в непосредственно- образовательной деятельности. Упражнения можно выполнять правой и левой рукой поочерёдно.</a:t>
            </a:r>
            <a:endParaRPr lang="ru-RU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ребёнку рассмотреть овощи, назвать их (форма, цвет, величина, где растёт). Затем ребёнок по просьбе взрослого сажает овощи на грядку (вставляет в отверстия пальчиками), проговаривая свои действия.</a:t>
            </a:r>
            <a:endParaRPr lang="ru-RU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усвоившим правила игры, можно предложить усложнение – выбрать овощи из корзиночки, где находятся ещё и фрукты, затем посадить их на грядку с помощью пальчиков (как вариант игры - посадить только маленькие или только большие овощи, только один какой то овощ).</a:t>
            </a:r>
            <a:endParaRPr lang="ru-RU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2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A15EF-95E0-4D10-8FD6-BB159B22A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D03F3D-088A-46C6-9EFD-4ECFE218B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66" y="1089000"/>
            <a:ext cx="3120000" cy="23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75767B-584E-464B-8BE7-85E79D31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53" y="1089000"/>
            <a:ext cx="3120001" cy="23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6C8335-FEF6-423F-8F26-ADB8C85F3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66" y="3616603"/>
            <a:ext cx="3119999" cy="234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0D8B42-0DB3-4860-98F2-B48CA1FC0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65" y="3616603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2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217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</cp:revision>
  <dcterms:created xsi:type="dcterms:W3CDTF">2024-10-18T11:00:15Z</dcterms:created>
  <dcterms:modified xsi:type="dcterms:W3CDTF">2024-10-18T11:51:17Z</dcterms:modified>
</cp:coreProperties>
</file>