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9" r:id="rId5"/>
    <p:sldId id="268" r:id="rId6"/>
    <p:sldId id="272" r:id="rId7"/>
    <p:sldId id="277" r:id="rId8"/>
    <p:sldId id="284" r:id="rId9"/>
    <p:sldId id="282" r:id="rId10"/>
    <p:sldId id="283" r:id="rId11"/>
    <p:sldId id="271" r:id="rId12"/>
    <p:sldId id="278" r:id="rId13"/>
    <p:sldId id="276" r:id="rId14"/>
    <p:sldId id="279" r:id="rId15"/>
    <p:sldId id="275" r:id="rId16"/>
    <p:sldId id="270" r:id="rId17"/>
    <p:sldId id="274" r:id="rId18"/>
    <p:sldId id="286" r:id="rId19"/>
    <p:sldId id="267" r:id="rId20"/>
    <p:sldId id="264" r:id="rId21"/>
    <p:sldId id="285" r:id="rId22"/>
    <p:sldId id="280" r:id="rId23"/>
    <p:sldId id="281" r:id="rId24"/>
    <p:sldId id="262" r:id="rId25"/>
    <p:sldId id="287" r:id="rId26"/>
    <p:sldId id="26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0" y="0"/>
            <a:ext cx="954933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403244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детей старшего дошкольного возраста с космосом, посредством использования бросового материала»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63887" y="4005064"/>
            <a:ext cx="5713033" cy="2736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МДОАУ №99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Зябрева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С.Ю.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0-02-05-2b3a0ca5b2b5d7a8f239c0af78daa98de4c1f9832bcf2d28fb38279a8fa64f88_6e746a9e149549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09" y="1052736"/>
            <a:ext cx="883298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12121"/>
          <a:stretch/>
        </p:blipFill>
        <p:spPr>
          <a:xfrm rot="5400000">
            <a:off x="2411599" y="-549544"/>
            <a:ext cx="4464497" cy="7776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11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4" y="906907"/>
            <a:ext cx="7296811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771800" y="281266"/>
            <a:ext cx="4589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Космическое пространство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82706"/>
            <a:ext cx="7056784" cy="5292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33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7236296" cy="542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332657"/>
            <a:ext cx="777240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«Космос»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17723"/>
            <a:ext cx="7772400" cy="95103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 «Звездное небо»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954185" cy="2965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6412" r="14322" b="7213"/>
          <a:stretch/>
        </p:blipFill>
        <p:spPr>
          <a:xfrm>
            <a:off x="4572000" y="3100644"/>
            <a:ext cx="4176464" cy="337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19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432" y="188641"/>
            <a:ext cx="77724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4069" y="776705"/>
            <a:ext cx="2952328" cy="393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94567"/>
            <a:ext cx="4194720" cy="314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1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796398"/>
            <a:ext cx="7020272" cy="5265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08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4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14" y="3429000"/>
            <a:ext cx="4451987" cy="3338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78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805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166" r="21333" b="4167"/>
          <a:stretch/>
        </p:blipFill>
        <p:spPr>
          <a:xfrm rot="16200000">
            <a:off x="2978537" y="413952"/>
            <a:ext cx="3823329" cy="6829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65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76672"/>
            <a:ext cx="6400800" cy="864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87624" y="2276872"/>
            <a:ext cx="64008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268760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темы определяется недостаточной популяризацией знаний о космосе у детей, небольшим количеством времени, которое уделено формированию интереса к расширению знаний у детей на эту тему в образовательном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процессе.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3918" y="389566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формирования у детей старшего дошкольного возраста представлений о космическом пространстве, солнечной системе, её планетах, освоении космоса людьми.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3"/>
            <a:ext cx="77724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куб «Космос»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393038"/>
            <a:ext cx="4608512" cy="462824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куба: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«Созвездия»</a:t>
            </a: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«Покорители космоса»</a:t>
            </a: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«Лабиринты»</a:t>
            </a: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Ракраски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стороны: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«Планеты»</a:t>
            </a: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«Космические аппараты»</a:t>
            </a: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«Галактики»</a:t>
            </a: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отличия»</a:t>
            </a:r>
          </a:p>
          <a:p>
            <a:pPr algn="l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 Круги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«Знаки зодиака»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11515" r="10932"/>
          <a:stretch/>
        </p:blipFill>
        <p:spPr>
          <a:xfrm>
            <a:off x="5622985" y="836712"/>
            <a:ext cx="3011627" cy="298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7273" r="10455" b="2626"/>
          <a:stretch/>
        </p:blipFill>
        <p:spPr>
          <a:xfrm>
            <a:off x="5635602" y="4005064"/>
            <a:ext cx="3011627" cy="268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6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2"/>
            <a:ext cx="9169182" cy="69779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00608" y="40466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Блума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«Космос»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5707" y="1799079"/>
            <a:ext cx="424056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Додекаэдр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тему «Космос»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2666"/>
            <a:ext cx="3872542" cy="290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52935"/>
            <a:ext cx="2952328" cy="393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64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7" y="0"/>
            <a:ext cx="916843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бросового материала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" y="1350150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50150"/>
            <a:ext cx="2987824" cy="224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" y="4365103"/>
            <a:ext cx="2825028" cy="2118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58" y="4365103"/>
            <a:ext cx="3035828" cy="2276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24944"/>
            <a:ext cx="3150093" cy="2362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77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4" y="0"/>
            <a:ext cx="9182894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0-02-05-c5ea8e180681120f6b125fe6a26380aa5041eab088153ec19853eaa1a979c52f_3ae075fa920e869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3" y="836712"/>
            <a:ext cx="883298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6167"/>
            <a:ext cx="3172656" cy="2379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2733768" cy="3645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637" y="3389123"/>
            <a:ext cx="3682725" cy="27620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69" y="2867136"/>
            <a:ext cx="2620472" cy="19653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28" y="352797"/>
            <a:ext cx="3234975" cy="24262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9912" y="642583"/>
            <a:ext cx="1645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етских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7760" y="4451367"/>
            <a:ext cx="1791092" cy="26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2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4" y="0"/>
            <a:ext cx="918289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784" y="188641"/>
            <a:ext cx="7772400" cy="9361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6" y="3836518"/>
            <a:ext cx="3841556" cy="2881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66" y="3836518"/>
            <a:ext cx="3812619" cy="285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23" y="1124744"/>
            <a:ext cx="3446060" cy="258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751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6" y="0"/>
            <a:ext cx="9150846" cy="68481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4968552" cy="31683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2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072" y="476672"/>
            <a:ext cx="8568952" cy="4176464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Задачи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элементарные представления о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Космосе;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его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целостную картину мира, расширить детский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асширить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об окружающем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мире;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 к освоению Земли, чувство гордости за достижения отечественных ученых, конструкторов, космонавтов, бережное отношение к планете Земля.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7"/>
            <a:ext cx="7772400" cy="50405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«Космос»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29397"/>
            <a:ext cx="7532712" cy="5649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59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49" y="1124744"/>
            <a:ext cx="6798501" cy="509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71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701"/>
            <a:ext cx="7772400" cy="9510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«Луны»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980728"/>
            <a:ext cx="745232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29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111"/>
            <a:ext cx="7772400" cy="96761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«Солнечной системы»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8" y="1556792"/>
            <a:ext cx="6672301" cy="500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64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0-02-05-e179949c2d05585ba91dc356821e38e2ead8a46177030ecdd547b0e5b9854581_79e5d08f4471b1f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095794"/>
            <a:ext cx="8784975" cy="494154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61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71" y="926887"/>
            <a:ext cx="6672301" cy="500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63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215</Words>
  <Application>Microsoft Office PowerPoint</Application>
  <PresentationFormat>Экран (4:3)</PresentationFormat>
  <Paragraphs>39</Paragraphs>
  <Slides>26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«Знакомство детей старшего дошкольного возраста с космосом, посредством использования бросового материала»</vt:lpstr>
      <vt:lpstr>Презентация PowerPoint</vt:lpstr>
      <vt:lpstr>Презентация PowerPoint</vt:lpstr>
      <vt:lpstr>Центр «Космос»</vt:lpstr>
      <vt:lpstr>Презентация PowerPoint</vt:lpstr>
      <vt:lpstr>Макет «Луны»</vt:lpstr>
      <vt:lpstr>Макет «Солнечной системы»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Проектор «Звездное небо»</vt:lpstr>
      <vt:lpstr>Исследовательская деятельность</vt:lpstr>
      <vt:lpstr>Презентация PowerPoint</vt:lpstr>
      <vt:lpstr>Презентация PowerPoint</vt:lpstr>
      <vt:lpstr>Круги Луллия</vt:lpstr>
      <vt:lpstr>Волшебный куб «Космос»</vt:lpstr>
      <vt:lpstr>Кубик Блума на тему «Космос»</vt:lpstr>
      <vt:lpstr>Конструирование из бросового материала</vt:lpstr>
      <vt:lpstr>Презентация PowerPoint</vt:lpstr>
      <vt:lpstr>Презентация PowerPoint</vt:lpstr>
      <vt:lpstr>Сюжетно-ролевые игры»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Acer</cp:lastModifiedBy>
  <cp:revision>25</cp:revision>
  <dcterms:created xsi:type="dcterms:W3CDTF">2023-03-20T11:52:09Z</dcterms:created>
  <dcterms:modified xsi:type="dcterms:W3CDTF">2023-03-31T04:44:20Z</dcterms:modified>
</cp:coreProperties>
</file>