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7" r:id="rId2"/>
    <p:sldId id="256" r:id="rId3"/>
    <p:sldId id="260" r:id="rId4"/>
    <p:sldId id="261" r:id="rId5"/>
    <p:sldId id="262" r:id="rId6"/>
    <p:sldId id="258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164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F5F0E6-E98D-4AA3-903F-3076D58B257E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E7A9A1-0710-4C52-9BC9-477E115E17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3877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E7A9A1-0710-4C52-9BC9-477E115E178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735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1048716"/>
            <a:ext cx="8064895" cy="446449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Презентация в номинации:  «Виртуальная экскурсия по музею»</a:t>
            </a: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4000" i="1" dirty="0" smtClean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Мини-музей Оренбургской области в подготовительной группе «Звездочки»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22312" y="116632"/>
            <a:ext cx="8993088" cy="2049408"/>
          </a:xfrm>
        </p:spPr>
        <p:txBody>
          <a:bodyPr>
            <a:normAutofit/>
          </a:bodyPr>
          <a:lstStyle/>
          <a:p>
            <a:pPr marL="4572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Муниципальное дошкольное образование автономное учреждение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pPr marL="45720" indent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«Детский сад№12 «</a:t>
            </a:r>
            <a:r>
              <a:rPr lang="ru-RU" sz="2000" b="1" i="1" dirty="0" err="1">
                <a:latin typeface="Times New Roman"/>
                <a:ea typeface="Calibri"/>
                <a:cs typeface="Times New Roman"/>
              </a:rPr>
              <a:t>Журавушка</a:t>
            </a:r>
            <a:r>
              <a:rPr lang="ru-RU" sz="2000" b="1" i="1" dirty="0">
                <a:latin typeface="Times New Roman"/>
                <a:ea typeface="Calibri"/>
                <a:cs typeface="Times New Roman"/>
              </a:rPr>
              <a:t>» комбинированного вида г</a:t>
            </a: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. Орска</a:t>
            </a:r>
            <a:endParaRPr lang="ru-RU" sz="2000" b="1" i="1" dirty="0">
              <a:latin typeface="Calibri"/>
              <a:ea typeface="Calibri"/>
              <a:cs typeface="Times New Roman"/>
            </a:endParaRPr>
          </a:p>
          <a:p>
            <a:endParaRPr lang="ru-RU" sz="2000" b="1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589240"/>
            <a:ext cx="5632450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бъект 1"/>
          <p:cNvSpPr txBox="1">
            <a:spLocks/>
          </p:cNvSpPr>
          <p:nvPr/>
        </p:nvSpPr>
        <p:spPr>
          <a:xfrm>
            <a:off x="4391472" y="5606651"/>
            <a:ext cx="4752528" cy="1257321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>
              <a:lnSpc>
                <a:spcPct val="115000"/>
              </a:lnSpc>
              <a:spcAft>
                <a:spcPts val="0"/>
              </a:spcAft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Подготовили воспитатели: 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высшей кв. категории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Абзалилова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Д.Р.,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1 кв. категории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Коробкова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Т.А,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Font typeface="Georgia" pitchFamily="18" charset="0"/>
              <a:buNone/>
            </a:pP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1 кв. категории </a:t>
            </a:r>
            <a:r>
              <a:rPr lang="ru-RU" sz="2000" b="1" i="1" dirty="0" err="1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Абзалилова</a:t>
            </a:r>
            <a:r>
              <a:rPr lang="ru-RU" sz="2000" b="1" i="1" dirty="0" smtClean="0">
                <a:solidFill>
                  <a:schemeClr val="bg2">
                    <a:lumMod val="10000"/>
                  </a:schemeClr>
                </a:solidFill>
                <a:latin typeface="Times New Roman"/>
                <a:ea typeface="Calibri"/>
                <a:cs typeface="Times New Roman"/>
              </a:rPr>
              <a:t> К.Р.</a:t>
            </a:r>
          </a:p>
          <a:p>
            <a:pPr marL="45720" indent="0">
              <a:lnSpc>
                <a:spcPct val="115000"/>
              </a:lnSpc>
              <a:spcAft>
                <a:spcPts val="0"/>
              </a:spcAft>
              <a:buFont typeface="Georgia" pitchFamily="18" charset="0"/>
              <a:buNone/>
            </a:pPr>
            <a:endParaRPr lang="ru-RU" sz="2000" b="1" i="1" dirty="0"/>
          </a:p>
        </p:txBody>
      </p:sp>
    </p:spTree>
    <p:extLst>
      <p:ext uri="{BB962C8B-B14F-4D97-AF65-F5344CB8AC3E}">
        <p14:creationId xmlns:p14="http://schemas.microsoft.com/office/powerpoint/2010/main" val="734902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137450" y="0"/>
            <a:ext cx="7463383" cy="1793167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Добро пожаловать в наш </a:t>
            </a:r>
          </a:p>
          <a:p>
            <a:pPr marL="182880" indent="0" algn="ctr">
              <a:buFont typeface="Georgia" pitchFamily="18" charset="0"/>
              <a:buNone/>
            </a:pPr>
            <a:r>
              <a:rPr lang="ru-RU" sz="36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мини-музей группы «Звездочки»</a:t>
            </a:r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04" y="1268760"/>
            <a:ext cx="892036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создания музея: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дошкольников патриотических чувств, любви к Родному краю. 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у детей знаний о народных промыслах Оренбургской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Уточнение знаний о пуховязальном промысле 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Саракташском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р-не Оренбургской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Закрепление знаний об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Акбулакской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глиняной игрушке, её особенностях;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знаний дошкольников о достопримечательностях г. Орска.</a:t>
            </a:r>
          </a:p>
          <a:p>
            <a:pPr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Воспитательные: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патриотизма, гордости за Оренбургский край;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уважительного отношения к мастерам, которые внесли вклад в развитие Оренбургской области;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доброжелательности, толерантного отношения к народам, проживающих на территории Оренбургской области.</a:t>
            </a:r>
          </a:p>
          <a:p>
            <a:pPr algn="just"/>
            <a:r>
              <a:rPr lang="ru-RU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Развивающие: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внимания, памяти, мышления;</a:t>
            </a:r>
          </a:p>
          <a:p>
            <a:pPr marL="285750" indent="-285750" algn="just">
              <a:buFontTx/>
              <a:buChar char="-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Истории родного края.</a:t>
            </a:r>
          </a:p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Возрастная категория: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подготовительной группы (6-7 лет).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5337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496944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600" dirty="0" smtClean="0">
                <a:solidFill>
                  <a:srgbClr val="C00000"/>
                </a:solidFill>
              </a:rPr>
              <a:t>История возникновения мини-музея: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908720"/>
            <a:ext cx="878497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 мини-музей начал создаваться с начала сентябрь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2024 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по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январь 2025 г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целью его создания являлось совершенствование знаний и углубленное изучение у детей 6-7 лет народных промыслов и достопримечательностей Оренбургского края, людей, внёсших вклад в развитие Малой Родины.</a:t>
            </a:r>
            <a:endParaRPr lang="ru-RU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sun9-77.userapi.com/impg/_9RuDeFjC78v1Le4QTzRcSYUYSqeQhVrYWFSHA/SZ7XTxFLEBU.jpg?size=1620x2160&amp;quality=95&amp;sign=355547c41c36a3a85f16adaeac6e7b07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703" y="2512103"/>
            <a:ext cx="3193488" cy="42579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23010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52.userapi.com/impg/yJo4btvyJEWm8-OL8KBQZsWQLr0eTKUohJrc5g/FyLRDH7ORLw.jpg?size=1620x2160&amp;quality=95&amp;sign=78feb59e3c17c7573184cb0c789c132e&amp;type=albu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10" r="4069" b="4812"/>
          <a:stretch/>
        </p:blipFill>
        <p:spPr bwMode="auto">
          <a:xfrm>
            <a:off x="74206" y="116632"/>
            <a:ext cx="2538614" cy="3185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un9-8.userapi.com/impg/jahZdWNzdHvye9f8Z2Jp74tq1ll8BpJQHckcVA/8nv0AWWcV6c.jpg?size=2560x1920&amp;quality=95&amp;sign=2325a021253f2d693f18a391079b84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9291" y="188640"/>
            <a:ext cx="3744416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sun9-17.userapi.com/impg/-VjvfOHCbJP10mlHtiPqWTeD0pA0yXHqNY9hEw/RtSIWAeLV30.jpg?size=2560x1920&amp;quality=95&amp;sign=08c065b15837a7288899a310b0d387f4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981683"/>
            <a:ext cx="3750227" cy="2812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sun9-10.userapi.com/impg/AFcsoTey3UJmf1nj9WHQ_9EGC5se4xGxGvCA6A/ekaY2AFSawE.jpg?size=1620x2160&amp;quality=95&amp;sign=dab6ec3a1773313a79ca21a63f15eaa9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612" y="37697"/>
            <a:ext cx="2686679" cy="3582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s://sun9-21.userapi.com/impg/tWmhlB-HPYiM0MTYA8aRsOF5H52izuavmGbnMg/IeyU5G2pVkk.jpg?size=2560x1920&amp;quality=95&amp;sign=c2664c558fab79a7b480430a8ac73caa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624" y="3840979"/>
            <a:ext cx="3968083" cy="297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73438" y="2932628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Ж/д вокзала г. Орск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556418" y="3462675"/>
            <a:ext cx="3329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Макет </a:t>
            </a:r>
            <a:r>
              <a:rPr lang="ru-RU" dirty="0" err="1" smtClean="0"/>
              <a:t>Орского</a:t>
            </a:r>
            <a:r>
              <a:rPr lang="ru-RU" dirty="0" smtClean="0"/>
              <a:t> холодильника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991088" y="3612351"/>
            <a:ext cx="3260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Памятник </a:t>
            </a:r>
            <a:r>
              <a:rPr lang="ru-RU" dirty="0" err="1"/>
              <a:t>О</a:t>
            </a:r>
            <a:r>
              <a:rPr lang="ru-RU" dirty="0" err="1" smtClean="0"/>
              <a:t>рскому</a:t>
            </a:r>
            <a:r>
              <a:rPr lang="ru-RU" dirty="0" smtClean="0"/>
              <a:t> пирожку!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3251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65623" y="246076"/>
            <a:ext cx="8109520" cy="347472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пособия в мини-музее: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https://sun9-23.userapi.com/impg/S09v3cLJvCjEzr-74vjZIGmY4lvplW8cm6n2VA/nJYPmcXhAlg.jpg?size=1620x2160&amp;quality=95&amp;sign=720d525cf81631047aeb2b5127ef33d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709682" y="-45386"/>
            <a:ext cx="5724636" cy="76328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8232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549063" y="0"/>
            <a:ext cx="8208912" cy="4017600"/>
          </a:xfrm>
        </p:spPr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дошкольников к организации мини-музея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70.userapi.com/impg/rKgZsweno42A2HPQE564TAN7mIKYzXm8U-TJDw/WabHXQ3cwdk.jpg?size=2048x2048&amp;quality=95&amp;sign=168d6ddd5599204787512379b173cb59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47" y="105273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sun9-55.userapi.com/impg/gIM4Vfon-x3RtvWOqjiDti-TJrdCnKPnkiyffg/hGCz5ROZmq8.jpg?size=2560x1920&amp;quality=95&amp;sign=0ad8b2fe4ab1009cd228ae19525440dd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7" y="1030205"/>
            <a:ext cx="3552393" cy="266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111336"/>
            <a:ext cx="41631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Мини-книжка «Народные промыслы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районов Оренбургской области»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49216" y="3694500"/>
            <a:ext cx="45947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с пуховязальным промыслом 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Саракташского</a:t>
            </a:r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8" name="Picture 6" descr="https://sun9-20.userapi.com/impg/0jJ2uUQuysfvI1GdEQsp4ULHgDtXnkJF9P3n-Q/Lfv5e7sGvuI.jpg?size=2560x1920&amp;quality=95&amp;sign=1d0e1143a46c09e48b2760c2858d4e44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3" t="7778" r="13411" b="9375"/>
          <a:stretch/>
        </p:blipFill>
        <p:spPr bwMode="auto">
          <a:xfrm>
            <a:off x="4513938" y="4337614"/>
            <a:ext cx="3136788" cy="240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36711" y="5877272"/>
            <a:ext cx="44849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Детское творчество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(создание оригами на военную тематику)</a:t>
            </a:r>
            <a:endParaRPr lang="ru-R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9054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39752" y="188640"/>
            <a:ext cx="4572000" cy="68634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Оренбуржье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бескрайние просторы,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Край необъятный странный наш,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Платков изящные узоры,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Степей и гор простой пейзаж.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Люблю зимы трескучий холод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лета томную жару,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окнах - роспись и узоры,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Росу на листьях поутру,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Урала жгучую прохладу,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Степей бескрайний наш простор,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лесу из зелени преграду -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Сосновый стройный частокол.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sz="24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r"/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Гаврилова</a:t>
            </a:r>
            <a:endParaRPr lang="ru-RU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153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</TotalTime>
  <Words>343</Words>
  <Application>Microsoft Office PowerPoint</Application>
  <PresentationFormat>Экран (4:3)</PresentationFormat>
  <Paragraphs>57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в номинации:  «Виртуальная экскурсия по музею» Мини-музей Оренбургской области в подготовительной группе «Звездочки»</vt:lpstr>
      <vt:lpstr>Презентация PowerPoint</vt:lpstr>
      <vt:lpstr>История возникновения мини-музея: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Karina A.</dc:creator>
  <cp:lastModifiedBy>Karina A.</cp:lastModifiedBy>
  <cp:revision>11</cp:revision>
  <dcterms:created xsi:type="dcterms:W3CDTF">2025-02-24T16:37:42Z</dcterms:created>
  <dcterms:modified xsi:type="dcterms:W3CDTF">2025-02-24T18:37:10Z</dcterms:modified>
</cp:coreProperties>
</file>