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5" r:id="rId8"/>
    <p:sldId id="266" r:id="rId9"/>
    <p:sldId id="268" r:id="rId10"/>
    <p:sldId id="270" r:id="rId11"/>
    <p:sldId id="271" r:id="rId12"/>
    <p:sldId id="272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42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9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2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33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3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64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39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4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6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7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9967" y="391874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«Детский сад № 99  комбинированного вида «Домовенок» г. Орска»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1950" y="1908552"/>
            <a:ext cx="9672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Сообщение из опыта работы по теме:</a:t>
            </a:r>
            <a:endParaRPr lang="ru-RU" sz="2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«Использование технологии мультипликации как средство формирования культуры безопасного поведения у детей дошкольного возраста»</a:t>
            </a:r>
            <a:endParaRPr lang="ru-RU" sz="2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96508" y="5594933"/>
            <a:ext cx="3636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1кв. кат.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Саушева Екатерина Валерьевна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4785" y="303589"/>
            <a:ext cx="72833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декорациями к мультфильму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437" t="26256" r="33206" b="7976"/>
          <a:stretch/>
        </p:blipFill>
        <p:spPr>
          <a:xfrm>
            <a:off x="706910" y="1059287"/>
            <a:ext cx="2470146" cy="2624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3044" t="12984" r="24198" b="16945"/>
          <a:stretch/>
        </p:blipFill>
        <p:spPr>
          <a:xfrm>
            <a:off x="3388382" y="1233231"/>
            <a:ext cx="3281200" cy="2450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7597" t="9640" r="27465" b="12015"/>
          <a:stretch/>
        </p:blipFill>
        <p:spPr>
          <a:xfrm>
            <a:off x="1331325" y="3943458"/>
            <a:ext cx="2807962" cy="2752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017" y="1028998"/>
            <a:ext cx="2737341" cy="2810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694" y="4189048"/>
            <a:ext cx="334699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4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975" t="10273" r="21526" b="13671"/>
          <a:stretch/>
        </p:blipFill>
        <p:spPr>
          <a:xfrm>
            <a:off x="673993" y="1748863"/>
            <a:ext cx="5422006" cy="3798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6409" t="8935" r="25881" b="11840"/>
          <a:stretch/>
        </p:blipFill>
        <p:spPr>
          <a:xfrm>
            <a:off x="6452315" y="1197625"/>
            <a:ext cx="3490176" cy="32584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1673" y="322322"/>
            <a:ext cx="9169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какие замечательные герои у нас получились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6629" y="660621"/>
            <a:ext cx="5802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наконец мультфильм готов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061" t="13212" r="28850" b="8343"/>
          <a:stretch/>
        </p:blipFill>
        <p:spPr>
          <a:xfrm>
            <a:off x="6183085" y="1730581"/>
            <a:ext cx="3734873" cy="3937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1658" t="28125" r="20931" b="10783"/>
          <a:stretch/>
        </p:blipFill>
        <p:spPr>
          <a:xfrm>
            <a:off x="685801" y="1941489"/>
            <a:ext cx="5117522" cy="30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1622" y="1553800"/>
            <a:ext cx="8813442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50000"/>
              </a:lnSpc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lvl="0" indent="450215"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2434" y="743863"/>
            <a:ext cx="77788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50000"/>
              </a:lnSpc>
            </a:pPr>
            <a:r>
              <a:rPr lang="ru-RU" sz="2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Актуальность: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дети не мыслят себя без компьютера или телефона, проводя много часов в Интернете, за игрой в компьютерные игры. Но мало кто из них владеет компьютерной техникой так, чтобы это действительно могло стать полезным для жизни, творчества и возможно для выбора дальнейшей профессии.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мультфильма – это процесс, объединяющий в себе разнообразные виды детской деятельности: речевую, игровую, познавательною, изобразительную, музыкальную и др.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4552" y="609321"/>
            <a:ext cx="6851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Мультфильм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хороший воспитатель, поскольку сочетает в себе картинку и слово, а если добавить ещё и совместный с ребенком анализ увиденного, мультфильм становится сильным воспитательным инструментом.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81" y="2804560"/>
            <a:ext cx="3212870" cy="2639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021" y="3254875"/>
            <a:ext cx="3353091" cy="2645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866" y="1898005"/>
            <a:ext cx="2042337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9098" y="789981"/>
            <a:ext cx="8139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внедрение мультипликации в образовательный процесс для формирования культуры безопасного поведения дошкольников.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Познакомить детей с миром мультипликации;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умение планировать работу;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Закрепить знания детей о правилах безопасного поведения;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Научить детей быть внимательными;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уверенность в себе.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5420" y="591574"/>
            <a:ext cx="684297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создания мультфильма необходимо не много: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Компьютер или ноутбук;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Фотоаппарат или смартфон;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Диктофон;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Программа для монтажа.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325" t="18851" r="33478" b="9260"/>
          <a:stretch/>
        </p:blipFill>
        <p:spPr>
          <a:xfrm>
            <a:off x="811370" y="4275786"/>
            <a:ext cx="2945491" cy="1970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0" b="86589" l="18668" r="56735"/>
                    </a14:imgEffect>
                  </a14:imgLayer>
                </a14:imgProps>
              </a:ext>
            </a:extLst>
          </a:blip>
          <a:srcRect l="18688" t="18089" r="43302" b="13072"/>
          <a:stretch/>
        </p:blipFill>
        <p:spPr>
          <a:xfrm>
            <a:off x="3533106" y="3180094"/>
            <a:ext cx="1880314" cy="1914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272" y="4397612"/>
            <a:ext cx="3472935" cy="18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33341" y="783563"/>
            <a:ext cx="88220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Существуют различные техники, используемые в анимации, такие как: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Перекладка бумажная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Перекладка пластилиновая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Объёмная пластилиновая анимация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Предметная анимация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Сыпучая анимация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Смешанная анимация.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1825" y="843309"/>
            <a:ext cx="8680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данный момент в нашем сборнике уже есть мультфильмы: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«Лесная история» - созданный по техники объёмная пластилиновая анимация.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«Колобок» - перекладка бумажная.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создания собственного мультфильма – это игра, позволяющая ребенку думать и говорить образами, понимать себя и окружающий мир.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72" y="3896632"/>
            <a:ext cx="2640013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74" y="3721733"/>
            <a:ext cx="266382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9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9699" y="1083018"/>
            <a:ext cx="8432902" cy="4191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мультфильмом происходит в несколько этапов: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Создание сценария </a:t>
            </a:r>
            <a:endParaRPr lang="ru-RU" sz="20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Раскадровка </a:t>
            </a:r>
            <a:endParaRPr lang="ru-RU" sz="20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Выбор анимации </a:t>
            </a:r>
            <a:endParaRPr lang="ru-RU" sz="20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Создание персонажей и декораций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Покадровая сьёмка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Озвучивание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 Монтаж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Совместный просмотр своего мультпродукта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2597" y="231055"/>
            <a:ext cx="74826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Лепка героев мультфильма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061" t="10519" r="31325" b="12720"/>
          <a:stretch/>
        </p:blipFill>
        <p:spPr>
          <a:xfrm>
            <a:off x="1655456" y="969719"/>
            <a:ext cx="2837997" cy="3256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8884" t="11224" r="28455" b="16945"/>
          <a:stretch/>
        </p:blipFill>
        <p:spPr>
          <a:xfrm>
            <a:off x="5492439" y="1057261"/>
            <a:ext cx="3254835" cy="3081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1559" t="27773" r="23604" b="30502"/>
          <a:stretch/>
        </p:blipFill>
        <p:spPr>
          <a:xfrm>
            <a:off x="2717442" y="4407978"/>
            <a:ext cx="4810259" cy="20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384</Words>
  <Application>Microsoft Office PowerPoint</Application>
  <PresentationFormat>Произвольный</PresentationFormat>
  <Paragraphs>50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HP</cp:lastModifiedBy>
  <cp:revision>16</cp:revision>
  <dcterms:created xsi:type="dcterms:W3CDTF">2024-11-26T09:10:15Z</dcterms:created>
  <dcterms:modified xsi:type="dcterms:W3CDTF">2024-11-27T09:22:05Z</dcterms:modified>
</cp:coreProperties>
</file>