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5" r:id="rId3"/>
    <p:sldId id="285" r:id="rId4"/>
    <p:sldId id="274" r:id="rId5"/>
    <p:sldId id="266" r:id="rId6"/>
    <p:sldId id="259" r:id="rId7"/>
    <p:sldId id="290" r:id="rId8"/>
    <p:sldId id="289" r:id="rId9"/>
    <p:sldId id="260" r:id="rId10"/>
    <p:sldId id="275" r:id="rId11"/>
    <p:sldId id="261" r:id="rId12"/>
    <p:sldId id="262" r:id="rId13"/>
    <p:sldId id="258" r:id="rId14"/>
    <p:sldId id="288" r:id="rId15"/>
    <p:sldId id="284" r:id="rId16"/>
    <p:sldId id="283" r:id="rId17"/>
    <p:sldId id="291" r:id="rId18"/>
    <p:sldId id="257" r:id="rId19"/>
    <p:sldId id="270" r:id="rId20"/>
    <p:sldId id="269" r:id="rId21"/>
    <p:sldId id="264" r:id="rId22"/>
    <p:sldId id="282" r:id="rId23"/>
    <p:sldId id="280" r:id="rId24"/>
    <p:sldId id="281" r:id="rId25"/>
    <p:sldId id="267" r:id="rId26"/>
    <p:sldId id="272" r:id="rId27"/>
    <p:sldId id="27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94660"/>
  </p:normalViewPr>
  <p:slideViewPr>
    <p:cSldViewPr>
      <p:cViewPr varScale="1">
        <p:scale>
          <a:sx n="69" d="100"/>
          <a:sy n="69" d="100"/>
        </p:scale>
        <p:origin x="-12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6" y="0"/>
            <a:ext cx="915666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135" y="620688"/>
            <a:ext cx="7772400" cy="28083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макетов из бросового материала в экологическом образовании дошкольников»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005064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МДОАУ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№99 г. Орска»</a:t>
            </a:r>
          </a:p>
          <a:p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Пенькова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" b="100000" l="0" r="99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4058950"/>
            <a:ext cx="2934761" cy="27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5353" r="-5084" b="18668"/>
          <a:stretch/>
        </p:blipFill>
        <p:spPr>
          <a:xfrm>
            <a:off x="786497" y="1772816"/>
            <a:ext cx="3562646" cy="4817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" r="5927" b="15937"/>
          <a:stretch/>
        </p:blipFill>
        <p:spPr>
          <a:xfrm>
            <a:off x="5254949" y="1772815"/>
            <a:ext cx="3310371" cy="4817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04753" y="2852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57153" y="18092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макетов «Поможем нашей планете»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250"/>
            <a:ext cx="925252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4753" y="28529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макетов «Поможем нашей планете»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8079806" cy="4539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36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8487" y="404664"/>
            <a:ext cx="4775359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«Вторая жизнь старых вещей»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3" y="287824"/>
            <a:ext cx="2092669" cy="314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535435"/>
            <a:ext cx="2044696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46" y="3535435"/>
            <a:ext cx="196698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4" y="3552947"/>
            <a:ext cx="2092669" cy="3140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97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6" y="0"/>
            <a:ext cx="915666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30619"/>
            <a:ext cx="2376264" cy="422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38700"/>
            <a:ext cx="2371724" cy="42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16832"/>
            <a:ext cx="2826870" cy="4242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77986" y="393692"/>
            <a:ext cx="477535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«Вторая жизнь старых вещей»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827564"/>
            <a:ext cx="2878088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театр из бросового материала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92" y="764704"/>
            <a:ext cx="5020197" cy="282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59506"/>
            <a:ext cx="5076056" cy="2858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33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7185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работы с макетами решаются следующие задачи: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412776"/>
            <a:ext cx="7128792" cy="4752528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монологическую и связную речь, активизировать словарь, формировать навыки сочинительства;</a:t>
            </a:r>
          </a:p>
          <a:p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логическое мышление, память, внимание детей;</a:t>
            </a:r>
          </a:p>
          <a:p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формированию коммуникативных навыков;</a:t>
            </a:r>
          </a:p>
          <a:p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 работать в коллективе;</a:t>
            </a:r>
          </a:p>
          <a:p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воспитывать в детях бережное отношение к природе, желание охранять и помогать ей;</a:t>
            </a:r>
          </a:p>
          <a:p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знания детей о мире природы;</a:t>
            </a:r>
          </a:p>
          <a:p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осознанно- правильное отношение к представителям растительного и животного мира;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5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772400" cy="68869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которые мы ставим при планировании игр детей с макетами и пособиями из бросового материала: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060848"/>
            <a:ext cx="6400800" cy="4176464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подбирать предметы - заместители, обогащая развивающую  предметно- пространственную среду группы;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объединив несколько макетов, придумывать новые сюжеты, соединяя вымышленные и реалистические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015" y="0"/>
            <a:ext cx="7772400" cy="6886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природы»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3"/>
          <a:stretch/>
        </p:blipFill>
        <p:spPr>
          <a:xfrm>
            <a:off x="467544" y="692697"/>
            <a:ext cx="3653814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30" y="688695"/>
            <a:ext cx="3453885" cy="569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09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5115"/>
            <a:ext cx="7772400" cy="1017621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 «День Земли»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4248472" cy="3096344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сторона: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о матери-Земле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воздуха (Природные факторы, искусственные факторы)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водоемов (бытовые воды)                      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Вред, который мы не замечаем       ( способы решения экологических проблем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63578" y="4077072"/>
            <a:ext cx="4176464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сторона: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Проблемы/решения;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мусора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Свалка;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Вред, который мы не замечаем.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/>
        </p:blipFill>
        <p:spPr>
          <a:xfrm rot="5400000">
            <a:off x="5622071" y="1239229"/>
            <a:ext cx="3255528" cy="2738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r="15971"/>
          <a:stretch/>
        </p:blipFill>
        <p:spPr>
          <a:xfrm>
            <a:off x="5630131" y="4390061"/>
            <a:ext cx="3239407" cy="2446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" b="100000" l="0" r="99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1986"/>
            <a:ext cx="1755521" cy="16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-2588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 «Красная книга России»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0903" y="1700808"/>
            <a:ext cx="3888432" cy="4554688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сторона: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Растения;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Птицы;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Животные;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Рыбы</a:t>
            </a:r>
          </a:p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сторона: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на природе;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исчезновения животных и растений;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24393"/>
          <a:stretch/>
        </p:blipFill>
        <p:spPr>
          <a:xfrm>
            <a:off x="5940152" y="1165300"/>
            <a:ext cx="2686899" cy="2556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12313"/>
          <a:stretch/>
        </p:blipFill>
        <p:spPr>
          <a:xfrm>
            <a:off x="5508104" y="4077072"/>
            <a:ext cx="3304742" cy="2324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50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9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0587" y="2996952"/>
            <a:ext cx="7632847" cy="3126670"/>
          </a:xfrm>
        </p:spPr>
        <p:txBody>
          <a:bodyPr>
            <a:noAutofit/>
          </a:bodyPr>
          <a:lstStyle/>
          <a:p>
            <a:pPr indent="538163"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 экологическое воспитание формирует подлинно человеческое отношение к природе, приучает наших воспитанников жить в гармонии с природой, не вступая в противоречия. Для решения данной проблемы можно воспитывать экологическую культуру детей через использование бросового материала.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" b="100000" l="0" r="99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4058950"/>
            <a:ext cx="2934761" cy="2799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2910" y="1196752"/>
            <a:ext cx="76328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экологического воспитания детей — формирование начал экологической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40523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32" y="-151938"/>
            <a:ext cx="9316052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5827" y="116632"/>
            <a:ext cx="7772400" cy="64807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Додекаэдры по экологии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464496" cy="2808312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Тематика: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Земли;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Насекомые;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цветы;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Садовые цветы;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r="27424"/>
          <a:stretch/>
        </p:blipFill>
        <p:spPr>
          <a:xfrm>
            <a:off x="4211960" y="1628800"/>
            <a:ext cx="4696598" cy="4345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" b="100000" l="0" r="99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2934761" cy="27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9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135" y="116633"/>
            <a:ext cx="7772400" cy="792088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«Деревья»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r="6162"/>
          <a:stretch/>
        </p:blipFill>
        <p:spPr>
          <a:xfrm rot="5400000">
            <a:off x="4699040" y="2511672"/>
            <a:ext cx="2715489" cy="5589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r="3783"/>
          <a:stretch/>
        </p:blipFill>
        <p:spPr>
          <a:xfrm rot="16200000">
            <a:off x="1695321" y="-391065"/>
            <a:ext cx="2701637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02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332656"/>
            <a:ext cx="3779912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 b="14545"/>
          <a:stretch/>
        </p:blipFill>
        <p:spPr>
          <a:xfrm>
            <a:off x="249676" y="1556792"/>
            <a:ext cx="384232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9811" y="1353817"/>
            <a:ext cx="2574744" cy="4582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17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135" y="116633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«Сортируем мусор»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1"/>
          <a:stretch/>
        </p:blipFill>
        <p:spPr>
          <a:xfrm>
            <a:off x="6012160" y="1772816"/>
            <a:ext cx="3001136" cy="4134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72199"/>
            <a:ext cx="5224796" cy="2935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5435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18" y="-482"/>
            <a:ext cx="928833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5540152" cy="82021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9" b="14760"/>
          <a:stretch/>
        </p:blipFill>
        <p:spPr>
          <a:xfrm>
            <a:off x="6069043" y="188640"/>
            <a:ext cx="2798813" cy="1990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b="31736"/>
          <a:stretch/>
        </p:blipFill>
        <p:spPr>
          <a:xfrm>
            <a:off x="193309" y="4005063"/>
            <a:ext cx="2323067" cy="2570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r="4159"/>
          <a:stretch/>
        </p:blipFill>
        <p:spPr>
          <a:xfrm>
            <a:off x="2987824" y="1414516"/>
            <a:ext cx="2655595" cy="5286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b="13185"/>
          <a:stretch/>
        </p:blipFill>
        <p:spPr>
          <a:xfrm rot="16200000">
            <a:off x="6380292" y="2021047"/>
            <a:ext cx="2116892" cy="291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12299"/>
          <a:stretch/>
        </p:blipFill>
        <p:spPr>
          <a:xfrm>
            <a:off x="6006711" y="4696584"/>
            <a:ext cx="2923478" cy="2026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t="14831" r="12851" b="28756"/>
          <a:stretch/>
        </p:blipFill>
        <p:spPr>
          <a:xfrm>
            <a:off x="150986" y="620688"/>
            <a:ext cx="2365390" cy="316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26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2536" y="3411310"/>
            <a:ext cx="3082427" cy="12961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«Подбери лист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дереву»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8935" y="37571"/>
            <a:ext cx="6400800" cy="47890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«Звери зимой»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4243" r="9103" b="65087"/>
          <a:stretch/>
        </p:blipFill>
        <p:spPr>
          <a:xfrm>
            <a:off x="107504" y="548678"/>
            <a:ext cx="3099908" cy="210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13838" b="9192"/>
          <a:stretch/>
        </p:blipFill>
        <p:spPr>
          <a:xfrm rot="16200000">
            <a:off x="3833966" y="67482"/>
            <a:ext cx="2103367" cy="307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7501" r="2544" b="17677"/>
          <a:stretch/>
        </p:blipFill>
        <p:spPr>
          <a:xfrm rot="16200000">
            <a:off x="6463788" y="99295"/>
            <a:ext cx="2103365" cy="3002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8990"/>
          <a:stretch/>
        </p:blipFill>
        <p:spPr>
          <a:xfrm>
            <a:off x="2488421" y="3477090"/>
            <a:ext cx="2473513" cy="3206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33535"/>
          <a:stretch/>
        </p:blipFill>
        <p:spPr>
          <a:xfrm>
            <a:off x="5399883" y="3668006"/>
            <a:ext cx="3520409" cy="2967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270587" y="2963371"/>
            <a:ext cx="4649706" cy="46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«Птичья кормушка»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64698"/>
            <a:ext cx="2350581" cy="32310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2769"/>
            <a:ext cx="2290229" cy="3237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40594"/>
            <a:ext cx="2315970" cy="32792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45024"/>
            <a:ext cx="2206565" cy="30330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69" y="3694513"/>
            <a:ext cx="2134557" cy="29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5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9"/>
            <a:ext cx="7772400" cy="50405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может быть: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764" y="1268759"/>
            <a:ext cx="6400800" cy="4189715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Напольным (макет имеет более крупные конструкционные объемы);</a:t>
            </a:r>
          </a:p>
          <a:p>
            <a:pPr algn="just"/>
            <a:r>
              <a:rPr lang="ru-RU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Настольным (размер ограничивается размером стола или его части);</a:t>
            </a:r>
          </a:p>
          <a:p>
            <a:pPr algn="just"/>
            <a:r>
              <a:rPr lang="ru-RU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5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Подиумным</a:t>
            </a:r>
            <a:r>
              <a:rPr lang="ru-RU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 специальных подставках-подиумах);</a:t>
            </a:r>
          </a:p>
          <a:p>
            <a:pPr algn="just"/>
            <a:r>
              <a:rPr lang="ru-RU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Настенным (макеты в виде объемных предметных картин с передним предметным планом, а задний — картина</a:t>
            </a:r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" b="100000" l="0" r="99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941168"/>
            <a:ext cx="2187569" cy="20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9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6" y="980728"/>
            <a:ext cx="820202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0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890" y="17170"/>
            <a:ext cx="5974432" cy="73501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макеты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7070" b="19394"/>
          <a:stretch/>
        </p:blipFill>
        <p:spPr>
          <a:xfrm>
            <a:off x="395536" y="752183"/>
            <a:ext cx="3888432" cy="5353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2135" r="15001"/>
          <a:stretch/>
        </p:blipFill>
        <p:spPr>
          <a:xfrm>
            <a:off x="5502781" y="2447430"/>
            <a:ext cx="2839886" cy="1963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r="15455" b="2405"/>
          <a:stretch/>
        </p:blipFill>
        <p:spPr>
          <a:xfrm>
            <a:off x="5502781" y="260648"/>
            <a:ext cx="2839886" cy="1941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6" r="4158" b="8586"/>
          <a:stretch/>
        </p:blipFill>
        <p:spPr>
          <a:xfrm rot="5400000">
            <a:off x="5926763" y="4220057"/>
            <a:ext cx="1949467" cy="281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825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8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8448" y="-13611"/>
            <a:ext cx="7772400" cy="70630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«Африка»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48154"/>
            <a:ext cx="6021206" cy="60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0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6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0974" y="764704"/>
            <a:ext cx="405045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фрика»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463738" cy="3044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2463738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21" y="264029"/>
            <a:ext cx="2373728" cy="3164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26" y="3648001"/>
            <a:ext cx="2283718" cy="3044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0286" y="2017044"/>
            <a:ext cx="2618098" cy="3490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81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135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«Озеро»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3" y="1251215"/>
            <a:ext cx="8388424" cy="4723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29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" y="-48705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83418" y="1196752"/>
            <a:ext cx="3739952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«Северный полюс»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437112"/>
            <a:ext cx="3187735" cy="1752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«Африка»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23485"/>
          <a:stretch/>
        </p:blipFill>
        <p:spPr>
          <a:xfrm>
            <a:off x="251521" y="260648"/>
            <a:ext cx="394858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7"/>
          <a:stretch/>
        </p:blipFill>
        <p:spPr>
          <a:xfrm>
            <a:off x="4559335" y="3471664"/>
            <a:ext cx="4352126" cy="326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074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290</Words>
  <Application>Microsoft Office PowerPoint</Application>
  <PresentationFormat>Экран (4:3)</PresentationFormat>
  <Paragraphs>76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«Использование макетов из бросового материала в экологическом образовании дошкольников»</vt:lpstr>
      <vt:lpstr>Актуальность</vt:lpstr>
      <vt:lpstr>Макет может быть:</vt:lpstr>
      <vt:lpstr>Презентация PowerPoint</vt:lpstr>
      <vt:lpstr>Игровые макеты</vt:lpstr>
      <vt:lpstr>Макет «Африка»</vt:lpstr>
      <vt:lpstr>Макет «Африка»</vt:lpstr>
      <vt:lpstr>Макет «Озеро»</vt:lpstr>
      <vt:lpstr>Макет «Северный полюс»</vt:lpstr>
      <vt:lpstr>Презентация PowerPoint</vt:lpstr>
      <vt:lpstr>Конкурс  макетов «Поможем нашей планете»</vt:lpstr>
      <vt:lpstr>«Вторая жизнь старых вещей»</vt:lpstr>
      <vt:lpstr>Презентация PowerPoint</vt:lpstr>
      <vt:lpstr>Настольный театр из бросового материала</vt:lpstr>
      <vt:lpstr>В процессе работы с макетами решаются следующие задачи:</vt:lpstr>
      <vt:lpstr>Задачи, которые мы ставим при планировании игр детей с макетами и пособиями из бросового материала:</vt:lpstr>
      <vt:lpstr>«Центр природы»</vt:lpstr>
      <vt:lpstr>Куб «День Земли»</vt:lpstr>
      <vt:lpstr>Куб «Красная книга России»</vt:lpstr>
      <vt:lpstr>Додекаэдры по экологии</vt:lpstr>
      <vt:lpstr>Лепбук «Деревья»</vt:lpstr>
      <vt:lpstr>Круги Луллия</vt:lpstr>
      <vt:lpstr>Дидактическая игра «Сортируем мусор»</vt:lpstr>
      <vt:lpstr>Дидактические  игры</vt:lpstr>
      <vt:lpstr>Д/и «Подбери лист  к дереву»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40</cp:revision>
  <dcterms:created xsi:type="dcterms:W3CDTF">2023-03-23T10:46:44Z</dcterms:created>
  <dcterms:modified xsi:type="dcterms:W3CDTF">2023-03-31T08:18:13Z</dcterms:modified>
</cp:coreProperties>
</file>