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9"/>
  </p:notesMasterIdLst>
  <p:sldIdLst>
    <p:sldId id="256" r:id="rId2"/>
    <p:sldId id="265" r:id="rId3"/>
    <p:sldId id="268" r:id="rId4"/>
    <p:sldId id="263" r:id="rId5"/>
    <p:sldId id="266" r:id="rId6"/>
    <p:sldId id="267" r:id="rId7"/>
    <p:sldId id="269" r:id="rId8"/>
    <p:sldId id="264" r:id="rId9"/>
    <p:sldId id="271" r:id="rId10"/>
    <p:sldId id="275" r:id="rId11"/>
    <p:sldId id="276" r:id="rId12"/>
    <p:sldId id="260" r:id="rId13"/>
    <p:sldId id="261" r:id="rId14"/>
    <p:sldId id="257" r:id="rId15"/>
    <p:sldId id="273" r:id="rId16"/>
    <p:sldId id="274" r:id="rId17"/>
    <p:sldId id="27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7" d="100"/>
          <a:sy n="67" d="100"/>
        </p:scale>
        <p:origin x="-11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76DEB1-5B18-4236-B80A-49F9CFDB9DB5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1EE133-50DF-44F3-85E7-87CDF5F26BB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Экологическое воспитание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4391F0C0-A6D9-4303-B973-3C346E5D6C37}" type="parTrans" cxnId="{99F7FD50-7174-4C35-9D2F-425BE7B425CD}">
      <dgm:prSet/>
      <dgm:spPr/>
      <dgm:t>
        <a:bodyPr/>
        <a:lstStyle/>
        <a:p>
          <a:endParaRPr lang="ru-RU"/>
        </a:p>
      </dgm:t>
    </dgm:pt>
    <dgm:pt modelId="{2F3B5049-49F6-4DE4-ACFA-52E7951916EB}" type="sibTrans" cxnId="{99F7FD50-7174-4C35-9D2F-425BE7B425CD}">
      <dgm:prSet/>
      <dgm:spPr/>
      <dgm:t>
        <a:bodyPr/>
        <a:lstStyle/>
        <a:p>
          <a:endParaRPr lang="ru-RU"/>
        </a:p>
      </dgm:t>
    </dgm:pt>
    <dgm:pt modelId="{EE6483E4-1A5B-4766-984A-E51A382BF599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Морально-этические нормы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B40543D-3045-4A5B-B189-6AA2632FC282}" type="parTrans" cxnId="{685CAF59-60D0-4A98-99E2-A282D44C9AA2}">
      <dgm:prSet/>
      <dgm:spPr/>
      <dgm:t>
        <a:bodyPr/>
        <a:lstStyle/>
        <a:p>
          <a:endParaRPr lang="ru-RU"/>
        </a:p>
      </dgm:t>
    </dgm:pt>
    <dgm:pt modelId="{625E4A62-22D4-4EA6-8F25-C6B68BCF5FE2}" type="sibTrans" cxnId="{685CAF59-60D0-4A98-99E2-A282D44C9AA2}">
      <dgm:prSet/>
      <dgm:spPr/>
      <dgm:t>
        <a:bodyPr/>
        <a:lstStyle/>
        <a:p>
          <a:endParaRPr lang="ru-RU"/>
        </a:p>
      </dgm:t>
    </dgm:pt>
    <dgm:pt modelId="{10C4B3F5-26B0-449A-BF6A-B3988A4EE92B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Бережное отношение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BCE141B-96DD-41C2-9F37-4DD7EED6EFF2}" type="parTrans" cxnId="{479CC4F3-9074-4C67-84D4-7B163F0B6AE9}">
      <dgm:prSet/>
      <dgm:spPr/>
      <dgm:t>
        <a:bodyPr/>
        <a:lstStyle/>
        <a:p>
          <a:endParaRPr lang="ru-RU"/>
        </a:p>
      </dgm:t>
    </dgm:pt>
    <dgm:pt modelId="{5392D41C-BA53-4428-9239-A321A3ED7242}" type="sibTrans" cxnId="{479CC4F3-9074-4C67-84D4-7B163F0B6AE9}">
      <dgm:prSet/>
      <dgm:spPr/>
      <dgm:t>
        <a:bodyPr/>
        <a:lstStyle/>
        <a:p>
          <a:endParaRPr lang="ru-RU"/>
        </a:p>
      </dgm:t>
    </dgm:pt>
    <dgm:pt modelId="{22410C4D-B41A-4E27-B4EC-85CDCE1B1724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Личностные качества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189029D-706D-4757-A4AB-6C6C3D3560D6}" type="parTrans" cxnId="{C20E0E1E-CF3A-473C-A718-2AC4366019C7}">
      <dgm:prSet/>
      <dgm:spPr/>
      <dgm:t>
        <a:bodyPr/>
        <a:lstStyle/>
        <a:p>
          <a:endParaRPr lang="ru-RU"/>
        </a:p>
      </dgm:t>
    </dgm:pt>
    <dgm:pt modelId="{F0443163-1F29-495F-9945-31E539921BEE}" type="sibTrans" cxnId="{C20E0E1E-CF3A-473C-A718-2AC4366019C7}">
      <dgm:prSet/>
      <dgm:spPr/>
      <dgm:t>
        <a:bodyPr/>
        <a:lstStyle/>
        <a:p>
          <a:endParaRPr lang="ru-RU"/>
        </a:p>
      </dgm:t>
    </dgm:pt>
    <dgm:pt modelId="{E96DB7F0-C35A-4CDE-AE76-8889E23F95E0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Эмоциональная оценка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8F58BD4-4DC8-4721-9BA0-D3AF106C642E}" type="parTrans" cxnId="{9EDF4431-F5E8-4358-A03E-03C95BC0C16C}">
      <dgm:prSet/>
      <dgm:spPr/>
      <dgm:t>
        <a:bodyPr/>
        <a:lstStyle/>
        <a:p>
          <a:endParaRPr lang="ru-RU"/>
        </a:p>
      </dgm:t>
    </dgm:pt>
    <dgm:pt modelId="{B59B1C28-9722-41C0-BB96-EF52C39B4995}" type="sibTrans" cxnId="{9EDF4431-F5E8-4358-A03E-03C95BC0C16C}">
      <dgm:prSet/>
      <dgm:spPr/>
      <dgm:t>
        <a:bodyPr/>
        <a:lstStyle/>
        <a:p>
          <a:endParaRPr lang="ru-RU"/>
        </a:p>
      </dgm:t>
    </dgm:pt>
    <dgm:pt modelId="{0EDA5C77-BDDE-42A1-B7E2-604B37C34AD4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Ценностные установки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E133967-68E0-4784-8AE8-830C9B90CCA6}" type="parTrans" cxnId="{F8FD81AE-E741-42F1-A028-07A90BBF77CE}">
      <dgm:prSet/>
      <dgm:spPr/>
      <dgm:t>
        <a:bodyPr/>
        <a:lstStyle/>
        <a:p>
          <a:endParaRPr lang="ru-RU"/>
        </a:p>
      </dgm:t>
    </dgm:pt>
    <dgm:pt modelId="{4200F510-E94C-430C-B09B-CF8723A6BCF2}" type="sibTrans" cxnId="{F8FD81AE-E741-42F1-A028-07A90BBF77CE}">
      <dgm:prSet/>
      <dgm:spPr/>
      <dgm:t>
        <a:bodyPr/>
        <a:lstStyle/>
        <a:p>
          <a:endParaRPr lang="ru-RU"/>
        </a:p>
      </dgm:t>
    </dgm:pt>
    <dgm:pt modelId="{19C6EF19-7596-47D5-AD24-4C1D6D5DADC3}" type="pres">
      <dgm:prSet presAssocID="{2B76DEB1-5B18-4236-B80A-49F9CFDB9DB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73D149-9CBB-42DB-9063-0CF6BF0E1B6C}" type="pres">
      <dgm:prSet presAssocID="{591EE133-50DF-44F3-85E7-87CDF5F26BB1}" presName="centerShape" presStyleLbl="node0" presStyleIdx="0" presStyleCnt="1" custScaleX="221208" custScaleY="135503" custLinFactNeighborX="-13571" custLinFactNeighborY="-1005"/>
      <dgm:spPr/>
      <dgm:t>
        <a:bodyPr/>
        <a:lstStyle/>
        <a:p>
          <a:endParaRPr lang="ru-RU"/>
        </a:p>
      </dgm:t>
    </dgm:pt>
    <dgm:pt modelId="{6DD5A6F4-4744-44C1-8676-53A0C81FE1B3}" type="pres">
      <dgm:prSet presAssocID="{9B40543D-3045-4A5B-B189-6AA2632FC282}" presName="Name9" presStyleLbl="parChTrans1D2" presStyleIdx="0" presStyleCnt="5"/>
      <dgm:spPr/>
      <dgm:t>
        <a:bodyPr/>
        <a:lstStyle/>
        <a:p>
          <a:endParaRPr lang="ru-RU"/>
        </a:p>
      </dgm:t>
    </dgm:pt>
    <dgm:pt modelId="{2EBE180A-04C0-4EC1-954D-A6958F3DA3E2}" type="pres">
      <dgm:prSet presAssocID="{9B40543D-3045-4A5B-B189-6AA2632FC282}" presName="connTx" presStyleLbl="parChTrans1D2" presStyleIdx="0" presStyleCnt="5"/>
      <dgm:spPr/>
      <dgm:t>
        <a:bodyPr/>
        <a:lstStyle/>
        <a:p>
          <a:endParaRPr lang="ru-RU"/>
        </a:p>
      </dgm:t>
    </dgm:pt>
    <dgm:pt modelId="{C55F7B1E-0367-40BD-8963-D928C5532C4D}" type="pres">
      <dgm:prSet presAssocID="{EE6483E4-1A5B-4766-984A-E51A382BF599}" presName="node" presStyleLbl="node1" presStyleIdx="0" presStyleCnt="5" custScaleX="175036" custScaleY="129038" custRadScaleRad="117026" custRadScaleInc="352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CCD61E-27B3-4F0B-A88E-6B2A65204583}" type="pres">
      <dgm:prSet presAssocID="{DBCE141B-96DD-41C2-9F37-4DD7EED6EFF2}" presName="Name9" presStyleLbl="parChTrans1D2" presStyleIdx="1" presStyleCnt="5"/>
      <dgm:spPr/>
      <dgm:t>
        <a:bodyPr/>
        <a:lstStyle/>
        <a:p>
          <a:endParaRPr lang="ru-RU"/>
        </a:p>
      </dgm:t>
    </dgm:pt>
    <dgm:pt modelId="{0ACD4698-1D1C-4623-B1EF-D9467DC2EBC1}" type="pres">
      <dgm:prSet presAssocID="{DBCE141B-96DD-41C2-9F37-4DD7EED6EFF2}" presName="connTx" presStyleLbl="parChTrans1D2" presStyleIdx="1" presStyleCnt="5"/>
      <dgm:spPr/>
      <dgm:t>
        <a:bodyPr/>
        <a:lstStyle/>
        <a:p>
          <a:endParaRPr lang="ru-RU"/>
        </a:p>
      </dgm:t>
    </dgm:pt>
    <dgm:pt modelId="{31C57DCF-E84E-4C9A-B535-DFE2D35387B1}" type="pres">
      <dgm:prSet presAssocID="{10C4B3F5-26B0-449A-BF6A-B3988A4EE92B}" presName="node" presStyleLbl="node1" presStyleIdx="1" presStyleCnt="5" custScaleX="142316" custScaleY="130878" custRadScaleRad="185461" custRadScaleInc="29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8D82C-A925-4814-97E1-CAA1DC40EE90}" type="pres">
      <dgm:prSet presAssocID="{4189029D-706D-4757-A4AB-6C6C3D3560D6}" presName="Name9" presStyleLbl="parChTrans1D2" presStyleIdx="2" presStyleCnt="5"/>
      <dgm:spPr/>
      <dgm:t>
        <a:bodyPr/>
        <a:lstStyle/>
        <a:p>
          <a:endParaRPr lang="ru-RU"/>
        </a:p>
      </dgm:t>
    </dgm:pt>
    <dgm:pt modelId="{9E6B33F0-D47B-44DC-86AB-EB425A88451A}" type="pres">
      <dgm:prSet presAssocID="{4189029D-706D-4757-A4AB-6C6C3D3560D6}" presName="connTx" presStyleLbl="parChTrans1D2" presStyleIdx="2" presStyleCnt="5"/>
      <dgm:spPr/>
      <dgm:t>
        <a:bodyPr/>
        <a:lstStyle/>
        <a:p>
          <a:endParaRPr lang="ru-RU"/>
        </a:p>
      </dgm:t>
    </dgm:pt>
    <dgm:pt modelId="{04E80E79-B755-4A01-B53B-D7F56A54A569}" type="pres">
      <dgm:prSet presAssocID="{22410C4D-B41A-4E27-B4EC-85CDCE1B1724}" presName="node" presStyleLbl="node1" presStyleIdx="2" presStyleCnt="5" custScaleX="174380" custScaleY="114811" custRadScaleRad="106215" custRadScaleInc="-360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E8340-AEE4-47C6-9B7B-B8BF6076E3D4}" type="pres">
      <dgm:prSet presAssocID="{68F58BD4-4DC8-4721-9BA0-D3AF106C642E}" presName="Name9" presStyleLbl="parChTrans1D2" presStyleIdx="3" presStyleCnt="5"/>
      <dgm:spPr/>
      <dgm:t>
        <a:bodyPr/>
        <a:lstStyle/>
        <a:p>
          <a:endParaRPr lang="ru-RU"/>
        </a:p>
      </dgm:t>
    </dgm:pt>
    <dgm:pt modelId="{55430845-D474-4369-A905-A1A82198A435}" type="pres">
      <dgm:prSet presAssocID="{68F58BD4-4DC8-4721-9BA0-D3AF106C642E}" presName="connTx" presStyleLbl="parChTrans1D2" presStyleIdx="3" presStyleCnt="5"/>
      <dgm:spPr/>
      <dgm:t>
        <a:bodyPr/>
        <a:lstStyle/>
        <a:p>
          <a:endParaRPr lang="ru-RU"/>
        </a:p>
      </dgm:t>
    </dgm:pt>
    <dgm:pt modelId="{12549F44-3017-4A5C-8634-A0CA0F2E06E0}" type="pres">
      <dgm:prSet presAssocID="{E96DB7F0-C35A-4CDE-AE76-8889E23F95E0}" presName="node" presStyleLbl="node1" presStyleIdx="3" presStyleCnt="5" custScaleX="177461" custScaleY="115708" custRadScaleRad="174211" custRadScaleInc="86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D5877-CE22-46E7-97A2-0B4B5C462C57}" type="pres">
      <dgm:prSet presAssocID="{0E133967-68E0-4784-8AE8-830C9B90CCA6}" presName="Name9" presStyleLbl="parChTrans1D2" presStyleIdx="4" presStyleCnt="5"/>
      <dgm:spPr/>
      <dgm:t>
        <a:bodyPr/>
        <a:lstStyle/>
        <a:p>
          <a:endParaRPr lang="ru-RU"/>
        </a:p>
      </dgm:t>
    </dgm:pt>
    <dgm:pt modelId="{A9F25744-5F1F-4CF2-8898-E7D499FBE3CC}" type="pres">
      <dgm:prSet presAssocID="{0E133967-68E0-4784-8AE8-830C9B90CCA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F31B1208-D848-4C03-B3FF-CF23F2ACC21F}" type="pres">
      <dgm:prSet presAssocID="{0EDA5C77-BDDE-42A1-B7E2-604B37C34AD4}" presName="node" presStyleLbl="node1" presStyleIdx="4" presStyleCnt="5" custScaleX="138885" custScaleY="122344" custRadScaleRad="208582" custRadScaleInc="10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0E0E1E-CF3A-473C-A718-2AC4366019C7}" srcId="{591EE133-50DF-44F3-85E7-87CDF5F26BB1}" destId="{22410C4D-B41A-4E27-B4EC-85CDCE1B1724}" srcOrd="2" destOrd="0" parTransId="{4189029D-706D-4757-A4AB-6C6C3D3560D6}" sibTransId="{F0443163-1F29-495F-9945-31E539921BEE}"/>
    <dgm:cxn modelId="{AFB2A39F-B041-4B54-846B-10ED461A1007}" type="presOf" srcId="{68F58BD4-4DC8-4721-9BA0-D3AF106C642E}" destId="{6FCE8340-AEE4-47C6-9B7B-B8BF6076E3D4}" srcOrd="0" destOrd="0" presId="urn:microsoft.com/office/officeart/2005/8/layout/radial1"/>
    <dgm:cxn modelId="{2F3AD492-CDDC-454E-9061-69A4FD3404F3}" type="presOf" srcId="{9B40543D-3045-4A5B-B189-6AA2632FC282}" destId="{2EBE180A-04C0-4EC1-954D-A6958F3DA3E2}" srcOrd="1" destOrd="0" presId="urn:microsoft.com/office/officeart/2005/8/layout/radial1"/>
    <dgm:cxn modelId="{DE63397F-CF3C-4167-8559-32EACC49F7B7}" type="presOf" srcId="{EE6483E4-1A5B-4766-984A-E51A382BF599}" destId="{C55F7B1E-0367-40BD-8963-D928C5532C4D}" srcOrd="0" destOrd="0" presId="urn:microsoft.com/office/officeart/2005/8/layout/radial1"/>
    <dgm:cxn modelId="{C08A0896-8414-4B26-AE63-1776DBC216BB}" type="presOf" srcId="{4189029D-706D-4757-A4AB-6C6C3D3560D6}" destId="{9E6B33F0-D47B-44DC-86AB-EB425A88451A}" srcOrd="1" destOrd="0" presId="urn:microsoft.com/office/officeart/2005/8/layout/radial1"/>
    <dgm:cxn modelId="{25000700-7AC7-401B-B429-BD576E988DAC}" type="presOf" srcId="{4189029D-706D-4757-A4AB-6C6C3D3560D6}" destId="{DDA8D82C-A925-4814-97E1-CAA1DC40EE90}" srcOrd="0" destOrd="0" presId="urn:microsoft.com/office/officeart/2005/8/layout/radial1"/>
    <dgm:cxn modelId="{E9CA6DA3-48FC-484C-AAD0-209ADC18BC62}" type="presOf" srcId="{0E133967-68E0-4784-8AE8-830C9B90CCA6}" destId="{A9F25744-5F1F-4CF2-8898-E7D499FBE3CC}" srcOrd="1" destOrd="0" presId="urn:microsoft.com/office/officeart/2005/8/layout/radial1"/>
    <dgm:cxn modelId="{9B565D87-2C6B-42AE-95CB-444ACAC691FE}" type="presOf" srcId="{22410C4D-B41A-4E27-B4EC-85CDCE1B1724}" destId="{04E80E79-B755-4A01-B53B-D7F56A54A569}" srcOrd="0" destOrd="0" presId="urn:microsoft.com/office/officeart/2005/8/layout/radial1"/>
    <dgm:cxn modelId="{FFA99985-63EC-4FBE-8F06-204E057C151D}" type="presOf" srcId="{DBCE141B-96DD-41C2-9F37-4DD7EED6EFF2}" destId="{38CCD61E-27B3-4F0B-A88E-6B2A65204583}" srcOrd="0" destOrd="0" presId="urn:microsoft.com/office/officeart/2005/8/layout/radial1"/>
    <dgm:cxn modelId="{F7DAD2CE-D070-4502-BCD8-503661F4D39A}" type="presOf" srcId="{DBCE141B-96DD-41C2-9F37-4DD7EED6EFF2}" destId="{0ACD4698-1D1C-4623-B1EF-D9467DC2EBC1}" srcOrd="1" destOrd="0" presId="urn:microsoft.com/office/officeart/2005/8/layout/radial1"/>
    <dgm:cxn modelId="{9EDF4431-F5E8-4358-A03E-03C95BC0C16C}" srcId="{591EE133-50DF-44F3-85E7-87CDF5F26BB1}" destId="{E96DB7F0-C35A-4CDE-AE76-8889E23F95E0}" srcOrd="3" destOrd="0" parTransId="{68F58BD4-4DC8-4721-9BA0-D3AF106C642E}" sibTransId="{B59B1C28-9722-41C0-BB96-EF52C39B4995}"/>
    <dgm:cxn modelId="{F4549EEC-C252-4BEB-AEC7-DB96E5BB08D2}" type="presOf" srcId="{0E133967-68E0-4784-8AE8-830C9B90CCA6}" destId="{93FD5877-CE22-46E7-97A2-0B4B5C462C57}" srcOrd="0" destOrd="0" presId="urn:microsoft.com/office/officeart/2005/8/layout/radial1"/>
    <dgm:cxn modelId="{BE688A79-B879-463A-918E-CC3D5396A598}" type="presOf" srcId="{2B76DEB1-5B18-4236-B80A-49F9CFDB9DB5}" destId="{19C6EF19-7596-47D5-AD24-4C1D6D5DADC3}" srcOrd="0" destOrd="0" presId="urn:microsoft.com/office/officeart/2005/8/layout/radial1"/>
    <dgm:cxn modelId="{7A599B00-65C3-4420-928C-A4C1DA99B823}" type="presOf" srcId="{9B40543D-3045-4A5B-B189-6AA2632FC282}" destId="{6DD5A6F4-4744-44C1-8676-53A0C81FE1B3}" srcOrd="0" destOrd="0" presId="urn:microsoft.com/office/officeart/2005/8/layout/radial1"/>
    <dgm:cxn modelId="{7EB5BF88-E02F-4148-92A8-640A06066EDD}" type="presOf" srcId="{0EDA5C77-BDDE-42A1-B7E2-604B37C34AD4}" destId="{F31B1208-D848-4C03-B3FF-CF23F2ACC21F}" srcOrd="0" destOrd="0" presId="urn:microsoft.com/office/officeart/2005/8/layout/radial1"/>
    <dgm:cxn modelId="{F8FD81AE-E741-42F1-A028-07A90BBF77CE}" srcId="{591EE133-50DF-44F3-85E7-87CDF5F26BB1}" destId="{0EDA5C77-BDDE-42A1-B7E2-604B37C34AD4}" srcOrd="4" destOrd="0" parTransId="{0E133967-68E0-4784-8AE8-830C9B90CCA6}" sibTransId="{4200F510-E94C-430C-B09B-CF8723A6BCF2}"/>
    <dgm:cxn modelId="{ADD54DC8-A2EC-4F10-BAB8-45CD4E9034D6}" type="presOf" srcId="{10C4B3F5-26B0-449A-BF6A-B3988A4EE92B}" destId="{31C57DCF-E84E-4C9A-B535-DFE2D35387B1}" srcOrd="0" destOrd="0" presId="urn:microsoft.com/office/officeart/2005/8/layout/radial1"/>
    <dgm:cxn modelId="{F7E97870-9168-416B-8D64-27EB3EE33DB4}" type="presOf" srcId="{591EE133-50DF-44F3-85E7-87CDF5F26BB1}" destId="{B673D149-9CBB-42DB-9063-0CF6BF0E1B6C}" srcOrd="0" destOrd="0" presId="urn:microsoft.com/office/officeart/2005/8/layout/radial1"/>
    <dgm:cxn modelId="{C0BA1F1A-C5C6-49DC-BFA9-5EFA85847F0C}" type="presOf" srcId="{E96DB7F0-C35A-4CDE-AE76-8889E23F95E0}" destId="{12549F44-3017-4A5C-8634-A0CA0F2E06E0}" srcOrd="0" destOrd="0" presId="urn:microsoft.com/office/officeart/2005/8/layout/radial1"/>
    <dgm:cxn modelId="{99F7FD50-7174-4C35-9D2F-425BE7B425CD}" srcId="{2B76DEB1-5B18-4236-B80A-49F9CFDB9DB5}" destId="{591EE133-50DF-44F3-85E7-87CDF5F26BB1}" srcOrd="0" destOrd="0" parTransId="{4391F0C0-A6D9-4303-B973-3C346E5D6C37}" sibTransId="{2F3B5049-49F6-4DE4-ACFA-52E7951916EB}"/>
    <dgm:cxn modelId="{685CAF59-60D0-4A98-99E2-A282D44C9AA2}" srcId="{591EE133-50DF-44F3-85E7-87CDF5F26BB1}" destId="{EE6483E4-1A5B-4766-984A-E51A382BF599}" srcOrd="0" destOrd="0" parTransId="{9B40543D-3045-4A5B-B189-6AA2632FC282}" sibTransId="{625E4A62-22D4-4EA6-8F25-C6B68BCF5FE2}"/>
    <dgm:cxn modelId="{479CC4F3-9074-4C67-84D4-7B163F0B6AE9}" srcId="{591EE133-50DF-44F3-85E7-87CDF5F26BB1}" destId="{10C4B3F5-26B0-449A-BF6A-B3988A4EE92B}" srcOrd="1" destOrd="0" parTransId="{DBCE141B-96DD-41C2-9F37-4DD7EED6EFF2}" sibTransId="{5392D41C-BA53-4428-9239-A321A3ED7242}"/>
    <dgm:cxn modelId="{C42CA405-9DAA-4744-BD6E-705DF993A142}" type="presOf" srcId="{68F58BD4-4DC8-4721-9BA0-D3AF106C642E}" destId="{55430845-D474-4369-A905-A1A82198A435}" srcOrd="1" destOrd="0" presId="urn:microsoft.com/office/officeart/2005/8/layout/radial1"/>
    <dgm:cxn modelId="{3BF783EF-06FF-4D38-BF36-188D83262306}" type="presParOf" srcId="{19C6EF19-7596-47D5-AD24-4C1D6D5DADC3}" destId="{B673D149-9CBB-42DB-9063-0CF6BF0E1B6C}" srcOrd="0" destOrd="0" presId="urn:microsoft.com/office/officeart/2005/8/layout/radial1"/>
    <dgm:cxn modelId="{102E8A1B-CD7C-4629-9A4B-1213B609784A}" type="presParOf" srcId="{19C6EF19-7596-47D5-AD24-4C1D6D5DADC3}" destId="{6DD5A6F4-4744-44C1-8676-53A0C81FE1B3}" srcOrd="1" destOrd="0" presId="urn:microsoft.com/office/officeart/2005/8/layout/radial1"/>
    <dgm:cxn modelId="{FE1913B1-0C4A-45C3-8D92-0D11A0C28D39}" type="presParOf" srcId="{6DD5A6F4-4744-44C1-8676-53A0C81FE1B3}" destId="{2EBE180A-04C0-4EC1-954D-A6958F3DA3E2}" srcOrd="0" destOrd="0" presId="urn:microsoft.com/office/officeart/2005/8/layout/radial1"/>
    <dgm:cxn modelId="{20526968-6211-4141-9696-AAFDA209119A}" type="presParOf" srcId="{19C6EF19-7596-47D5-AD24-4C1D6D5DADC3}" destId="{C55F7B1E-0367-40BD-8963-D928C5532C4D}" srcOrd="2" destOrd="0" presId="urn:microsoft.com/office/officeart/2005/8/layout/radial1"/>
    <dgm:cxn modelId="{712DA210-8FF5-4980-B419-56983E5B5F61}" type="presParOf" srcId="{19C6EF19-7596-47D5-AD24-4C1D6D5DADC3}" destId="{38CCD61E-27B3-4F0B-A88E-6B2A65204583}" srcOrd="3" destOrd="0" presId="urn:microsoft.com/office/officeart/2005/8/layout/radial1"/>
    <dgm:cxn modelId="{823E07CD-20C2-48B0-BD39-9ACA5DD0ABA8}" type="presParOf" srcId="{38CCD61E-27B3-4F0B-A88E-6B2A65204583}" destId="{0ACD4698-1D1C-4623-B1EF-D9467DC2EBC1}" srcOrd="0" destOrd="0" presId="urn:microsoft.com/office/officeart/2005/8/layout/radial1"/>
    <dgm:cxn modelId="{83BCE63A-A67B-4776-8E9E-43B0A38966F4}" type="presParOf" srcId="{19C6EF19-7596-47D5-AD24-4C1D6D5DADC3}" destId="{31C57DCF-E84E-4C9A-B535-DFE2D35387B1}" srcOrd="4" destOrd="0" presId="urn:microsoft.com/office/officeart/2005/8/layout/radial1"/>
    <dgm:cxn modelId="{7DAF5C27-68A5-4658-9BF6-F4E29D0B0156}" type="presParOf" srcId="{19C6EF19-7596-47D5-AD24-4C1D6D5DADC3}" destId="{DDA8D82C-A925-4814-97E1-CAA1DC40EE90}" srcOrd="5" destOrd="0" presId="urn:microsoft.com/office/officeart/2005/8/layout/radial1"/>
    <dgm:cxn modelId="{AEC4AD69-1F59-4BEB-8DE0-0E032F0C16F5}" type="presParOf" srcId="{DDA8D82C-A925-4814-97E1-CAA1DC40EE90}" destId="{9E6B33F0-D47B-44DC-86AB-EB425A88451A}" srcOrd="0" destOrd="0" presId="urn:microsoft.com/office/officeart/2005/8/layout/radial1"/>
    <dgm:cxn modelId="{584C782B-C0A7-40D5-8BD3-BD59275B34D7}" type="presParOf" srcId="{19C6EF19-7596-47D5-AD24-4C1D6D5DADC3}" destId="{04E80E79-B755-4A01-B53B-D7F56A54A569}" srcOrd="6" destOrd="0" presId="urn:microsoft.com/office/officeart/2005/8/layout/radial1"/>
    <dgm:cxn modelId="{314E2C49-1355-4D9F-A12B-998ADA73631A}" type="presParOf" srcId="{19C6EF19-7596-47D5-AD24-4C1D6D5DADC3}" destId="{6FCE8340-AEE4-47C6-9B7B-B8BF6076E3D4}" srcOrd="7" destOrd="0" presId="urn:microsoft.com/office/officeart/2005/8/layout/radial1"/>
    <dgm:cxn modelId="{BDA20771-5F3E-4F34-8ED4-4E23ACDD1741}" type="presParOf" srcId="{6FCE8340-AEE4-47C6-9B7B-B8BF6076E3D4}" destId="{55430845-D474-4369-A905-A1A82198A435}" srcOrd="0" destOrd="0" presId="urn:microsoft.com/office/officeart/2005/8/layout/radial1"/>
    <dgm:cxn modelId="{C6AFA78C-FDBD-4887-9F19-6B1699EFE0DD}" type="presParOf" srcId="{19C6EF19-7596-47D5-AD24-4C1D6D5DADC3}" destId="{12549F44-3017-4A5C-8634-A0CA0F2E06E0}" srcOrd="8" destOrd="0" presId="urn:microsoft.com/office/officeart/2005/8/layout/radial1"/>
    <dgm:cxn modelId="{617C03A6-D245-491C-BF86-00957055AA50}" type="presParOf" srcId="{19C6EF19-7596-47D5-AD24-4C1D6D5DADC3}" destId="{93FD5877-CE22-46E7-97A2-0B4B5C462C57}" srcOrd="9" destOrd="0" presId="urn:microsoft.com/office/officeart/2005/8/layout/radial1"/>
    <dgm:cxn modelId="{FACBBB3A-B1BE-41F4-B3A7-93A9688FD087}" type="presParOf" srcId="{93FD5877-CE22-46E7-97A2-0B4B5C462C57}" destId="{A9F25744-5F1F-4CF2-8898-E7D499FBE3CC}" srcOrd="0" destOrd="0" presId="urn:microsoft.com/office/officeart/2005/8/layout/radial1"/>
    <dgm:cxn modelId="{36CCF949-C084-4D55-8B08-CD2831FF086F}" type="presParOf" srcId="{19C6EF19-7596-47D5-AD24-4C1D6D5DADC3}" destId="{F31B1208-D848-4C03-B3FF-CF23F2ACC21F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2C297D-4258-4DFF-ACB9-63CBC33E0CB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72A7D4-F12C-4FF0-BDAC-34330A895764}">
      <dgm:prSet phldrT="[Текст]" custT="1"/>
      <dgm:spPr/>
      <dgm:t>
        <a:bodyPr/>
        <a:lstStyle/>
        <a:p>
          <a:r>
            <a:rPr lang="ru-RU" sz="5400" dirty="0" smtClean="0">
              <a:latin typeface="Times New Roman" pitchFamily="18" charset="0"/>
              <a:cs typeface="Times New Roman" pitchFamily="18" charset="0"/>
            </a:rPr>
            <a:t>задачи</a:t>
          </a:r>
          <a:endParaRPr lang="ru-RU" sz="5400" dirty="0">
            <a:latin typeface="Times New Roman" pitchFamily="18" charset="0"/>
            <a:cs typeface="Times New Roman" pitchFamily="18" charset="0"/>
          </a:endParaRPr>
        </a:p>
      </dgm:t>
    </dgm:pt>
    <dgm:pt modelId="{81DC662D-49B7-45C5-82CA-29E1609A0D8F}" type="parTrans" cxnId="{507D2012-3F1A-4410-88C0-0C92A2EE3536}">
      <dgm:prSet/>
      <dgm:spPr/>
      <dgm:t>
        <a:bodyPr/>
        <a:lstStyle/>
        <a:p>
          <a:endParaRPr lang="ru-RU"/>
        </a:p>
      </dgm:t>
    </dgm:pt>
    <dgm:pt modelId="{976F5455-6B71-4A83-8041-9B14E62AD7E3}" type="sibTrans" cxnId="{507D2012-3F1A-4410-88C0-0C92A2EE3536}">
      <dgm:prSet/>
      <dgm:spPr/>
      <dgm:t>
        <a:bodyPr/>
        <a:lstStyle/>
        <a:p>
          <a:endParaRPr lang="ru-RU"/>
        </a:p>
      </dgm:t>
    </dgm:pt>
    <dgm:pt modelId="{74DAF18C-5A07-4DB1-95DF-F0933AB37BE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Формирование у детей системы элементарных знаний о предметах и явлениях природы, об окружающем мире, обеспечение правильной ориентировки ребенка в мире.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551209F-EC05-4A97-A6E7-B1082CFD1DDB}" type="parTrans" cxnId="{B04336EB-1F25-4E8E-8653-D4A258CFC1F5}">
      <dgm:prSet/>
      <dgm:spPr/>
      <dgm:t>
        <a:bodyPr/>
        <a:lstStyle/>
        <a:p>
          <a:endParaRPr lang="ru-RU"/>
        </a:p>
      </dgm:t>
    </dgm:pt>
    <dgm:pt modelId="{571D8565-19BC-45C4-8EFD-B12C9779F0BE}" type="sibTrans" cxnId="{B04336EB-1F25-4E8E-8653-D4A258CFC1F5}">
      <dgm:prSet/>
      <dgm:spPr/>
      <dgm:t>
        <a:bodyPr/>
        <a:lstStyle/>
        <a:p>
          <a:endParaRPr lang="ru-RU"/>
        </a:p>
      </dgm:t>
    </dgm:pt>
    <dgm:pt modelId="{E17AD8C4-7E91-4E9F-9224-443A2A622D5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Воспитывать бережное отношение к животным и растениям ; Формировать представление  о неразрывной связи человека с природой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C202845-D245-43AC-B10E-5DF21BDB1195}" type="parTrans" cxnId="{E5AE248E-2833-4342-A927-570A6C97F159}">
      <dgm:prSet/>
      <dgm:spPr/>
      <dgm:t>
        <a:bodyPr/>
        <a:lstStyle/>
        <a:p>
          <a:endParaRPr lang="ru-RU"/>
        </a:p>
      </dgm:t>
    </dgm:pt>
    <dgm:pt modelId="{0AF20B02-DEB4-4BF0-88F4-39BEA2FB9071}" type="sibTrans" cxnId="{E5AE248E-2833-4342-A927-570A6C97F159}">
      <dgm:prSet/>
      <dgm:spPr/>
      <dgm:t>
        <a:bodyPr/>
        <a:lstStyle/>
        <a:p>
          <a:endParaRPr lang="ru-RU"/>
        </a:p>
      </dgm:t>
    </dgm:pt>
    <dgm:pt modelId="{DE552BFC-629D-45FD-A7CD-E627EE0B4746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Продолжать учить детей устанавливать связи между состоянием растения и условиями окружающей среды. </a:t>
          </a:r>
        </a:p>
      </dgm:t>
    </dgm:pt>
    <dgm:pt modelId="{7E5B89B9-43FD-4731-BFEB-5F8BDE44561C}" type="parTrans" cxnId="{1C41F263-3462-40BC-BCAA-3B7F34B9EDAB}">
      <dgm:prSet/>
      <dgm:spPr/>
      <dgm:t>
        <a:bodyPr/>
        <a:lstStyle/>
        <a:p>
          <a:endParaRPr lang="ru-RU"/>
        </a:p>
      </dgm:t>
    </dgm:pt>
    <dgm:pt modelId="{815D2535-9106-40D4-A854-A6263AE180CB}" type="sibTrans" cxnId="{1C41F263-3462-40BC-BCAA-3B7F34B9EDAB}">
      <dgm:prSet/>
      <dgm:spPr/>
      <dgm:t>
        <a:bodyPr/>
        <a:lstStyle/>
        <a:p>
          <a:endParaRPr lang="ru-RU"/>
        </a:p>
      </dgm:t>
    </dgm:pt>
    <dgm:pt modelId="{95BC1057-2E0D-4B36-95A8-4307D97BDCE9}" type="pres">
      <dgm:prSet presAssocID="{4E2C297D-4258-4DFF-ACB9-63CBC33E0C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F7D93A9-DAD5-4A12-9F27-F98778B78CAB}" type="pres">
      <dgm:prSet presAssocID="{BB72A7D4-F12C-4FF0-BDAC-34330A895764}" presName="hierRoot1" presStyleCnt="0">
        <dgm:presLayoutVars>
          <dgm:hierBranch val="init"/>
        </dgm:presLayoutVars>
      </dgm:prSet>
      <dgm:spPr/>
    </dgm:pt>
    <dgm:pt modelId="{D6B14B07-A422-45FF-8B9A-16781A9924F6}" type="pres">
      <dgm:prSet presAssocID="{BB72A7D4-F12C-4FF0-BDAC-34330A895764}" presName="rootComposite1" presStyleCnt="0"/>
      <dgm:spPr/>
    </dgm:pt>
    <dgm:pt modelId="{2B18B31B-7EC3-4825-8CC4-89F28D0AB10F}" type="pres">
      <dgm:prSet presAssocID="{BB72A7D4-F12C-4FF0-BDAC-34330A895764}" presName="rootText1" presStyleLbl="node0" presStyleIdx="0" presStyleCnt="1" custScaleX="90627" custScaleY="919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A8520A-D1EB-4436-8778-6CC561E847D5}" type="pres">
      <dgm:prSet presAssocID="{BB72A7D4-F12C-4FF0-BDAC-34330A89576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EFEEECC-CDF6-41E3-82B0-762C55927A12}" type="pres">
      <dgm:prSet presAssocID="{BB72A7D4-F12C-4FF0-BDAC-34330A895764}" presName="hierChild2" presStyleCnt="0"/>
      <dgm:spPr/>
    </dgm:pt>
    <dgm:pt modelId="{8B624394-AF56-4225-82BC-A9840AE1C541}" type="pres">
      <dgm:prSet presAssocID="{0551209F-EC05-4A97-A6E7-B1082CFD1DDB}" presName="Name37" presStyleLbl="parChTrans1D2" presStyleIdx="0" presStyleCnt="3"/>
      <dgm:spPr/>
      <dgm:t>
        <a:bodyPr/>
        <a:lstStyle/>
        <a:p>
          <a:endParaRPr lang="ru-RU"/>
        </a:p>
      </dgm:t>
    </dgm:pt>
    <dgm:pt modelId="{82E7C36C-D62A-484A-9CEE-9C169DAA65B1}" type="pres">
      <dgm:prSet presAssocID="{74DAF18C-5A07-4DB1-95DF-F0933AB37BE4}" presName="hierRoot2" presStyleCnt="0">
        <dgm:presLayoutVars>
          <dgm:hierBranch val="init"/>
        </dgm:presLayoutVars>
      </dgm:prSet>
      <dgm:spPr/>
    </dgm:pt>
    <dgm:pt modelId="{B66A7AAE-F48A-46E9-ADAF-74671BA7DFE5}" type="pres">
      <dgm:prSet presAssocID="{74DAF18C-5A07-4DB1-95DF-F0933AB37BE4}" presName="rootComposite" presStyleCnt="0"/>
      <dgm:spPr/>
    </dgm:pt>
    <dgm:pt modelId="{FF06AB9B-A380-45A9-8EBE-9A1160B3BB49}" type="pres">
      <dgm:prSet presAssocID="{74DAF18C-5A07-4DB1-95DF-F0933AB37BE4}" presName="rootText" presStyleLbl="node2" presStyleIdx="0" presStyleCnt="3" custScaleY="234629" custLinFactX="13992" custLinFactNeighborX="100000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9EF97F-62E4-4EF2-B655-03A9708382CB}" type="pres">
      <dgm:prSet presAssocID="{74DAF18C-5A07-4DB1-95DF-F0933AB37BE4}" presName="rootConnector" presStyleLbl="node2" presStyleIdx="0" presStyleCnt="3"/>
      <dgm:spPr/>
      <dgm:t>
        <a:bodyPr/>
        <a:lstStyle/>
        <a:p>
          <a:endParaRPr lang="ru-RU"/>
        </a:p>
      </dgm:t>
    </dgm:pt>
    <dgm:pt modelId="{4C5200CA-9214-4710-9E14-D1158C56613F}" type="pres">
      <dgm:prSet presAssocID="{74DAF18C-5A07-4DB1-95DF-F0933AB37BE4}" presName="hierChild4" presStyleCnt="0"/>
      <dgm:spPr/>
    </dgm:pt>
    <dgm:pt modelId="{B6723CEB-D973-48A4-9DF2-D805FBBA6409}" type="pres">
      <dgm:prSet presAssocID="{74DAF18C-5A07-4DB1-95DF-F0933AB37BE4}" presName="hierChild5" presStyleCnt="0"/>
      <dgm:spPr/>
    </dgm:pt>
    <dgm:pt modelId="{B9A8FEDD-5D80-4072-81FD-5BE84E865FFF}" type="pres">
      <dgm:prSet presAssocID="{6C202845-D245-43AC-B10E-5DF21BDB1195}" presName="Name37" presStyleLbl="parChTrans1D2" presStyleIdx="1" presStyleCnt="3"/>
      <dgm:spPr/>
      <dgm:t>
        <a:bodyPr/>
        <a:lstStyle/>
        <a:p>
          <a:endParaRPr lang="ru-RU"/>
        </a:p>
      </dgm:t>
    </dgm:pt>
    <dgm:pt modelId="{DAF292FA-22DB-4DD4-9D04-23194CB3AEE3}" type="pres">
      <dgm:prSet presAssocID="{E17AD8C4-7E91-4E9F-9224-443A2A622D53}" presName="hierRoot2" presStyleCnt="0">
        <dgm:presLayoutVars>
          <dgm:hierBranch val="init"/>
        </dgm:presLayoutVars>
      </dgm:prSet>
      <dgm:spPr/>
    </dgm:pt>
    <dgm:pt modelId="{CF79C031-29A9-4A97-9C80-6257C5F48A7C}" type="pres">
      <dgm:prSet presAssocID="{E17AD8C4-7E91-4E9F-9224-443A2A622D53}" presName="rootComposite" presStyleCnt="0"/>
      <dgm:spPr/>
    </dgm:pt>
    <dgm:pt modelId="{C8F42455-7A3F-4DD6-B97A-77D579F4B62C}" type="pres">
      <dgm:prSet presAssocID="{E17AD8C4-7E91-4E9F-9224-443A2A622D53}" presName="rootText" presStyleLbl="node2" presStyleIdx="1" presStyleCnt="3" custScaleY="204043" custLinFactX="-26870" custLinFactNeighborX="-100000" custLinFactNeighborY="-116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75A582-9FF3-4C8E-ABB4-75BDFF683995}" type="pres">
      <dgm:prSet presAssocID="{E17AD8C4-7E91-4E9F-9224-443A2A622D53}" presName="rootConnector" presStyleLbl="node2" presStyleIdx="1" presStyleCnt="3"/>
      <dgm:spPr/>
      <dgm:t>
        <a:bodyPr/>
        <a:lstStyle/>
        <a:p>
          <a:endParaRPr lang="ru-RU"/>
        </a:p>
      </dgm:t>
    </dgm:pt>
    <dgm:pt modelId="{8FB26CAD-125D-46A1-BA96-F72863796A95}" type="pres">
      <dgm:prSet presAssocID="{E17AD8C4-7E91-4E9F-9224-443A2A622D53}" presName="hierChild4" presStyleCnt="0"/>
      <dgm:spPr/>
    </dgm:pt>
    <dgm:pt modelId="{AB2DB905-6ABE-49AD-8B1C-18B4B3FD79B7}" type="pres">
      <dgm:prSet presAssocID="{E17AD8C4-7E91-4E9F-9224-443A2A622D53}" presName="hierChild5" presStyleCnt="0"/>
      <dgm:spPr/>
    </dgm:pt>
    <dgm:pt modelId="{46E00A16-0232-415E-A0DB-84C59242547E}" type="pres">
      <dgm:prSet presAssocID="{7E5B89B9-43FD-4731-BFEB-5F8BDE44561C}" presName="Name37" presStyleLbl="parChTrans1D2" presStyleIdx="2" presStyleCnt="3"/>
      <dgm:spPr/>
      <dgm:t>
        <a:bodyPr/>
        <a:lstStyle/>
        <a:p>
          <a:endParaRPr lang="ru-RU"/>
        </a:p>
      </dgm:t>
    </dgm:pt>
    <dgm:pt modelId="{B1BDB8A5-4D66-4B42-89DB-8E75F1A54097}" type="pres">
      <dgm:prSet presAssocID="{DE552BFC-629D-45FD-A7CD-E627EE0B4746}" presName="hierRoot2" presStyleCnt="0">
        <dgm:presLayoutVars>
          <dgm:hierBranch val="init"/>
        </dgm:presLayoutVars>
      </dgm:prSet>
      <dgm:spPr/>
    </dgm:pt>
    <dgm:pt modelId="{3862A01B-59D5-4CCC-89EF-0B22CC3F6549}" type="pres">
      <dgm:prSet presAssocID="{DE552BFC-629D-45FD-A7CD-E627EE0B4746}" presName="rootComposite" presStyleCnt="0"/>
      <dgm:spPr/>
    </dgm:pt>
    <dgm:pt modelId="{77EBAA16-3EA2-4949-A81E-81647F455A94}" type="pres">
      <dgm:prSet presAssocID="{DE552BFC-629D-45FD-A7CD-E627EE0B4746}" presName="rootText" presStyleLbl="node2" presStyleIdx="2" presStyleCnt="3" custScaleY="1806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0018BA-FFA5-40D7-B287-B27F999EFDE3}" type="pres">
      <dgm:prSet presAssocID="{DE552BFC-629D-45FD-A7CD-E627EE0B4746}" presName="rootConnector" presStyleLbl="node2" presStyleIdx="2" presStyleCnt="3"/>
      <dgm:spPr/>
      <dgm:t>
        <a:bodyPr/>
        <a:lstStyle/>
        <a:p>
          <a:endParaRPr lang="ru-RU"/>
        </a:p>
      </dgm:t>
    </dgm:pt>
    <dgm:pt modelId="{BEF1858F-F446-4FEB-802E-1B2577A422BF}" type="pres">
      <dgm:prSet presAssocID="{DE552BFC-629D-45FD-A7CD-E627EE0B4746}" presName="hierChild4" presStyleCnt="0"/>
      <dgm:spPr/>
    </dgm:pt>
    <dgm:pt modelId="{4CF0A6FE-0839-4557-9C7C-C62405E6E719}" type="pres">
      <dgm:prSet presAssocID="{DE552BFC-629D-45FD-A7CD-E627EE0B4746}" presName="hierChild5" presStyleCnt="0"/>
      <dgm:spPr/>
    </dgm:pt>
    <dgm:pt modelId="{5E0514AE-B542-4260-823E-13102D532567}" type="pres">
      <dgm:prSet presAssocID="{BB72A7D4-F12C-4FF0-BDAC-34330A895764}" presName="hierChild3" presStyleCnt="0"/>
      <dgm:spPr/>
    </dgm:pt>
  </dgm:ptLst>
  <dgm:cxnLst>
    <dgm:cxn modelId="{B04336EB-1F25-4E8E-8653-D4A258CFC1F5}" srcId="{BB72A7D4-F12C-4FF0-BDAC-34330A895764}" destId="{74DAF18C-5A07-4DB1-95DF-F0933AB37BE4}" srcOrd="0" destOrd="0" parTransId="{0551209F-EC05-4A97-A6E7-B1082CFD1DDB}" sibTransId="{571D8565-19BC-45C4-8EFD-B12C9779F0BE}"/>
    <dgm:cxn modelId="{E5AE248E-2833-4342-A927-570A6C97F159}" srcId="{BB72A7D4-F12C-4FF0-BDAC-34330A895764}" destId="{E17AD8C4-7E91-4E9F-9224-443A2A622D53}" srcOrd="1" destOrd="0" parTransId="{6C202845-D245-43AC-B10E-5DF21BDB1195}" sibTransId="{0AF20B02-DEB4-4BF0-88F4-39BEA2FB9071}"/>
    <dgm:cxn modelId="{A690D7E9-88D5-40B5-A0FD-AA89F5854562}" type="presOf" srcId="{DE552BFC-629D-45FD-A7CD-E627EE0B4746}" destId="{77EBAA16-3EA2-4949-A81E-81647F455A94}" srcOrd="0" destOrd="0" presId="urn:microsoft.com/office/officeart/2005/8/layout/orgChart1"/>
    <dgm:cxn modelId="{27595839-3839-48B6-9D14-2A57EB662F30}" type="presOf" srcId="{74DAF18C-5A07-4DB1-95DF-F0933AB37BE4}" destId="{269EF97F-62E4-4EF2-B655-03A9708382CB}" srcOrd="1" destOrd="0" presId="urn:microsoft.com/office/officeart/2005/8/layout/orgChart1"/>
    <dgm:cxn modelId="{6124A2A5-0D3C-4579-87EB-480333B877FC}" type="presOf" srcId="{DE552BFC-629D-45FD-A7CD-E627EE0B4746}" destId="{D00018BA-FFA5-40D7-B287-B27F999EFDE3}" srcOrd="1" destOrd="0" presId="urn:microsoft.com/office/officeart/2005/8/layout/orgChart1"/>
    <dgm:cxn modelId="{2229975A-01FD-426A-AF1D-4D4B154C3FCC}" type="presOf" srcId="{7E5B89B9-43FD-4731-BFEB-5F8BDE44561C}" destId="{46E00A16-0232-415E-A0DB-84C59242547E}" srcOrd="0" destOrd="0" presId="urn:microsoft.com/office/officeart/2005/8/layout/orgChart1"/>
    <dgm:cxn modelId="{C0361540-14EA-4FE2-9879-7B6AC121FC3B}" type="presOf" srcId="{BB72A7D4-F12C-4FF0-BDAC-34330A895764}" destId="{2B18B31B-7EC3-4825-8CC4-89F28D0AB10F}" srcOrd="0" destOrd="0" presId="urn:microsoft.com/office/officeart/2005/8/layout/orgChart1"/>
    <dgm:cxn modelId="{507D2012-3F1A-4410-88C0-0C92A2EE3536}" srcId="{4E2C297D-4258-4DFF-ACB9-63CBC33E0CB7}" destId="{BB72A7D4-F12C-4FF0-BDAC-34330A895764}" srcOrd="0" destOrd="0" parTransId="{81DC662D-49B7-45C5-82CA-29E1609A0D8F}" sibTransId="{976F5455-6B71-4A83-8041-9B14E62AD7E3}"/>
    <dgm:cxn modelId="{3AF6E73D-9618-4D02-BC51-2058B3306AE5}" type="presOf" srcId="{6C202845-D245-43AC-B10E-5DF21BDB1195}" destId="{B9A8FEDD-5D80-4072-81FD-5BE84E865FFF}" srcOrd="0" destOrd="0" presId="urn:microsoft.com/office/officeart/2005/8/layout/orgChart1"/>
    <dgm:cxn modelId="{9669F860-7211-4F91-A5DB-BE10B74628E5}" type="presOf" srcId="{4E2C297D-4258-4DFF-ACB9-63CBC33E0CB7}" destId="{95BC1057-2E0D-4B36-95A8-4307D97BDCE9}" srcOrd="0" destOrd="0" presId="urn:microsoft.com/office/officeart/2005/8/layout/orgChart1"/>
    <dgm:cxn modelId="{F98705C5-131D-48ED-AB74-86401C907CF6}" type="presOf" srcId="{74DAF18C-5A07-4DB1-95DF-F0933AB37BE4}" destId="{FF06AB9B-A380-45A9-8EBE-9A1160B3BB49}" srcOrd="0" destOrd="0" presId="urn:microsoft.com/office/officeart/2005/8/layout/orgChart1"/>
    <dgm:cxn modelId="{A71A6468-4FAB-420A-AE86-D2F7803FFBE6}" type="presOf" srcId="{BB72A7D4-F12C-4FF0-BDAC-34330A895764}" destId="{8CA8520A-D1EB-4436-8778-6CC561E847D5}" srcOrd="1" destOrd="0" presId="urn:microsoft.com/office/officeart/2005/8/layout/orgChart1"/>
    <dgm:cxn modelId="{2E38427A-DFFD-4825-8432-AE2F75931254}" type="presOf" srcId="{0551209F-EC05-4A97-A6E7-B1082CFD1DDB}" destId="{8B624394-AF56-4225-82BC-A9840AE1C541}" srcOrd="0" destOrd="0" presId="urn:microsoft.com/office/officeart/2005/8/layout/orgChart1"/>
    <dgm:cxn modelId="{2FB20FE5-70CC-4880-B21E-F7B426027DBD}" type="presOf" srcId="{E17AD8C4-7E91-4E9F-9224-443A2A622D53}" destId="{F275A582-9FF3-4C8E-ABB4-75BDFF683995}" srcOrd="1" destOrd="0" presId="urn:microsoft.com/office/officeart/2005/8/layout/orgChart1"/>
    <dgm:cxn modelId="{2BB4B924-25E3-4611-B5A5-5184FFB0F5B6}" type="presOf" srcId="{E17AD8C4-7E91-4E9F-9224-443A2A622D53}" destId="{C8F42455-7A3F-4DD6-B97A-77D579F4B62C}" srcOrd="0" destOrd="0" presId="urn:microsoft.com/office/officeart/2005/8/layout/orgChart1"/>
    <dgm:cxn modelId="{1C41F263-3462-40BC-BCAA-3B7F34B9EDAB}" srcId="{BB72A7D4-F12C-4FF0-BDAC-34330A895764}" destId="{DE552BFC-629D-45FD-A7CD-E627EE0B4746}" srcOrd="2" destOrd="0" parTransId="{7E5B89B9-43FD-4731-BFEB-5F8BDE44561C}" sibTransId="{815D2535-9106-40D4-A854-A6263AE180CB}"/>
    <dgm:cxn modelId="{26C48B39-AB40-4EA4-898D-4F30D7232111}" type="presParOf" srcId="{95BC1057-2E0D-4B36-95A8-4307D97BDCE9}" destId="{6F7D93A9-DAD5-4A12-9F27-F98778B78CAB}" srcOrd="0" destOrd="0" presId="urn:microsoft.com/office/officeart/2005/8/layout/orgChart1"/>
    <dgm:cxn modelId="{C87B6667-9DA8-4627-A2B2-B91D6309E161}" type="presParOf" srcId="{6F7D93A9-DAD5-4A12-9F27-F98778B78CAB}" destId="{D6B14B07-A422-45FF-8B9A-16781A9924F6}" srcOrd="0" destOrd="0" presId="urn:microsoft.com/office/officeart/2005/8/layout/orgChart1"/>
    <dgm:cxn modelId="{02B5A84B-94A2-44E7-AF53-9E3B764219DA}" type="presParOf" srcId="{D6B14B07-A422-45FF-8B9A-16781A9924F6}" destId="{2B18B31B-7EC3-4825-8CC4-89F28D0AB10F}" srcOrd="0" destOrd="0" presId="urn:microsoft.com/office/officeart/2005/8/layout/orgChart1"/>
    <dgm:cxn modelId="{E70C852A-9F41-43BD-9D9C-1DBD7CBBB27F}" type="presParOf" srcId="{D6B14B07-A422-45FF-8B9A-16781A9924F6}" destId="{8CA8520A-D1EB-4436-8778-6CC561E847D5}" srcOrd="1" destOrd="0" presId="urn:microsoft.com/office/officeart/2005/8/layout/orgChart1"/>
    <dgm:cxn modelId="{44663AB8-C01B-49E4-BEB7-831481C871BB}" type="presParOf" srcId="{6F7D93A9-DAD5-4A12-9F27-F98778B78CAB}" destId="{5EFEEECC-CDF6-41E3-82B0-762C55927A12}" srcOrd="1" destOrd="0" presId="urn:microsoft.com/office/officeart/2005/8/layout/orgChart1"/>
    <dgm:cxn modelId="{5ACC55F0-3826-423E-8C51-0A7E6C9F59A6}" type="presParOf" srcId="{5EFEEECC-CDF6-41E3-82B0-762C55927A12}" destId="{8B624394-AF56-4225-82BC-A9840AE1C541}" srcOrd="0" destOrd="0" presId="urn:microsoft.com/office/officeart/2005/8/layout/orgChart1"/>
    <dgm:cxn modelId="{E6D6B139-28EF-4B6C-ACFA-D45C4A7D8E33}" type="presParOf" srcId="{5EFEEECC-CDF6-41E3-82B0-762C55927A12}" destId="{82E7C36C-D62A-484A-9CEE-9C169DAA65B1}" srcOrd="1" destOrd="0" presId="urn:microsoft.com/office/officeart/2005/8/layout/orgChart1"/>
    <dgm:cxn modelId="{349C5AE8-01BF-4A7F-84FB-42F3980698AB}" type="presParOf" srcId="{82E7C36C-D62A-484A-9CEE-9C169DAA65B1}" destId="{B66A7AAE-F48A-46E9-ADAF-74671BA7DFE5}" srcOrd="0" destOrd="0" presId="urn:microsoft.com/office/officeart/2005/8/layout/orgChart1"/>
    <dgm:cxn modelId="{D2E9E9B8-0867-4111-B7D7-B3DB51E272A2}" type="presParOf" srcId="{B66A7AAE-F48A-46E9-ADAF-74671BA7DFE5}" destId="{FF06AB9B-A380-45A9-8EBE-9A1160B3BB49}" srcOrd="0" destOrd="0" presId="urn:microsoft.com/office/officeart/2005/8/layout/orgChart1"/>
    <dgm:cxn modelId="{3C199152-DAB5-43FB-856F-040CF1AE1BDA}" type="presParOf" srcId="{B66A7AAE-F48A-46E9-ADAF-74671BA7DFE5}" destId="{269EF97F-62E4-4EF2-B655-03A9708382CB}" srcOrd="1" destOrd="0" presId="urn:microsoft.com/office/officeart/2005/8/layout/orgChart1"/>
    <dgm:cxn modelId="{7C2B1520-F38F-4008-B5C5-297AD7D6BE72}" type="presParOf" srcId="{82E7C36C-D62A-484A-9CEE-9C169DAA65B1}" destId="{4C5200CA-9214-4710-9E14-D1158C56613F}" srcOrd="1" destOrd="0" presId="urn:microsoft.com/office/officeart/2005/8/layout/orgChart1"/>
    <dgm:cxn modelId="{C65FADAC-7CA8-4281-ADF8-DD7B4D893D73}" type="presParOf" srcId="{82E7C36C-D62A-484A-9CEE-9C169DAA65B1}" destId="{B6723CEB-D973-48A4-9DF2-D805FBBA6409}" srcOrd="2" destOrd="0" presId="urn:microsoft.com/office/officeart/2005/8/layout/orgChart1"/>
    <dgm:cxn modelId="{E591360F-500F-4D05-9A3A-9AFFDA1E1596}" type="presParOf" srcId="{5EFEEECC-CDF6-41E3-82B0-762C55927A12}" destId="{B9A8FEDD-5D80-4072-81FD-5BE84E865FFF}" srcOrd="2" destOrd="0" presId="urn:microsoft.com/office/officeart/2005/8/layout/orgChart1"/>
    <dgm:cxn modelId="{53D8BAB6-31A5-434F-8D4B-12858FDD46B6}" type="presParOf" srcId="{5EFEEECC-CDF6-41E3-82B0-762C55927A12}" destId="{DAF292FA-22DB-4DD4-9D04-23194CB3AEE3}" srcOrd="3" destOrd="0" presId="urn:microsoft.com/office/officeart/2005/8/layout/orgChart1"/>
    <dgm:cxn modelId="{D129174B-B34F-4E0D-B7CE-FA0647C34449}" type="presParOf" srcId="{DAF292FA-22DB-4DD4-9D04-23194CB3AEE3}" destId="{CF79C031-29A9-4A97-9C80-6257C5F48A7C}" srcOrd="0" destOrd="0" presId="urn:microsoft.com/office/officeart/2005/8/layout/orgChart1"/>
    <dgm:cxn modelId="{F692850E-9C07-435A-9E57-D7A129C36A07}" type="presParOf" srcId="{CF79C031-29A9-4A97-9C80-6257C5F48A7C}" destId="{C8F42455-7A3F-4DD6-B97A-77D579F4B62C}" srcOrd="0" destOrd="0" presId="urn:microsoft.com/office/officeart/2005/8/layout/orgChart1"/>
    <dgm:cxn modelId="{9330A599-DE5A-4A70-89FE-F75B58D52262}" type="presParOf" srcId="{CF79C031-29A9-4A97-9C80-6257C5F48A7C}" destId="{F275A582-9FF3-4C8E-ABB4-75BDFF683995}" srcOrd="1" destOrd="0" presId="urn:microsoft.com/office/officeart/2005/8/layout/orgChart1"/>
    <dgm:cxn modelId="{FF3BF22D-4D69-42F5-B254-6E87F3D6DF35}" type="presParOf" srcId="{DAF292FA-22DB-4DD4-9D04-23194CB3AEE3}" destId="{8FB26CAD-125D-46A1-BA96-F72863796A95}" srcOrd="1" destOrd="0" presId="urn:microsoft.com/office/officeart/2005/8/layout/orgChart1"/>
    <dgm:cxn modelId="{4F1D6865-E7BC-4E85-836B-655C6E9FAF16}" type="presParOf" srcId="{DAF292FA-22DB-4DD4-9D04-23194CB3AEE3}" destId="{AB2DB905-6ABE-49AD-8B1C-18B4B3FD79B7}" srcOrd="2" destOrd="0" presId="urn:microsoft.com/office/officeart/2005/8/layout/orgChart1"/>
    <dgm:cxn modelId="{47334CD2-BBDB-407E-91CE-AE0997779F25}" type="presParOf" srcId="{5EFEEECC-CDF6-41E3-82B0-762C55927A12}" destId="{46E00A16-0232-415E-A0DB-84C59242547E}" srcOrd="4" destOrd="0" presId="urn:microsoft.com/office/officeart/2005/8/layout/orgChart1"/>
    <dgm:cxn modelId="{AA8CF811-B5C8-48C8-9E6C-5123710BFAD3}" type="presParOf" srcId="{5EFEEECC-CDF6-41E3-82B0-762C55927A12}" destId="{B1BDB8A5-4D66-4B42-89DB-8E75F1A54097}" srcOrd="5" destOrd="0" presId="urn:microsoft.com/office/officeart/2005/8/layout/orgChart1"/>
    <dgm:cxn modelId="{CFDBF5AD-1E92-480B-A3E9-5C14F44E2960}" type="presParOf" srcId="{B1BDB8A5-4D66-4B42-89DB-8E75F1A54097}" destId="{3862A01B-59D5-4CCC-89EF-0B22CC3F6549}" srcOrd="0" destOrd="0" presId="urn:microsoft.com/office/officeart/2005/8/layout/orgChart1"/>
    <dgm:cxn modelId="{D631DB51-46E9-450A-813D-6A8E47B3B38F}" type="presParOf" srcId="{3862A01B-59D5-4CCC-89EF-0B22CC3F6549}" destId="{77EBAA16-3EA2-4949-A81E-81647F455A94}" srcOrd="0" destOrd="0" presId="urn:microsoft.com/office/officeart/2005/8/layout/orgChart1"/>
    <dgm:cxn modelId="{F583C9B4-783C-4BA8-8969-D951CA9C5D57}" type="presParOf" srcId="{3862A01B-59D5-4CCC-89EF-0B22CC3F6549}" destId="{D00018BA-FFA5-40D7-B287-B27F999EFDE3}" srcOrd="1" destOrd="0" presId="urn:microsoft.com/office/officeart/2005/8/layout/orgChart1"/>
    <dgm:cxn modelId="{F34F9BE9-B478-4D6B-8C9D-EE233FC81CE3}" type="presParOf" srcId="{B1BDB8A5-4D66-4B42-89DB-8E75F1A54097}" destId="{BEF1858F-F446-4FEB-802E-1B2577A422BF}" srcOrd="1" destOrd="0" presId="urn:microsoft.com/office/officeart/2005/8/layout/orgChart1"/>
    <dgm:cxn modelId="{0307720E-8EA0-43C6-A5C5-BA5651C11B37}" type="presParOf" srcId="{B1BDB8A5-4D66-4B42-89DB-8E75F1A54097}" destId="{4CF0A6FE-0839-4557-9C7C-C62405E6E719}" srcOrd="2" destOrd="0" presId="urn:microsoft.com/office/officeart/2005/8/layout/orgChart1"/>
    <dgm:cxn modelId="{B5DEE8DB-93AA-4A8B-9ACD-46D90A5D3709}" type="presParOf" srcId="{6F7D93A9-DAD5-4A12-9F27-F98778B78CAB}" destId="{5E0514AE-B542-4260-823E-13102D53256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5F8853-B34B-4FEE-809E-6CF32ED54789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1A53F7-E8A6-4C4D-9B73-9F1D5BE481B9}" type="pres">
      <dgm:prSet presAssocID="{755F8853-B34B-4FEE-809E-6CF32ED5478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9D3B6BA-B43E-46EA-A328-4036F9FB2347}" type="presOf" srcId="{755F8853-B34B-4FEE-809E-6CF32ED54789}" destId="{A01A53F7-E8A6-4C4D-9B73-9F1D5BE481B9}" srcOrd="0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5EC04B-9FC6-46D6-A695-3C4718DB6C1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43592C-A2B5-43B3-94A1-88B806166A59}">
      <dgm:prSet custT="1"/>
      <dgm:spPr/>
      <dgm:t>
        <a:bodyPr/>
        <a:lstStyle/>
        <a:p>
          <a:pPr algn="ctr"/>
          <a:r>
            <a:rPr lang="ru-RU" sz="2800" b="1" u="sng" dirty="0" smtClean="0"/>
            <a:t> </a:t>
          </a:r>
          <a:r>
            <a:rPr lang="en-US" sz="2800" b="1" u="sng" dirty="0" smtClean="0"/>
            <a:t>I </a:t>
          </a:r>
          <a:r>
            <a:rPr lang="ru-RU" sz="2800" b="1" u="sng" dirty="0" smtClean="0"/>
            <a:t>этап</a:t>
          </a:r>
          <a:r>
            <a:rPr lang="ru-RU" sz="2800" u="sng" dirty="0" smtClean="0"/>
            <a:t> </a:t>
          </a:r>
          <a:r>
            <a:rPr lang="ru-RU" sz="2800" b="1" i="1" u="sng" dirty="0" smtClean="0"/>
            <a:t>(информационно – ознакомительный)</a:t>
          </a:r>
          <a:endParaRPr lang="ru-RU" sz="2800" dirty="0"/>
        </a:p>
      </dgm:t>
    </dgm:pt>
    <dgm:pt modelId="{BD87EFC4-DA40-489A-85D9-D605585AD4D2}" type="parTrans" cxnId="{BEDDAAF0-7601-4099-BE21-BA11848F105C}">
      <dgm:prSet/>
      <dgm:spPr/>
      <dgm:t>
        <a:bodyPr/>
        <a:lstStyle/>
        <a:p>
          <a:endParaRPr lang="ru-RU"/>
        </a:p>
      </dgm:t>
    </dgm:pt>
    <dgm:pt modelId="{CF7CDD9F-AD93-464E-A938-3414DEA6F580}" type="sibTrans" cxnId="{BEDDAAF0-7601-4099-BE21-BA11848F105C}">
      <dgm:prSet/>
      <dgm:spPr/>
      <dgm:t>
        <a:bodyPr/>
        <a:lstStyle/>
        <a:p>
          <a:endParaRPr lang="ru-RU"/>
        </a:p>
      </dgm:t>
    </dgm:pt>
    <dgm:pt modelId="{AF2B25E1-F28F-4C6D-837A-6F661A32F6EF}">
      <dgm:prSet custT="1"/>
      <dgm:spPr/>
      <dgm:t>
        <a:bodyPr/>
        <a:lstStyle/>
        <a:p>
          <a:pPr algn="ctr"/>
          <a:r>
            <a:rPr lang="en-US" sz="2800" b="1" i="1" u="sng" dirty="0" smtClean="0"/>
            <a:t>II </a:t>
          </a:r>
          <a:r>
            <a:rPr lang="ru-RU" sz="2800" b="1" i="1" u="sng" dirty="0" smtClean="0"/>
            <a:t>этап (практический</a:t>
          </a:r>
          <a:r>
            <a:rPr lang="ru-RU" sz="2000" b="1" i="1" u="sng" dirty="0" smtClean="0"/>
            <a:t>)</a:t>
          </a:r>
          <a:endParaRPr lang="ru-RU" sz="2000" b="1" i="1" u="sng" dirty="0"/>
        </a:p>
      </dgm:t>
    </dgm:pt>
    <dgm:pt modelId="{115DB8E0-377E-4BF7-9E86-6D05A98A9229}" type="parTrans" cxnId="{6B24F385-A568-4C15-9DA6-BCC667952CE1}">
      <dgm:prSet/>
      <dgm:spPr/>
      <dgm:t>
        <a:bodyPr/>
        <a:lstStyle/>
        <a:p>
          <a:endParaRPr lang="ru-RU"/>
        </a:p>
      </dgm:t>
    </dgm:pt>
    <dgm:pt modelId="{E1EDBDBB-F1CF-40E0-9FD5-564372265DF2}" type="sibTrans" cxnId="{6B24F385-A568-4C15-9DA6-BCC667952CE1}">
      <dgm:prSet/>
      <dgm:spPr/>
      <dgm:t>
        <a:bodyPr/>
        <a:lstStyle/>
        <a:p>
          <a:endParaRPr lang="ru-RU"/>
        </a:p>
      </dgm:t>
    </dgm:pt>
    <dgm:pt modelId="{94B4391C-CB4B-448B-BE26-72F5C2639CCD}">
      <dgm:prSet custT="1"/>
      <dgm:spPr/>
      <dgm:t>
        <a:bodyPr/>
        <a:lstStyle/>
        <a:p>
          <a:pPr algn="ctr"/>
          <a:r>
            <a:rPr lang="en-US" sz="2800" b="1" i="1" u="sng" dirty="0" smtClean="0"/>
            <a:t>III </a:t>
          </a:r>
          <a:r>
            <a:rPr lang="ru-RU" sz="2800" b="1" i="1" u="sng" dirty="0" smtClean="0"/>
            <a:t>этап (обобщающий</a:t>
          </a:r>
          <a:r>
            <a:rPr lang="ru-RU" sz="2700" dirty="0" smtClean="0"/>
            <a:t>)</a:t>
          </a:r>
          <a:endParaRPr lang="ru-RU" sz="2700" dirty="0"/>
        </a:p>
      </dgm:t>
    </dgm:pt>
    <dgm:pt modelId="{D75A606D-DA25-4F5D-80D1-9A3E5C6CA5B8}" type="parTrans" cxnId="{41605943-8AB3-4E17-AA58-DBB00EC26FB2}">
      <dgm:prSet/>
      <dgm:spPr/>
      <dgm:t>
        <a:bodyPr/>
        <a:lstStyle/>
        <a:p>
          <a:endParaRPr lang="ru-RU"/>
        </a:p>
      </dgm:t>
    </dgm:pt>
    <dgm:pt modelId="{D96C6F24-4674-4F71-B368-AB0C813B518F}" type="sibTrans" cxnId="{41605943-8AB3-4E17-AA58-DBB00EC26FB2}">
      <dgm:prSet/>
      <dgm:spPr/>
      <dgm:t>
        <a:bodyPr/>
        <a:lstStyle/>
        <a:p>
          <a:endParaRPr lang="ru-RU"/>
        </a:p>
      </dgm:t>
    </dgm:pt>
    <dgm:pt modelId="{6B784C6E-CDFD-4484-BEBC-8511BF1E8734}" type="pres">
      <dgm:prSet presAssocID="{7E5EC04B-9FC6-46D6-A695-3C4718DB6C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E0AD8C-81B3-4CF8-8C92-9C087CB1A010}" type="pres">
      <dgm:prSet presAssocID="{4343592C-A2B5-43B3-94A1-88B806166A59}" presName="parentLin" presStyleCnt="0"/>
      <dgm:spPr/>
    </dgm:pt>
    <dgm:pt modelId="{1F6FC139-D800-4541-9951-D6BDEE476000}" type="pres">
      <dgm:prSet presAssocID="{4343592C-A2B5-43B3-94A1-88B806166A5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A5F05B-D22A-435E-B0E0-2270FE533383}" type="pres">
      <dgm:prSet presAssocID="{4343592C-A2B5-43B3-94A1-88B806166A59}" presName="parentText" presStyleLbl="node1" presStyleIdx="0" presStyleCnt="3" custScaleX="127000" custScaleY="2030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9FC5F-CD7E-4DB2-97A8-E2E0F54D38F1}" type="pres">
      <dgm:prSet presAssocID="{4343592C-A2B5-43B3-94A1-88B806166A59}" presName="negativeSpace" presStyleCnt="0"/>
      <dgm:spPr/>
    </dgm:pt>
    <dgm:pt modelId="{2D00AD8C-7EDE-4BC7-AC27-1DEBD2B89524}" type="pres">
      <dgm:prSet presAssocID="{4343592C-A2B5-43B3-94A1-88B806166A59}" presName="childText" presStyleLbl="conFgAcc1" presStyleIdx="0" presStyleCnt="3">
        <dgm:presLayoutVars>
          <dgm:bulletEnabled val="1"/>
        </dgm:presLayoutVars>
      </dgm:prSet>
      <dgm:spPr/>
    </dgm:pt>
    <dgm:pt modelId="{B08B5C8A-3D82-4F85-8555-A69ED88BFF22}" type="pres">
      <dgm:prSet presAssocID="{CF7CDD9F-AD93-464E-A938-3414DEA6F580}" presName="spaceBetweenRectangles" presStyleCnt="0"/>
      <dgm:spPr/>
    </dgm:pt>
    <dgm:pt modelId="{F6A4467F-C72B-4F46-ACCC-58687DA1C667}" type="pres">
      <dgm:prSet presAssocID="{AF2B25E1-F28F-4C6D-837A-6F661A32F6EF}" presName="parentLin" presStyleCnt="0"/>
      <dgm:spPr/>
    </dgm:pt>
    <dgm:pt modelId="{899F38FE-FDA7-4800-88D6-82C8B9325C9F}" type="pres">
      <dgm:prSet presAssocID="{AF2B25E1-F28F-4C6D-837A-6F661A32F6E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4920E3D-DEB6-4C56-B60D-562552629066}" type="pres">
      <dgm:prSet presAssocID="{AF2B25E1-F28F-4C6D-837A-6F661A32F6EF}" presName="parentText" presStyleLbl="node1" presStyleIdx="1" presStyleCnt="3" custScaleX="115997" custScaleY="171033" custLinFactNeighborX="2263" custLinFactNeighborY="188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6BFBD1-5877-4C3A-BC79-A5128FE332DB}" type="pres">
      <dgm:prSet presAssocID="{AF2B25E1-F28F-4C6D-837A-6F661A32F6EF}" presName="negativeSpace" presStyleCnt="0"/>
      <dgm:spPr/>
    </dgm:pt>
    <dgm:pt modelId="{25313A23-BD01-44E3-B0A7-34DBFDDA0F9F}" type="pres">
      <dgm:prSet presAssocID="{AF2B25E1-F28F-4C6D-837A-6F661A32F6EF}" presName="childText" presStyleLbl="conFgAcc1" presStyleIdx="1" presStyleCnt="3">
        <dgm:presLayoutVars>
          <dgm:bulletEnabled val="1"/>
        </dgm:presLayoutVars>
      </dgm:prSet>
      <dgm:spPr/>
    </dgm:pt>
    <dgm:pt modelId="{9B1E596A-EBFA-4840-B5A5-6A8ED5C7CBD3}" type="pres">
      <dgm:prSet presAssocID="{E1EDBDBB-F1CF-40E0-9FD5-564372265DF2}" presName="spaceBetweenRectangles" presStyleCnt="0"/>
      <dgm:spPr/>
    </dgm:pt>
    <dgm:pt modelId="{66F5F1D1-CE74-4E7A-8532-265817BF91A2}" type="pres">
      <dgm:prSet presAssocID="{94B4391C-CB4B-448B-BE26-72F5C2639CCD}" presName="parentLin" presStyleCnt="0"/>
      <dgm:spPr/>
    </dgm:pt>
    <dgm:pt modelId="{BED06B62-36B9-4B7C-B039-78D9FFCFAE28}" type="pres">
      <dgm:prSet presAssocID="{94B4391C-CB4B-448B-BE26-72F5C2639CC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961EAEB-9F82-4DFA-A8F7-063E45CA8681}" type="pres">
      <dgm:prSet presAssocID="{94B4391C-CB4B-448B-BE26-72F5C2639CCD}" presName="parentText" presStyleLbl="node1" presStyleIdx="2" presStyleCnt="3" custScaleX="115997" custScaleY="161748" custLinFactNeighborX="2262" custLinFactNeighborY="254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E7997-B9E0-4233-B09A-ABC8296DA102}" type="pres">
      <dgm:prSet presAssocID="{94B4391C-CB4B-448B-BE26-72F5C2639CCD}" presName="negativeSpace" presStyleCnt="0"/>
      <dgm:spPr/>
    </dgm:pt>
    <dgm:pt modelId="{D6EEB8A2-97DA-4638-9856-E1AAD17BF6ED}" type="pres">
      <dgm:prSet presAssocID="{94B4391C-CB4B-448B-BE26-72F5C2639CC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85839BD-2A3C-472D-B353-EA30567022F0}" type="presOf" srcId="{4343592C-A2B5-43B3-94A1-88B806166A59}" destId="{8DA5F05B-D22A-435E-B0E0-2270FE533383}" srcOrd="1" destOrd="0" presId="urn:microsoft.com/office/officeart/2005/8/layout/list1"/>
    <dgm:cxn modelId="{6B24F385-A568-4C15-9DA6-BCC667952CE1}" srcId="{7E5EC04B-9FC6-46D6-A695-3C4718DB6C17}" destId="{AF2B25E1-F28F-4C6D-837A-6F661A32F6EF}" srcOrd="1" destOrd="0" parTransId="{115DB8E0-377E-4BF7-9E86-6D05A98A9229}" sibTransId="{E1EDBDBB-F1CF-40E0-9FD5-564372265DF2}"/>
    <dgm:cxn modelId="{BEDDAAF0-7601-4099-BE21-BA11848F105C}" srcId="{7E5EC04B-9FC6-46D6-A695-3C4718DB6C17}" destId="{4343592C-A2B5-43B3-94A1-88B806166A59}" srcOrd="0" destOrd="0" parTransId="{BD87EFC4-DA40-489A-85D9-D605585AD4D2}" sibTransId="{CF7CDD9F-AD93-464E-A938-3414DEA6F580}"/>
    <dgm:cxn modelId="{671A4F6F-8522-4EB3-8D3B-D13B12BE7393}" type="presOf" srcId="{4343592C-A2B5-43B3-94A1-88B806166A59}" destId="{1F6FC139-D800-4541-9951-D6BDEE476000}" srcOrd="0" destOrd="0" presId="urn:microsoft.com/office/officeart/2005/8/layout/list1"/>
    <dgm:cxn modelId="{7513B65E-C700-4962-AF24-CD9D7A22FCEA}" type="presOf" srcId="{AF2B25E1-F28F-4C6D-837A-6F661A32F6EF}" destId="{04920E3D-DEB6-4C56-B60D-562552629066}" srcOrd="1" destOrd="0" presId="urn:microsoft.com/office/officeart/2005/8/layout/list1"/>
    <dgm:cxn modelId="{191A022C-52B2-437D-A330-308670DF28EC}" type="presOf" srcId="{94B4391C-CB4B-448B-BE26-72F5C2639CCD}" destId="{C961EAEB-9F82-4DFA-A8F7-063E45CA8681}" srcOrd="1" destOrd="0" presId="urn:microsoft.com/office/officeart/2005/8/layout/list1"/>
    <dgm:cxn modelId="{842BDCC5-3AF4-4642-AFC9-7045CBD0A485}" type="presOf" srcId="{7E5EC04B-9FC6-46D6-A695-3C4718DB6C17}" destId="{6B784C6E-CDFD-4484-BEBC-8511BF1E8734}" srcOrd="0" destOrd="0" presId="urn:microsoft.com/office/officeart/2005/8/layout/list1"/>
    <dgm:cxn modelId="{41605943-8AB3-4E17-AA58-DBB00EC26FB2}" srcId="{7E5EC04B-9FC6-46D6-A695-3C4718DB6C17}" destId="{94B4391C-CB4B-448B-BE26-72F5C2639CCD}" srcOrd="2" destOrd="0" parTransId="{D75A606D-DA25-4F5D-80D1-9A3E5C6CA5B8}" sibTransId="{D96C6F24-4674-4F71-B368-AB0C813B518F}"/>
    <dgm:cxn modelId="{4D269EBF-927B-4285-B0F2-362B98F70C05}" type="presOf" srcId="{AF2B25E1-F28F-4C6D-837A-6F661A32F6EF}" destId="{899F38FE-FDA7-4800-88D6-82C8B9325C9F}" srcOrd="0" destOrd="0" presId="urn:microsoft.com/office/officeart/2005/8/layout/list1"/>
    <dgm:cxn modelId="{A7C5CC68-F0F2-493F-AF05-25F0ADE6049A}" type="presOf" srcId="{94B4391C-CB4B-448B-BE26-72F5C2639CCD}" destId="{BED06B62-36B9-4B7C-B039-78D9FFCFAE28}" srcOrd="0" destOrd="0" presId="urn:microsoft.com/office/officeart/2005/8/layout/list1"/>
    <dgm:cxn modelId="{62F6E8A7-271A-46B0-AFED-B89DA8E1154A}" type="presParOf" srcId="{6B784C6E-CDFD-4484-BEBC-8511BF1E8734}" destId="{28E0AD8C-81B3-4CF8-8C92-9C087CB1A010}" srcOrd="0" destOrd="0" presId="urn:microsoft.com/office/officeart/2005/8/layout/list1"/>
    <dgm:cxn modelId="{AA00FC88-A21D-4952-89AB-7CC9DC137B05}" type="presParOf" srcId="{28E0AD8C-81B3-4CF8-8C92-9C087CB1A010}" destId="{1F6FC139-D800-4541-9951-D6BDEE476000}" srcOrd="0" destOrd="0" presId="urn:microsoft.com/office/officeart/2005/8/layout/list1"/>
    <dgm:cxn modelId="{A043496A-595C-4DDA-8EB0-27E832454098}" type="presParOf" srcId="{28E0AD8C-81B3-4CF8-8C92-9C087CB1A010}" destId="{8DA5F05B-D22A-435E-B0E0-2270FE533383}" srcOrd="1" destOrd="0" presId="urn:microsoft.com/office/officeart/2005/8/layout/list1"/>
    <dgm:cxn modelId="{A757869B-7B8A-4E12-B6F1-F44BF4A8196F}" type="presParOf" srcId="{6B784C6E-CDFD-4484-BEBC-8511BF1E8734}" destId="{BC99FC5F-CD7E-4DB2-97A8-E2E0F54D38F1}" srcOrd="1" destOrd="0" presId="urn:microsoft.com/office/officeart/2005/8/layout/list1"/>
    <dgm:cxn modelId="{B6017244-70EA-452D-A21D-631775E55EF2}" type="presParOf" srcId="{6B784C6E-CDFD-4484-BEBC-8511BF1E8734}" destId="{2D00AD8C-7EDE-4BC7-AC27-1DEBD2B89524}" srcOrd="2" destOrd="0" presId="urn:microsoft.com/office/officeart/2005/8/layout/list1"/>
    <dgm:cxn modelId="{567A026D-D5C1-4E1F-8013-6BDD2153C6B6}" type="presParOf" srcId="{6B784C6E-CDFD-4484-BEBC-8511BF1E8734}" destId="{B08B5C8A-3D82-4F85-8555-A69ED88BFF22}" srcOrd="3" destOrd="0" presId="urn:microsoft.com/office/officeart/2005/8/layout/list1"/>
    <dgm:cxn modelId="{5CAA4B5B-C24D-459C-948A-A811361A40A9}" type="presParOf" srcId="{6B784C6E-CDFD-4484-BEBC-8511BF1E8734}" destId="{F6A4467F-C72B-4F46-ACCC-58687DA1C667}" srcOrd="4" destOrd="0" presId="urn:microsoft.com/office/officeart/2005/8/layout/list1"/>
    <dgm:cxn modelId="{2FC63D87-1DA6-4AD8-B63A-06C3CA03D606}" type="presParOf" srcId="{F6A4467F-C72B-4F46-ACCC-58687DA1C667}" destId="{899F38FE-FDA7-4800-88D6-82C8B9325C9F}" srcOrd="0" destOrd="0" presId="urn:microsoft.com/office/officeart/2005/8/layout/list1"/>
    <dgm:cxn modelId="{568A851D-0320-4D6A-A143-2D86A491E23C}" type="presParOf" srcId="{F6A4467F-C72B-4F46-ACCC-58687DA1C667}" destId="{04920E3D-DEB6-4C56-B60D-562552629066}" srcOrd="1" destOrd="0" presId="urn:microsoft.com/office/officeart/2005/8/layout/list1"/>
    <dgm:cxn modelId="{C6C07E08-0D53-4A12-B654-6CA6C9B2E6AA}" type="presParOf" srcId="{6B784C6E-CDFD-4484-BEBC-8511BF1E8734}" destId="{C46BFBD1-5877-4C3A-BC79-A5128FE332DB}" srcOrd="5" destOrd="0" presId="urn:microsoft.com/office/officeart/2005/8/layout/list1"/>
    <dgm:cxn modelId="{CC49EB17-8CCB-4D44-8BC3-C5623A10E22A}" type="presParOf" srcId="{6B784C6E-CDFD-4484-BEBC-8511BF1E8734}" destId="{25313A23-BD01-44E3-B0A7-34DBFDDA0F9F}" srcOrd="6" destOrd="0" presId="urn:microsoft.com/office/officeart/2005/8/layout/list1"/>
    <dgm:cxn modelId="{A128677F-FC08-49D7-90B1-868AA75C3468}" type="presParOf" srcId="{6B784C6E-CDFD-4484-BEBC-8511BF1E8734}" destId="{9B1E596A-EBFA-4840-B5A5-6A8ED5C7CBD3}" srcOrd="7" destOrd="0" presId="urn:microsoft.com/office/officeart/2005/8/layout/list1"/>
    <dgm:cxn modelId="{E6D808BB-CC13-4A61-ADC9-F2E0C81B4034}" type="presParOf" srcId="{6B784C6E-CDFD-4484-BEBC-8511BF1E8734}" destId="{66F5F1D1-CE74-4E7A-8532-265817BF91A2}" srcOrd="8" destOrd="0" presId="urn:microsoft.com/office/officeart/2005/8/layout/list1"/>
    <dgm:cxn modelId="{B8CECD07-3419-465E-8F12-546BF62F78CD}" type="presParOf" srcId="{66F5F1D1-CE74-4E7A-8532-265817BF91A2}" destId="{BED06B62-36B9-4B7C-B039-78D9FFCFAE28}" srcOrd="0" destOrd="0" presId="urn:microsoft.com/office/officeart/2005/8/layout/list1"/>
    <dgm:cxn modelId="{731A5430-B911-4AE5-935D-0ABB164C6EE5}" type="presParOf" srcId="{66F5F1D1-CE74-4E7A-8532-265817BF91A2}" destId="{C961EAEB-9F82-4DFA-A8F7-063E45CA8681}" srcOrd="1" destOrd="0" presId="urn:microsoft.com/office/officeart/2005/8/layout/list1"/>
    <dgm:cxn modelId="{2E49D673-E254-48C8-97A8-11B30DB4EFB0}" type="presParOf" srcId="{6B784C6E-CDFD-4484-BEBC-8511BF1E8734}" destId="{0D8E7997-B9E0-4233-B09A-ABC8296DA102}" srcOrd="9" destOrd="0" presId="urn:microsoft.com/office/officeart/2005/8/layout/list1"/>
    <dgm:cxn modelId="{8657493E-6AF3-405A-BB0D-C74461552716}" type="presParOf" srcId="{6B784C6E-CDFD-4484-BEBC-8511BF1E8734}" destId="{D6EEB8A2-97DA-4638-9856-E1AAD17BF6E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FFFB1D-A0FF-45D4-98C8-069ADDE19E6C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4A08A65-0044-454F-8963-FF2C1D2C6363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Подбор игрового оборудования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C11DBE2D-6C42-4102-8A57-A6EF6887763E}" type="parTrans" cxnId="{1C6FC513-1DAF-45C2-B8D3-E6FD9B644BBA}">
      <dgm:prSet/>
      <dgm:spPr/>
      <dgm:t>
        <a:bodyPr/>
        <a:lstStyle/>
        <a:p>
          <a:endParaRPr lang="ru-RU"/>
        </a:p>
      </dgm:t>
    </dgm:pt>
    <dgm:pt modelId="{B67F76E7-7926-48D1-B2F0-F4001339A063}" type="sibTrans" cxnId="{1C6FC513-1DAF-45C2-B8D3-E6FD9B644BBA}">
      <dgm:prSet/>
      <dgm:spPr/>
      <dgm:t>
        <a:bodyPr/>
        <a:lstStyle/>
        <a:p>
          <a:endParaRPr lang="ru-RU"/>
        </a:p>
      </dgm:t>
    </dgm:pt>
    <dgm:pt modelId="{37A1BD5A-F0C0-4231-8938-B1AA7383E624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Разработка проектов 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CB01246-8950-46B8-B8CD-443E2BA32F08}" type="parTrans" cxnId="{85329A1D-01A4-4E5B-AC95-749A86FA2EE9}">
      <dgm:prSet/>
      <dgm:spPr/>
      <dgm:t>
        <a:bodyPr/>
        <a:lstStyle/>
        <a:p>
          <a:endParaRPr lang="ru-RU"/>
        </a:p>
      </dgm:t>
    </dgm:pt>
    <dgm:pt modelId="{5B765E0E-35E6-4F06-9CBA-97C2EB8071D2}" type="sibTrans" cxnId="{85329A1D-01A4-4E5B-AC95-749A86FA2EE9}">
      <dgm:prSet/>
      <dgm:spPr/>
      <dgm:t>
        <a:bodyPr/>
        <a:lstStyle/>
        <a:p>
          <a:endParaRPr lang="ru-RU"/>
        </a:p>
      </dgm:t>
    </dgm:pt>
    <dgm:pt modelId="{58194104-C8E2-48CB-88F5-57003FBC8176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Осуществление проектной деятельности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D6E3B275-DF60-453E-9476-03D31204FE5E}" type="parTrans" cxnId="{4D9FE40A-F83E-4A98-9771-A1F8C42CCF87}">
      <dgm:prSet/>
      <dgm:spPr/>
      <dgm:t>
        <a:bodyPr/>
        <a:lstStyle/>
        <a:p>
          <a:endParaRPr lang="ru-RU"/>
        </a:p>
      </dgm:t>
    </dgm:pt>
    <dgm:pt modelId="{B6520452-5497-4543-8B24-C921E22D0E96}" type="sibTrans" cxnId="{4D9FE40A-F83E-4A98-9771-A1F8C42CCF87}">
      <dgm:prSet/>
      <dgm:spPr/>
      <dgm:t>
        <a:bodyPr/>
        <a:lstStyle/>
        <a:p>
          <a:endParaRPr lang="ru-RU"/>
        </a:p>
      </dgm:t>
    </dgm:pt>
    <dgm:pt modelId="{014B100C-14C1-4278-AF96-2E64B53C82A7}" type="pres">
      <dgm:prSet presAssocID="{05FFFB1D-A0FF-45D4-98C8-069ADDE19E6C}" presName="diagram" presStyleCnt="0">
        <dgm:presLayoutVars>
          <dgm:dir/>
          <dgm:animLvl val="lvl"/>
          <dgm:resizeHandles val="exact"/>
        </dgm:presLayoutVars>
      </dgm:prSet>
      <dgm:spPr/>
    </dgm:pt>
    <dgm:pt modelId="{773CDBB5-7353-427E-B778-7951C0D61B86}" type="pres">
      <dgm:prSet presAssocID="{84A08A65-0044-454F-8963-FF2C1D2C6363}" presName="compNode" presStyleCnt="0"/>
      <dgm:spPr/>
    </dgm:pt>
    <dgm:pt modelId="{18E2A262-7A62-4885-ADA6-F09E7F7EE633}" type="pres">
      <dgm:prSet presAssocID="{84A08A65-0044-454F-8963-FF2C1D2C6363}" presName="childRect" presStyleLbl="bgAcc1" presStyleIdx="0" presStyleCnt="3" custScaleX="122483" custScaleY="208265" custLinFactNeighborX="7591" custLinFactNeighborY="4672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51AC00-4B76-4A68-B8FE-B8CA640E460E}" type="pres">
      <dgm:prSet presAssocID="{84A08A65-0044-454F-8963-FF2C1D2C636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B9983-E07B-4059-AAB2-B9B22168837D}" type="pres">
      <dgm:prSet presAssocID="{84A08A65-0044-454F-8963-FF2C1D2C6363}" presName="parentRect" presStyleLbl="alignNode1" presStyleIdx="0" presStyleCnt="3" custScaleX="122380" custLinFactY="71288" custLinFactNeighborX="3488" custLinFactNeighborY="100000"/>
      <dgm:spPr/>
      <dgm:t>
        <a:bodyPr/>
        <a:lstStyle/>
        <a:p>
          <a:endParaRPr lang="ru-RU"/>
        </a:p>
      </dgm:t>
    </dgm:pt>
    <dgm:pt modelId="{FCA0A41E-934C-45A4-9B6C-1B4EB4A36A14}" type="pres">
      <dgm:prSet presAssocID="{84A08A65-0044-454F-8963-FF2C1D2C6363}" presName="adorn" presStyleLbl="fgAccFollowNode1" presStyleIdx="0" presStyleCnt="3" custLinFactX="360323" custLinFactNeighborX="400000" custLinFactNeighborY="5382"/>
      <dgm:spPr/>
    </dgm:pt>
    <dgm:pt modelId="{1DD7042B-9FEB-4B39-B427-03BA1F4C9875}" type="pres">
      <dgm:prSet presAssocID="{B67F76E7-7926-48D1-B2F0-F4001339A0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4900AA-12B0-4718-A3E3-7AD19CF76912}" type="pres">
      <dgm:prSet presAssocID="{37A1BD5A-F0C0-4231-8938-B1AA7383E624}" presName="compNode" presStyleCnt="0"/>
      <dgm:spPr/>
    </dgm:pt>
    <dgm:pt modelId="{E75B54EC-514A-4FC2-8BF3-9CE6706A6E49}" type="pres">
      <dgm:prSet presAssocID="{37A1BD5A-F0C0-4231-8938-B1AA7383E624}" presName="childRect" presStyleLbl="bgAcc1" presStyleIdx="1" presStyleCnt="3" custScaleX="157587" custScaleY="181096" custLinFactNeighborX="5906" custLinFactNeighborY="-6835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5BCE233-212F-4930-9AEE-82727D9025CA}" type="pres">
      <dgm:prSet presAssocID="{37A1BD5A-F0C0-4231-8938-B1AA7383E62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D98B8-1BE4-4E8D-9F02-4CDAAC42336C}" type="pres">
      <dgm:prSet presAssocID="{37A1BD5A-F0C0-4231-8938-B1AA7383E624}" presName="parentRect" presStyleLbl="alignNode1" presStyleIdx="1" presStyleCnt="3" custScaleX="144245" custScaleY="85269" custLinFactY="-13082" custLinFactNeighborX="2137" custLinFactNeighborY="-100000"/>
      <dgm:spPr/>
      <dgm:t>
        <a:bodyPr/>
        <a:lstStyle/>
        <a:p>
          <a:endParaRPr lang="ru-RU"/>
        </a:p>
      </dgm:t>
    </dgm:pt>
    <dgm:pt modelId="{AC775A7C-8653-4459-93F3-D7517ABA5639}" type="pres">
      <dgm:prSet presAssocID="{37A1BD5A-F0C0-4231-8938-B1AA7383E624}" presName="adorn" presStyleLbl="fgAccFollowNode1" presStyleIdx="1" presStyleCnt="3" custLinFactX="98458" custLinFactY="14368" custLinFactNeighborX="100000" custLinFactNeighborY="100000"/>
      <dgm:spPr/>
      <dgm:t>
        <a:bodyPr/>
        <a:lstStyle/>
        <a:p>
          <a:endParaRPr lang="ru-RU"/>
        </a:p>
      </dgm:t>
    </dgm:pt>
    <dgm:pt modelId="{A9F66DDF-5560-49DA-B554-EDA94126A1A9}" type="pres">
      <dgm:prSet presAssocID="{5B765E0E-35E6-4F06-9CBA-97C2EB8071D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9667ECA-9624-430B-839A-A5C8642DE8DC}" type="pres">
      <dgm:prSet presAssocID="{58194104-C8E2-48CB-88F5-57003FBC8176}" presName="compNode" presStyleCnt="0"/>
      <dgm:spPr/>
    </dgm:pt>
    <dgm:pt modelId="{A9880FB4-CE3E-4E8C-BAF7-D17747A51449}" type="pres">
      <dgm:prSet presAssocID="{58194104-C8E2-48CB-88F5-57003FBC8176}" presName="childRect" presStyleLbl="bgAcc1" presStyleIdx="2" presStyleCnt="3" custScaleX="137962" custScaleY="227610" custLinFactNeighborX="11868" custLinFactNeighborY="5445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9AA7EB3-2C05-48D8-86C5-0E13F428C17D}" type="pres">
      <dgm:prSet presAssocID="{58194104-C8E2-48CB-88F5-57003FBC817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893E7-EE16-4F90-ABCC-B71938C4FEC3}" type="pres">
      <dgm:prSet presAssocID="{58194104-C8E2-48CB-88F5-57003FBC8176}" presName="parentRect" presStyleLbl="alignNode1" presStyleIdx="2" presStyleCnt="3" custScaleX="126178" custLinFactY="100000" custLinFactNeighborX="2457" custLinFactNeighborY="119575"/>
      <dgm:spPr/>
      <dgm:t>
        <a:bodyPr/>
        <a:lstStyle/>
        <a:p>
          <a:endParaRPr lang="ru-RU"/>
        </a:p>
      </dgm:t>
    </dgm:pt>
    <dgm:pt modelId="{38FC742D-EFDD-4C02-8B2B-D035B3217028}" type="pres">
      <dgm:prSet presAssocID="{58194104-C8E2-48CB-88F5-57003FBC8176}" presName="adorn" presStyleLbl="fgAccFollowNode1" presStyleIdx="2" presStyleCnt="3" custLinFactY="-200000" custLinFactNeighborX="89042" custLinFactNeighborY="-237681"/>
      <dgm:spPr/>
    </dgm:pt>
  </dgm:ptLst>
  <dgm:cxnLst>
    <dgm:cxn modelId="{8E73BE9B-5FFB-4584-80D8-137A432DDAD1}" type="presOf" srcId="{37A1BD5A-F0C0-4231-8938-B1AA7383E624}" destId="{49AD98B8-1BE4-4E8D-9F02-4CDAAC42336C}" srcOrd="1" destOrd="0" presId="urn:microsoft.com/office/officeart/2005/8/layout/bList2#1"/>
    <dgm:cxn modelId="{85329A1D-01A4-4E5B-AC95-749A86FA2EE9}" srcId="{05FFFB1D-A0FF-45D4-98C8-069ADDE19E6C}" destId="{37A1BD5A-F0C0-4231-8938-B1AA7383E624}" srcOrd="1" destOrd="0" parTransId="{ECB01246-8950-46B8-B8CD-443E2BA32F08}" sibTransId="{5B765E0E-35E6-4F06-9CBA-97C2EB8071D2}"/>
    <dgm:cxn modelId="{1C6FC513-1DAF-45C2-B8D3-E6FD9B644BBA}" srcId="{05FFFB1D-A0FF-45D4-98C8-069ADDE19E6C}" destId="{84A08A65-0044-454F-8963-FF2C1D2C6363}" srcOrd="0" destOrd="0" parTransId="{C11DBE2D-6C42-4102-8A57-A6EF6887763E}" sibTransId="{B67F76E7-7926-48D1-B2F0-F4001339A063}"/>
    <dgm:cxn modelId="{6C565B7F-728F-4864-85A9-AABF002BEA57}" type="presOf" srcId="{58194104-C8E2-48CB-88F5-57003FBC8176}" destId="{930893E7-EE16-4F90-ABCC-B71938C4FEC3}" srcOrd="1" destOrd="0" presId="urn:microsoft.com/office/officeart/2005/8/layout/bList2#1"/>
    <dgm:cxn modelId="{5FFE2BA9-8A99-4793-BE72-9D32F5C61A45}" type="presOf" srcId="{58194104-C8E2-48CB-88F5-57003FBC8176}" destId="{E9AA7EB3-2C05-48D8-86C5-0E13F428C17D}" srcOrd="0" destOrd="0" presId="urn:microsoft.com/office/officeart/2005/8/layout/bList2#1"/>
    <dgm:cxn modelId="{47ADFC10-6102-49A7-A0F8-554F3ED32138}" type="presOf" srcId="{84A08A65-0044-454F-8963-FF2C1D2C6363}" destId="{7A51AC00-4B76-4A68-B8FE-B8CA640E460E}" srcOrd="0" destOrd="0" presId="urn:microsoft.com/office/officeart/2005/8/layout/bList2#1"/>
    <dgm:cxn modelId="{4D9FE40A-F83E-4A98-9771-A1F8C42CCF87}" srcId="{05FFFB1D-A0FF-45D4-98C8-069ADDE19E6C}" destId="{58194104-C8E2-48CB-88F5-57003FBC8176}" srcOrd="2" destOrd="0" parTransId="{D6E3B275-DF60-453E-9476-03D31204FE5E}" sibTransId="{B6520452-5497-4543-8B24-C921E22D0E96}"/>
    <dgm:cxn modelId="{B5DB904D-13EB-423A-93E7-54EF7439D2C9}" type="presOf" srcId="{37A1BD5A-F0C0-4231-8938-B1AA7383E624}" destId="{C5BCE233-212F-4930-9AEE-82727D9025CA}" srcOrd="0" destOrd="0" presId="urn:microsoft.com/office/officeart/2005/8/layout/bList2#1"/>
    <dgm:cxn modelId="{4DBDB68B-8C67-4982-8135-B03B60769706}" type="presOf" srcId="{5B765E0E-35E6-4F06-9CBA-97C2EB8071D2}" destId="{A9F66DDF-5560-49DA-B554-EDA94126A1A9}" srcOrd="0" destOrd="0" presId="urn:microsoft.com/office/officeart/2005/8/layout/bList2#1"/>
    <dgm:cxn modelId="{2C44E790-3B47-41F4-B648-17A08D319D7F}" type="presOf" srcId="{84A08A65-0044-454F-8963-FF2C1D2C6363}" destId="{356B9983-E07B-4059-AAB2-B9B22168837D}" srcOrd="1" destOrd="0" presId="urn:microsoft.com/office/officeart/2005/8/layout/bList2#1"/>
    <dgm:cxn modelId="{4C5CA7A9-8F56-4073-8EEC-33539757BD59}" type="presOf" srcId="{B67F76E7-7926-48D1-B2F0-F4001339A063}" destId="{1DD7042B-9FEB-4B39-B427-03BA1F4C9875}" srcOrd="0" destOrd="0" presId="urn:microsoft.com/office/officeart/2005/8/layout/bList2#1"/>
    <dgm:cxn modelId="{FE99939C-9855-4B65-A62C-BBBE8119EE1F}" type="presOf" srcId="{05FFFB1D-A0FF-45D4-98C8-069ADDE19E6C}" destId="{014B100C-14C1-4278-AF96-2E64B53C82A7}" srcOrd="0" destOrd="0" presId="urn:microsoft.com/office/officeart/2005/8/layout/bList2#1"/>
    <dgm:cxn modelId="{17A47317-1943-4869-8D95-1AB4760CEE52}" type="presParOf" srcId="{014B100C-14C1-4278-AF96-2E64B53C82A7}" destId="{773CDBB5-7353-427E-B778-7951C0D61B86}" srcOrd="0" destOrd="0" presId="urn:microsoft.com/office/officeart/2005/8/layout/bList2#1"/>
    <dgm:cxn modelId="{81E5FCCC-597D-40E7-9E7B-FD7BF9392872}" type="presParOf" srcId="{773CDBB5-7353-427E-B778-7951C0D61B86}" destId="{18E2A262-7A62-4885-ADA6-F09E7F7EE633}" srcOrd="0" destOrd="0" presId="urn:microsoft.com/office/officeart/2005/8/layout/bList2#1"/>
    <dgm:cxn modelId="{2EACF704-8646-49B4-ADF5-4ABA9B4B3E72}" type="presParOf" srcId="{773CDBB5-7353-427E-B778-7951C0D61B86}" destId="{7A51AC00-4B76-4A68-B8FE-B8CA640E460E}" srcOrd="1" destOrd="0" presId="urn:microsoft.com/office/officeart/2005/8/layout/bList2#1"/>
    <dgm:cxn modelId="{5EE4D27B-BD8D-4592-B649-AE65616E2692}" type="presParOf" srcId="{773CDBB5-7353-427E-B778-7951C0D61B86}" destId="{356B9983-E07B-4059-AAB2-B9B22168837D}" srcOrd="2" destOrd="0" presId="urn:microsoft.com/office/officeart/2005/8/layout/bList2#1"/>
    <dgm:cxn modelId="{02673D00-4AD4-4AA3-B166-34DD19C4B90E}" type="presParOf" srcId="{773CDBB5-7353-427E-B778-7951C0D61B86}" destId="{FCA0A41E-934C-45A4-9B6C-1B4EB4A36A14}" srcOrd="3" destOrd="0" presId="urn:microsoft.com/office/officeart/2005/8/layout/bList2#1"/>
    <dgm:cxn modelId="{1AFECC7B-9962-4B56-A660-92B3D2B16B7D}" type="presParOf" srcId="{014B100C-14C1-4278-AF96-2E64B53C82A7}" destId="{1DD7042B-9FEB-4B39-B427-03BA1F4C9875}" srcOrd="1" destOrd="0" presId="urn:microsoft.com/office/officeart/2005/8/layout/bList2#1"/>
    <dgm:cxn modelId="{459E9B93-CEC3-4E7E-8752-897D85AA7E92}" type="presParOf" srcId="{014B100C-14C1-4278-AF96-2E64B53C82A7}" destId="{234900AA-12B0-4718-A3E3-7AD19CF76912}" srcOrd="2" destOrd="0" presId="urn:microsoft.com/office/officeart/2005/8/layout/bList2#1"/>
    <dgm:cxn modelId="{11615D13-1935-4FB9-9770-C3F8423D796D}" type="presParOf" srcId="{234900AA-12B0-4718-A3E3-7AD19CF76912}" destId="{E75B54EC-514A-4FC2-8BF3-9CE6706A6E49}" srcOrd="0" destOrd="0" presId="urn:microsoft.com/office/officeart/2005/8/layout/bList2#1"/>
    <dgm:cxn modelId="{C18AFBE5-B27D-46B4-88D6-E9ACC679D14A}" type="presParOf" srcId="{234900AA-12B0-4718-A3E3-7AD19CF76912}" destId="{C5BCE233-212F-4930-9AEE-82727D9025CA}" srcOrd="1" destOrd="0" presId="urn:microsoft.com/office/officeart/2005/8/layout/bList2#1"/>
    <dgm:cxn modelId="{CCB9A249-C6C2-41E0-B037-932350E9387C}" type="presParOf" srcId="{234900AA-12B0-4718-A3E3-7AD19CF76912}" destId="{49AD98B8-1BE4-4E8D-9F02-4CDAAC42336C}" srcOrd="2" destOrd="0" presId="urn:microsoft.com/office/officeart/2005/8/layout/bList2#1"/>
    <dgm:cxn modelId="{C1FC9BC3-7031-46B3-A6FA-8E0ADD94F018}" type="presParOf" srcId="{234900AA-12B0-4718-A3E3-7AD19CF76912}" destId="{AC775A7C-8653-4459-93F3-D7517ABA5639}" srcOrd="3" destOrd="0" presId="urn:microsoft.com/office/officeart/2005/8/layout/bList2#1"/>
    <dgm:cxn modelId="{99A9A758-1116-4609-BFD2-C1998DB1624B}" type="presParOf" srcId="{014B100C-14C1-4278-AF96-2E64B53C82A7}" destId="{A9F66DDF-5560-49DA-B554-EDA94126A1A9}" srcOrd="3" destOrd="0" presId="urn:microsoft.com/office/officeart/2005/8/layout/bList2#1"/>
    <dgm:cxn modelId="{A4F6E5EF-C343-4BC6-9F8A-240E242DDBF0}" type="presParOf" srcId="{014B100C-14C1-4278-AF96-2E64B53C82A7}" destId="{89667ECA-9624-430B-839A-A5C8642DE8DC}" srcOrd="4" destOrd="0" presId="urn:microsoft.com/office/officeart/2005/8/layout/bList2#1"/>
    <dgm:cxn modelId="{30B87E4E-D2C1-4620-B34D-2BBF36E2DE1A}" type="presParOf" srcId="{89667ECA-9624-430B-839A-A5C8642DE8DC}" destId="{A9880FB4-CE3E-4E8C-BAF7-D17747A51449}" srcOrd="0" destOrd="0" presId="urn:microsoft.com/office/officeart/2005/8/layout/bList2#1"/>
    <dgm:cxn modelId="{4DCAF34F-3F27-4581-A892-65059412E363}" type="presParOf" srcId="{89667ECA-9624-430B-839A-A5C8642DE8DC}" destId="{E9AA7EB3-2C05-48D8-86C5-0E13F428C17D}" srcOrd="1" destOrd="0" presId="urn:microsoft.com/office/officeart/2005/8/layout/bList2#1"/>
    <dgm:cxn modelId="{6A30D9CC-EB11-440B-B050-88412E01FEDE}" type="presParOf" srcId="{89667ECA-9624-430B-839A-A5C8642DE8DC}" destId="{930893E7-EE16-4F90-ABCC-B71938C4FEC3}" srcOrd="2" destOrd="0" presId="urn:microsoft.com/office/officeart/2005/8/layout/bList2#1"/>
    <dgm:cxn modelId="{C4E08A28-866B-473D-B299-D6EAE71CB1AD}" type="presParOf" srcId="{89667ECA-9624-430B-839A-A5C8642DE8DC}" destId="{38FC742D-EFDD-4C02-8B2B-D035B3217028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73D149-9CBB-42DB-9063-0CF6BF0E1B6C}">
      <dsp:nvSpPr>
        <dsp:cNvPr id="0" name=""/>
        <dsp:cNvSpPr/>
      </dsp:nvSpPr>
      <dsp:spPr>
        <a:xfrm>
          <a:off x="2088232" y="1599092"/>
          <a:ext cx="3092758" cy="1894497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Экологическое воспитание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41156" y="1876535"/>
        <a:ext cx="2186910" cy="1339611"/>
      </dsp:txXfrm>
    </dsp:sp>
    <dsp:sp modelId="{6DD5A6F4-4744-44C1-8676-53A0C81FE1B3}">
      <dsp:nvSpPr>
        <dsp:cNvPr id="0" name=""/>
        <dsp:cNvSpPr/>
      </dsp:nvSpPr>
      <dsp:spPr>
        <a:xfrm rot="1809393">
          <a:off x="4747627" y="3216275"/>
          <a:ext cx="132423" cy="30390"/>
        </a:xfrm>
        <a:custGeom>
          <a:avLst/>
          <a:gdLst/>
          <a:ahLst/>
          <a:cxnLst/>
          <a:rect l="0" t="0" r="0" b="0"/>
          <a:pathLst>
            <a:path>
              <a:moveTo>
                <a:pt x="0" y="15195"/>
              </a:moveTo>
              <a:lnTo>
                <a:pt x="132423" y="151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10528" y="3228160"/>
        <a:ext cx="6621" cy="6621"/>
      </dsp:txXfrm>
    </dsp:sp>
    <dsp:sp modelId="{C55F7B1E-0367-40BD-8963-D928C5532C4D}">
      <dsp:nvSpPr>
        <dsp:cNvPr id="0" name=""/>
        <dsp:cNvSpPr/>
      </dsp:nvSpPr>
      <dsp:spPr>
        <a:xfrm>
          <a:off x="4608508" y="2921034"/>
          <a:ext cx="2447217" cy="180410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Морально-этические нормы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66895" y="3185240"/>
        <a:ext cx="1730443" cy="1275697"/>
      </dsp:txXfrm>
    </dsp:sp>
    <dsp:sp modelId="{38CCD61E-27B3-4F0B-A88E-6B2A65204583}">
      <dsp:nvSpPr>
        <dsp:cNvPr id="0" name=""/>
        <dsp:cNvSpPr/>
      </dsp:nvSpPr>
      <dsp:spPr>
        <a:xfrm rot="21231993">
          <a:off x="5154450" y="2306211"/>
          <a:ext cx="1146723" cy="30390"/>
        </a:xfrm>
        <a:custGeom>
          <a:avLst/>
          <a:gdLst/>
          <a:ahLst/>
          <a:cxnLst/>
          <a:rect l="0" t="0" r="0" b="0"/>
          <a:pathLst>
            <a:path>
              <a:moveTo>
                <a:pt x="0" y="15195"/>
              </a:moveTo>
              <a:lnTo>
                <a:pt x="1146723" y="151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99143" y="2292738"/>
        <a:ext cx="57336" cy="57336"/>
      </dsp:txXfrm>
    </dsp:sp>
    <dsp:sp modelId="{31C57DCF-E84E-4C9A-B535-DFE2D35387B1}">
      <dsp:nvSpPr>
        <dsp:cNvPr id="0" name=""/>
        <dsp:cNvSpPr/>
      </dsp:nvSpPr>
      <dsp:spPr>
        <a:xfrm>
          <a:off x="6291168" y="1239042"/>
          <a:ext cx="1989751" cy="182983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Бережное отношение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82560" y="1507015"/>
        <a:ext cx="1406967" cy="1293888"/>
      </dsp:txXfrm>
    </dsp:sp>
    <dsp:sp modelId="{DDA8D82C-A925-4814-97E1-CAA1DC40EE90}">
      <dsp:nvSpPr>
        <dsp:cNvPr id="0" name=""/>
        <dsp:cNvSpPr/>
      </dsp:nvSpPr>
      <dsp:spPr>
        <a:xfrm rot="17943330">
          <a:off x="4105387" y="1587781"/>
          <a:ext cx="106670" cy="30390"/>
        </a:xfrm>
        <a:custGeom>
          <a:avLst/>
          <a:gdLst/>
          <a:ahLst/>
          <a:cxnLst/>
          <a:rect l="0" t="0" r="0" b="0"/>
          <a:pathLst>
            <a:path>
              <a:moveTo>
                <a:pt x="0" y="15195"/>
              </a:moveTo>
              <a:lnTo>
                <a:pt x="106670" y="151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56055" y="1600310"/>
        <a:ext cx="5333" cy="5333"/>
      </dsp:txXfrm>
    </dsp:sp>
    <dsp:sp modelId="{04E80E79-B755-4A01-B53B-D7F56A54A569}">
      <dsp:nvSpPr>
        <dsp:cNvPr id="0" name=""/>
        <dsp:cNvSpPr/>
      </dsp:nvSpPr>
      <dsp:spPr>
        <a:xfrm>
          <a:off x="3384370" y="0"/>
          <a:ext cx="2438045" cy="160519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Личностные качества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41413" y="235076"/>
        <a:ext cx="1723959" cy="1135046"/>
      </dsp:txXfrm>
    </dsp:sp>
    <dsp:sp modelId="{6FCE8340-AEE4-47C6-9B7B-B8BF6076E3D4}">
      <dsp:nvSpPr>
        <dsp:cNvPr id="0" name=""/>
        <dsp:cNvSpPr/>
      </dsp:nvSpPr>
      <dsp:spPr>
        <a:xfrm rot="9125306">
          <a:off x="2186187" y="3220029"/>
          <a:ext cx="295968" cy="30390"/>
        </a:xfrm>
        <a:custGeom>
          <a:avLst/>
          <a:gdLst/>
          <a:ahLst/>
          <a:cxnLst/>
          <a:rect l="0" t="0" r="0" b="0"/>
          <a:pathLst>
            <a:path>
              <a:moveTo>
                <a:pt x="0" y="15195"/>
              </a:moveTo>
              <a:lnTo>
                <a:pt x="295968" y="151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26772" y="3227826"/>
        <a:ext cx="14798" cy="14798"/>
      </dsp:txXfrm>
    </dsp:sp>
    <dsp:sp modelId="{12549F44-3017-4A5C-8634-A0CA0F2E06E0}">
      <dsp:nvSpPr>
        <dsp:cNvPr id="0" name=""/>
        <dsp:cNvSpPr/>
      </dsp:nvSpPr>
      <dsp:spPr>
        <a:xfrm>
          <a:off x="0" y="3005675"/>
          <a:ext cx="2481121" cy="161773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Эмоциональная оценка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52" y="3242587"/>
        <a:ext cx="1754417" cy="1143915"/>
      </dsp:txXfrm>
    </dsp:sp>
    <dsp:sp modelId="{93FD5877-CE22-46E7-97A2-0B4B5C462C57}">
      <dsp:nvSpPr>
        <dsp:cNvPr id="0" name=""/>
        <dsp:cNvSpPr/>
      </dsp:nvSpPr>
      <dsp:spPr>
        <a:xfrm rot="12436282">
          <a:off x="1768663" y="1755585"/>
          <a:ext cx="722968" cy="30390"/>
        </a:xfrm>
        <a:custGeom>
          <a:avLst/>
          <a:gdLst/>
          <a:ahLst/>
          <a:cxnLst/>
          <a:rect l="0" t="0" r="0" b="0"/>
          <a:pathLst>
            <a:path>
              <a:moveTo>
                <a:pt x="0" y="15195"/>
              </a:moveTo>
              <a:lnTo>
                <a:pt x="722968" y="151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112073" y="1752707"/>
        <a:ext cx="36148" cy="36148"/>
      </dsp:txXfrm>
    </dsp:sp>
    <dsp:sp modelId="{F31B1208-D848-4C03-B3FF-CF23F2ACC21F}">
      <dsp:nvSpPr>
        <dsp:cNvPr id="0" name=""/>
        <dsp:cNvSpPr/>
      </dsp:nvSpPr>
      <dsp:spPr>
        <a:xfrm>
          <a:off x="0" y="317918"/>
          <a:ext cx="1941782" cy="171051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Ценностные установки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4367" y="568418"/>
        <a:ext cx="1373048" cy="12095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00A16-0232-415E-A0DB-84C59242547E}">
      <dsp:nvSpPr>
        <dsp:cNvPr id="0" name=""/>
        <dsp:cNvSpPr/>
      </dsp:nvSpPr>
      <dsp:spPr>
        <a:xfrm>
          <a:off x="4212468" y="1354956"/>
          <a:ext cx="2980351" cy="517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625"/>
              </a:lnTo>
              <a:lnTo>
                <a:pt x="2980351" y="258625"/>
              </a:lnTo>
              <a:lnTo>
                <a:pt x="2980351" y="5172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A8FEDD-5D80-4072-81FD-5BE84E865FFF}">
      <dsp:nvSpPr>
        <dsp:cNvPr id="0" name=""/>
        <dsp:cNvSpPr/>
      </dsp:nvSpPr>
      <dsp:spPr>
        <a:xfrm>
          <a:off x="1231550" y="1354956"/>
          <a:ext cx="2980917" cy="373233"/>
        </a:xfrm>
        <a:custGeom>
          <a:avLst/>
          <a:gdLst/>
          <a:ahLst/>
          <a:cxnLst/>
          <a:rect l="0" t="0" r="0" b="0"/>
          <a:pathLst>
            <a:path>
              <a:moveTo>
                <a:pt x="2980917" y="0"/>
              </a:moveTo>
              <a:lnTo>
                <a:pt x="2980917" y="114608"/>
              </a:lnTo>
              <a:lnTo>
                <a:pt x="0" y="114608"/>
              </a:lnTo>
              <a:lnTo>
                <a:pt x="0" y="3732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624394-AF56-4225-82BC-A9840AE1C541}">
      <dsp:nvSpPr>
        <dsp:cNvPr id="0" name=""/>
        <dsp:cNvSpPr/>
      </dsp:nvSpPr>
      <dsp:spPr>
        <a:xfrm>
          <a:off x="4039853" y="1354956"/>
          <a:ext cx="172614" cy="517251"/>
        </a:xfrm>
        <a:custGeom>
          <a:avLst/>
          <a:gdLst/>
          <a:ahLst/>
          <a:cxnLst/>
          <a:rect l="0" t="0" r="0" b="0"/>
          <a:pathLst>
            <a:path>
              <a:moveTo>
                <a:pt x="172614" y="0"/>
              </a:moveTo>
              <a:lnTo>
                <a:pt x="172614" y="258625"/>
              </a:lnTo>
              <a:lnTo>
                <a:pt x="0" y="258625"/>
              </a:lnTo>
              <a:lnTo>
                <a:pt x="0" y="5172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8B31B-7EC3-4825-8CC4-89F28D0AB10F}">
      <dsp:nvSpPr>
        <dsp:cNvPr id="0" name=""/>
        <dsp:cNvSpPr/>
      </dsp:nvSpPr>
      <dsp:spPr>
        <a:xfrm>
          <a:off x="3096350" y="222545"/>
          <a:ext cx="2232234" cy="11324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latin typeface="Times New Roman" pitchFamily="18" charset="0"/>
              <a:cs typeface="Times New Roman" pitchFamily="18" charset="0"/>
            </a:rPr>
            <a:t>задачи</a:t>
          </a:r>
          <a:endParaRPr lang="ru-RU" sz="5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96350" y="222545"/>
        <a:ext cx="2232234" cy="1132410"/>
      </dsp:txXfrm>
    </dsp:sp>
    <dsp:sp modelId="{FF06AB9B-A380-45A9-8EBE-9A1160B3BB49}">
      <dsp:nvSpPr>
        <dsp:cNvPr id="0" name=""/>
        <dsp:cNvSpPr/>
      </dsp:nvSpPr>
      <dsp:spPr>
        <a:xfrm>
          <a:off x="2808303" y="1872207"/>
          <a:ext cx="2463100" cy="28895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Формирование у детей системы элементарных знаний о предметах и явлениях природы, об окружающем мире, обеспечение правильной ориентировки ребенка в мире.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08303" y="1872207"/>
        <a:ext cx="2463100" cy="2889574"/>
      </dsp:txXfrm>
    </dsp:sp>
    <dsp:sp modelId="{C8F42455-7A3F-4DD6-B97A-77D579F4B62C}">
      <dsp:nvSpPr>
        <dsp:cNvPr id="0" name=""/>
        <dsp:cNvSpPr/>
      </dsp:nvSpPr>
      <dsp:spPr>
        <a:xfrm>
          <a:off x="0" y="1728190"/>
          <a:ext cx="2463100" cy="2512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Воспитывать бережное отношение к животным и растениям ; Формировать представление  о неразрывной связи человека с природой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728190"/>
        <a:ext cx="2463100" cy="2512892"/>
      </dsp:txXfrm>
    </dsp:sp>
    <dsp:sp modelId="{77EBAA16-3EA2-4949-A81E-81647F455A94}">
      <dsp:nvSpPr>
        <dsp:cNvPr id="0" name=""/>
        <dsp:cNvSpPr/>
      </dsp:nvSpPr>
      <dsp:spPr>
        <a:xfrm>
          <a:off x="5961269" y="1872207"/>
          <a:ext cx="2463100" cy="22248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Продолжать учить детей устанавливать связи между состоянием растения и условиями окружающей среды. </a:t>
          </a:r>
        </a:p>
      </dsp:txBody>
      <dsp:txXfrm>
        <a:off x="5961269" y="1872207"/>
        <a:ext cx="2463100" cy="22248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0AD8C-7EDE-4BC7-AC27-1DEBD2B89524}">
      <dsp:nvSpPr>
        <dsp:cNvPr id="0" name=""/>
        <dsp:cNvSpPr/>
      </dsp:nvSpPr>
      <dsp:spPr>
        <a:xfrm>
          <a:off x="0" y="1100803"/>
          <a:ext cx="82089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5F05B-D22A-435E-B0E0-2270FE533383}">
      <dsp:nvSpPr>
        <dsp:cNvPr id="0" name=""/>
        <dsp:cNvSpPr/>
      </dsp:nvSpPr>
      <dsp:spPr>
        <a:xfrm>
          <a:off x="410445" y="16701"/>
          <a:ext cx="7297722" cy="14383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/>
            <a:t> </a:t>
          </a:r>
          <a:r>
            <a:rPr lang="en-US" sz="2800" b="1" u="sng" kern="1200" dirty="0" smtClean="0"/>
            <a:t>I </a:t>
          </a:r>
          <a:r>
            <a:rPr lang="ru-RU" sz="2800" b="1" u="sng" kern="1200" dirty="0" smtClean="0"/>
            <a:t>этап</a:t>
          </a:r>
          <a:r>
            <a:rPr lang="ru-RU" sz="2800" u="sng" kern="1200" dirty="0" smtClean="0"/>
            <a:t> </a:t>
          </a:r>
          <a:r>
            <a:rPr lang="ru-RU" sz="2800" b="1" i="1" u="sng" kern="1200" dirty="0" smtClean="0"/>
            <a:t>(информационно – ознакомительный)</a:t>
          </a:r>
          <a:endParaRPr lang="ru-RU" sz="2800" kern="1200" dirty="0"/>
        </a:p>
      </dsp:txBody>
      <dsp:txXfrm>
        <a:off x="480659" y="86915"/>
        <a:ext cx="7157294" cy="1297913"/>
      </dsp:txXfrm>
    </dsp:sp>
    <dsp:sp modelId="{25313A23-BD01-44E3-B0A7-34DBFDDA0F9F}">
      <dsp:nvSpPr>
        <dsp:cNvPr id="0" name=""/>
        <dsp:cNvSpPr/>
      </dsp:nvSpPr>
      <dsp:spPr>
        <a:xfrm>
          <a:off x="0" y="2692698"/>
          <a:ext cx="82089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20E3D-DEB6-4C56-B60D-562552629066}">
      <dsp:nvSpPr>
        <dsp:cNvPr id="0" name=""/>
        <dsp:cNvSpPr/>
      </dsp:nvSpPr>
      <dsp:spPr>
        <a:xfrm>
          <a:off x="419733" y="1969085"/>
          <a:ext cx="6665464" cy="12117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u="sng" kern="1200" dirty="0" smtClean="0"/>
            <a:t>II </a:t>
          </a:r>
          <a:r>
            <a:rPr lang="ru-RU" sz="2800" b="1" i="1" u="sng" kern="1200" dirty="0" smtClean="0"/>
            <a:t>этап (практический</a:t>
          </a:r>
          <a:r>
            <a:rPr lang="ru-RU" sz="2000" b="1" i="1" u="sng" kern="1200" dirty="0" smtClean="0"/>
            <a:t>)</a:t>
          </a:r>
          <a:endParaRPr lang="ru-RU" sz="2000" b="1" i="1" u="sng" kern="1200" dirty="0"/>
        </a:p>
      </dsp:txBody>
      <dsp:txXfrm>
        <a:off x="478885" y="2028237"/>
        <a:ext cx="6547160" cy="1093430"/>
      </dsp:txXfrm>
    </dsp:sp>
    <dsp:sp modelId="{D6EEB8A2-97DA-4638-9856-E1AAD17BF6ED}">
      <dsp:nvSpPr>
        <dsp:cNvPr id="0" name=""/>
        <dsp:cNvSpPr/>
      </dsp:nvSpPr>
      <dsp:spPr>
        <a:xfrm>
          <a:off x="0" y="4218810"/>
          <a:ext cx="82089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1EAEB-9F82-4DFA-A8F7-063E45CA8681}">
      <dsp:nvSpPr>
        <dsp:cNvPr id="0" name=""/>
        <dsp:cNvSpPr/>
      </dsp:nvSpPr>
      <dsp:spPr>
        <a:xfrm>
          <a:off x="419729" y="3607264"/>
          <a:ext cx="6665464" cy="11459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u="sng" kern="1200" dirty="0" smtClean="0"/>
            <a:t>III </a:t>
          </a:r>
          <a:r>
            <a:rPr lang="ru-RU" sz="2800" b="1" i="1" u="sng" kern="1200" dirty="0" smtClean="0"/>
            <a:t>этап (обобщающий</a:t>
          </a:r>
          <a:r>
            <a:rPr lang="ru-RU" sz="2700" kern="1200" dirty="0" smtClean="0"/>
            <a:t>)</a:t>
          </a:r>
          <a:endParaRPr lang="ru-RU" sz="2700" kern="1200" dirty="0"/>
        </a:p>
      </dsp:txBody>
      <dsp:txXfrm>
        <a:off x="475670" y="3663205"/>
        <a:ext cx="6553582" cy="10340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2A262-7A62-4885-ADA6-F09E7F7EE633}">
      <dsp:nvSpPr>
        <dsp:cNvPr id="0" name=""/>
        <dsp:cNvSpPr/>
      </dsp:nvSpPr>
      <dsp:spPr>
        <a:xfrm>
          <a:off x="151017" y="1972492"/>
          <a:ext cx="2388757" cy="3032006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B9983-E07B-4059-AAB2-B9B22168837D}">
      <dsp:nvSpPr>
        <dsp:cNvPr id="0" name=""/>
        <dsp:cNvSpPr/>
      </dsp:nvSpPr>
      <dsp:spPr>
        <a:xfrm>
          <a:off x="72002" y="4608514"/>
          <a:ext cx="2386748" cy="626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Подбор игрового оборудования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002" y="4608514"/>
        <a:ext cx="1680808" cy="626011"/>
      </dsp:txXfrm>
    </dsp:sp>
    <dsp:sp modelId="{FCA0A41E-934C-45A4-9B6C-1B4EB4A36A14}">
      <dsp:nvSpPr>
        <dsp:cNvPr id="0" name=""/>
        <dsp:cNvSpPr/>
      </dsp:nvSpPr>
      <dsp:spPr>
        <a:xfrm>
          <a:off x="6840758" y="3672405"/>
          <a:ext cx="682596" cy="68259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B54EC-514A-4FC2-8BF3-9CE6706A6E49}">
      <dsp:nvSpPr>
        <dsp:cNvPr id="0" name=""/>
        <dsp:cNvSpPr/>
      </dsp:nvSpPr>
      <dsp:spPr>
        <a:xfrm>
          <a:off x="2676022" y="399049"/>
          <a:ext cx="3073382" cy="263646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D98B8-1BE4-4E8D-9F02-4CDAAC42336C}">
      <dsp:nvSpPr>
        <dsp:cNvPr id="0" name=""/>
        <dsp:cNvSpPr/>
      </dsp:nvSpPr>
      <dsp:spPr>
        <a:xfrm>
          <a:off x="2732619" y="2778575"/>
          <a:ext cx="2813176" cy="533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Разработка проектов 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2619" y="2778575"/>
        <a:ext cx="1981110" cy="533793"/>
      </dsp:txXfrm>
    </dsp:sp>
    <dsp:sp modelId="{AC775A7C-8653-4459-93F3-D7517ABA5639}">
      <dsp:nvSpPr>
        <dsp:cNvPr id="0" name=""/>
        <dsp:cNvSpPr/>
      </dsp:nvSpPr>
      <dsp:spPr>
        <a:xfrm>
          <a:off x="5905664" y="4320481"/>
          <a:ext cx="682596" cy="68259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80FB4-CE3E-4E8C-BAF7-D17747A51449}">
      <dsp:nvSpPr>
        <dsp:cNvPr id="0" name=""/>
        <dsp:cNvSpPr/>
      </dsp:nvSpPr>
      <dsp:spPr>
        <a:xfrm>
          <a:off x="5806303" y="1944212"/>
          <a:ext cx="2690640" cy="331363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893E7-EE16-4F90-ABCC-B71938C4FEC3}">
      <dsp:nvSpPr>
        <dsp:cNvPr id="0" name=""/>
        <dsp:cNvSpPr/>
      </dsp:nvSpPr>
      <dsp:spPr>
        <a:xfrm>
          <a:off x="5966159" y="4910796"/>
          <a:ext cx="2460820" cy="626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Осуществление проектной деятельности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66159" y="4910796"/>
        <a:ext cx="1732972" cy="626011"/>
      </dsp:txXfrm>
    </dsp:sp>
    <dsp:sp modelId="{38FC742D-EFDD-4C02-8B2B-D035B3217028}">
      <dsp:nvSpPr>
        <dsp:cNvPr id="0" name=""/>
        <dsp:cNvSpPr/>
      </dsp:nvSpPr>
      <dsp:spPr>
        <a:xfrm>
          <a:off x="7814347" y="648071"/>
          <a:ext cx="682596" cy="68259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29175-2CBB-45D1-A7F2-1CB2189B457E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17F02-0A25-4DE5-B7F8-53C73C354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7697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17F02-0A25-4DE5-B7F8-53C73C354FF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772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5FFDB-7F32-4D63-8730-562CB911FDB2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CA1FE-9A45-46DD-B413-E230AE919D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0135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31C15-8980-432A-AD1B-919C1E72A207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39BCF2-D4D9-443B-9B10-78F64B9A4F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79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6DFB08-475C-44AA-B261-153D61A28E5D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F9597-3B94-4D45-AB72-8464490DE7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349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6F6378-04E6-484D-94CA-EF7B605D226C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8C3FA6-7B9F-42F6-8573-4E48A06633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873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4AB830-D260-4881-8D1D-273496D7DE30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34891-B767-408F-A193-27FD2BFAA0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9388" y="188913"/>
            <a:ext cx="8785225" cy="648017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57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4B2946-CE54-46FB-835A-27087D03F98A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16C1A-6651-4F24-9F21-A7EF960FC8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22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47DBD-0A29-4AC5-80BB-0127E05C6704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65521-311F-42A8-B4F2-3AD3FCD2BD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32D06-4A79-4D57-9DD9-10FD79818976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06C187-0A06-4ACF-9DC2-E6AB1E17CD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5779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EE659B-9A52-457C-A60A-3051FB1FD357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BFBA9-CA44-470D-A7C3-5FE504CAE3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40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5B3F1F-0A51-4F05-AEE2-E1A55CC804F6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FDE6F5-2B70-448A-9D0A-895EBB2EE4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857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A7CF5-DBA2-44CD-95FC-5EAF2A1FD573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32C450-5AAD-4CCD-B0D6-4B0606EF02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006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B34B08-E1D3-49B5-A037-DA33997BE6CC}" type="datetimeFigureOut">
              <a:rPr lang="ru-RU" smtClean="0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0BC0A1-692E-4A30-828E-686F380A7F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Блок-схема: документ 6"/>
          <p:cNvSpPr/>
          <p:nvPr userDrawn="1"/>
        </p:nvSpPr>
        <p:spPr>
          <a:xfrm rot="10800000" flipH="1">
            <a:off x="0" y="0"/>
            <a:ext cx="9144000" cy="6858000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7" descr="2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302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microsoft.com/office/2007/relationships/diagramDrawing" Target="../diagrams/drawing3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38864"/>
            <a:ext cx="8001000" cy="247570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  <a:r>
              <a:rPr lang="ru-RU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, как средство формирования экологической </a:t>
            </a:r>
            <a:r>
              <a:rPr lang="ru-RU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культуры дошкольников»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509120"/>
            <a:ext cx="7336904" cy="175260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: воспитатель 1 квалификационной категории </a:t>
            </a:r>
            <a:r>
              <a:rPr lang="ru-RU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Тасаева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Айгуль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Жанабаевна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Орск, 2022г.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униципальное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дошкольное образовательное  автономное учреждение  «Детский сад №123 «Гармония» комбинированного вида г.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Орска»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73050"/>
            <a:ext cx="3141985" cy="116205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Дидактическая игра «Комнатные растения»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18" t="12525" r="3494" b="5928"/>
          <a:stretch/>
        </p:blipFill>
        <p:spPr bwMode="auto">
          <a:xfrm rot="16200000" flipV="1">
            <a:off x="-134242" y="1870546"/>
            <a:ext cx="3986213" cy="321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981"/>
          <a:stretch/>
        </p:blipFill>
        <p:spPr bwMode="auto">
          <a:xfrm>
            <a:off x="3563888" y="1484784"/>
            <a:ext cx="3316511" cy="259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10147"/>
            <a:ext cx="2304256" cy="30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355976" y="836712"/>
            <a:ext cx="410445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цветов на участке.</a:t>
            </a:r>
          </a:p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огорода на подоконнике, наблюдение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0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47585"/>
            <a:ext cx="6192688" cy="552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55576" y="116632"/>
            <a:ext cx="727280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 «Калейдоскоп овощей и фруктов нашего участка»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79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Сбережем планету вместе»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Формировать доброе отношение к окружающей среде</a:t>
            </a:r>
            <a:r>
              <a:rPr lang="ru-RU" sz="1800" dirty="0">
                <a:solidFill>
                  <a:srgbClr val="111111"/>
                </a:solidFill>
                <a:latin typeface="Arial"/>
              </a:rPr>
              <a:t>.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7833" y="1291382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Дидактическая игра «наш дом планета Земля»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39920" y="1124744"/>
            <a:ext cx="4041775" cy="639762"/>
          </a:xfrm>
        </p:spPr>
        <p:txBody>
          <a:bodyPr/>
          <a:lstStyle/>
          <a:p>
            <a:r>
              <a:rPr lang="ru-RU" dirty="0" err="1" smtClean="0"/>
              <a:t>Лэпбук</a:t>
            </a:r>
            <a:r>
              <a:rPr lang="ru-RU" dirty="0" smtClean="0"/>
              <a:t> «Берегите природу»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4004" y="2094310"/>
            <a:ext cx="162012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44554"/>
            <a:ext cx="3216454" cy="241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1265" y="2130314"/>
            <a:ext cx="278440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8" t="10882" r="6530" b="4164"/>
          <a:stretch/>
        </p:blipFill>
        <p:spPr bwMode="auto">
          <a:xfrm>
            <a:off x="357833" y="1938561"/>
            <a:ext cx="3486152" cy="247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64" b="23241"/>
          <a:stretch/>
        </p:blipFill>
        <p:spPr bwMode="auto">
          <a:xfrm>
            <a:off x="467544" y="4507397"/>
            <a:ext cx="4032448" cy="19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779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68952" cy="157504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Познавательный проект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«Братья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наши меньшие»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Цель проекта : уточнить знания детей о том, как жизнь зверей зависит от окружающей среды, и как они к ней приспосабливаются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700808"/>
            <a:ext cx="4038600" cy="4986019"/>
          </a:xfrm>
        </p:spPr>
        <p:txBody>
          <a:bodyPr/>
          <a:lstStyle/>
          <a:p>
            <a:r>
              <a:rPr lang="ru-RU" dirty="0" smtClean="0"/>
              <a:t>Д/и «Круги </a:t>
            </a:r>
            <a:r>
              <a:rPr lang="ru-RU" dirty="0" err="1" smtClean="0"/>
              <a:t>Лулия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772816"/>
            <a:ext cx="4320479" cy="5078647"/>
          </a:xfrm>
        </p:spPr>
        <p:txBody>
          <a:bodyPr/>
          <a:lstStyle/>
          <a:p>
            <a:r>
              <a:rPr lang="ru-RU" dirty="0" smtClean="0"/>
              <a:t>Д/и «Природные зоны»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" t="3354" r="4625"/>
          <a:stretch/>
        </p:blipFill>
        <p:spPr bwMode="auto">
          <a:xfrm rot="5400000">
            <a:off x="4826893" y="2165995"/>
            <a:ext cx="3443288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8" t="5017" r="5383"/>
          <a:stretch/>
        </p:blipFill>
        <p:spPr bwMode="auto">
          <a:xfrm>
            <a:off x="827584" y="2303615"/>
            <a:ext cx="2743200" cy="386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73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Участие  во всероссийском конкурсе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видеоурок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защитники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природы»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Участие в  олимпиаде «Человек и природа».</a:t>
            </a:r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3294" y="0"/>
            <a:ext cx="7770139" cy="1138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3 этап.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Обобщающий. Участие в акциях, конкурсах, олимпиадах.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95" y="2276872"/>
            <a:ext cx="4417668" cy="331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1936" y="1916832"/>
            <a:ext cx="3251497" cy="243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363" y="4301503"/>
            <a:ext cx="1916544" cy="255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45" y="908720"/>
            <a:ext cx="2307444" cy="307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37890"/>
            <a:ext cx="3180158" cy="238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3528" y="404664"/>
            <a:ext cx="2720479" cy="36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конкурсе «Осенние фантазии»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463727" y="409278"/>
            <a:ext cx="3152527" cy="36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«Бумага добра»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827" y="733396"/>
            <a:ext cx="2296666" cy="325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8"/>
            <a:ext cx="2141984" cy="285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463728" y="3325410"/>
            <a:ext cx="2936502" cy="56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«Полезные крышечки»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4492" y="4101075"/>
            <a:ext cx="1851604" cy="261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359" y="4353103"/>
            <a:ext cx="2818061" cy="21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914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38138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обобщение опыта  по теме "Проектная деятельность как средство формирования  экологической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культуры»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327611" cy="310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2262" y="3770008"/>
            <a:ext cx="2297012" cy="30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127" y="2101455"/>
            <a:ext cx="42799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652120" y="586890"/>
            <a:ext cx="2720479" cy="36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Юных защитников экологии «</a:t>
            </a:r>
            <a:r>
              <a:rPr lang="ru-RU" sz="6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ЮнЭки</a:t>
            </a: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1647056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40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925"/>
            <a:ext cx="8229600" cy="114300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478539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кологическое мировоззрение, экологическая культура ныне живущих людей могут вывести планету и человечество из катастрофического состояния, в котором мы пребываем сейчас.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839242547"/>
              </p:ext>
            </p:extLst>
          </p:nvPr>
        </p:nvGraphicFramePr>
        <p:xfrm>
          <a:off x="179512" y="2132856"/>
          <a:ext cx="8280920" cy="47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76894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Объяснить, что в природе все взаимосвязано. Учить устанавливать причинно-следственные связи между природой и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916706125"/>
              </p:ext>
            </p:extLst>
          </p:nvPr>
        </p:nvGraphicFramePr>
        <p:xfrm>
          <a:off x="323528" y="1556792"/>
          <a:ext cx="8424936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6525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работы: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0660593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809852017"/>
              </p:ext>
            </p:extLst>
          </p:nvPr>
        </p:nvGraphicFramePr>
        <p:xfrm>
          <a:off x="683568" y="1397000"/>
          <a:ext cx="8208912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8861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 этап. Подготовительный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363272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изучение методической литературы, определение целей и задач по теме.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13276">
            <a:off x="-71739" y="2074887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22"/>
          <a:stretch/>
        </p:blipFill>
        <p:spPr bwMode="auto">
          <a:xfrm rot="16200000">
            <a:off x="2505531" y="4431491"/>
            <a:ext cx="2852936" cy="200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84" b="8250"/>
          <a:stretch/>
        </p:blipFill>
        <p:spPr bwMode="auto">
          <a:xfrm rot="16917317">
            <a:off x="5989978" y="4005939"/>
            <a:ext cx="3071534" cy="21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25962" y="1718854"/>
            <a:ext cx="2448371" cy="183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6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1763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2 этап. Практический.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оздание условий для осуществления воспитательно-образовательной деятельности.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247104858"/>
              </p:ext>
            </p:extLst>
          </p:nvPr>
        </p:nvGraphicFramePr>
        <p:xfrm>
          <a:off x="395536" y="1052736"/>
          <a:ext cx="84969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8146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Обогощение</a:t>
            </a:r>
            <a:r>
              <a:rPr lang="ru-RU" dirty="0" smtClean="0"/>
              <a:t> РППС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760"/>
          <a:stretch/>
        </p:blipFill>
        <p:spPr bwMode="auto">
          <a:xfrm>
            <a:off x="428596" y="1071546"/>
            <a:ext cx="2232247" cy="361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142984"/>
            <a:ext cx="2921354" cy="219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1336" y="1052736"/>
            <a:ext cx="2719221" cy="203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14238" b="11272"/>
          <a:stretch/>
        </p:blipFill>
        <p:spPr bwMode="auto">
          <a:xfrm>
            <a:off x="323528" y="4683367"/>
            <a:ext cx="3111348" cy="196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6335" y="3444601"/>
            <a:ext cx="2954146" cy="221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73"/>
          <a:stretch/>
        </p:blipFill>
        <p:spPr bwMode="auto">
          <a:xfrm>
            <a:off x="6262545" y="4365104"/>
            <a:ext cx="2663014" cy="226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86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840346" cy="81034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«Хлеб-всему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голова»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: Обобщить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том, что, хлеб –пищевой продукт, получение которого требует большого труда.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3025" y="2276872"/>
            <a:ext cx="4038600" cy="4525963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42286" y="1742082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48"/>
          <a:stretch/>
        </p:blipFill>
        <p:spPr bwMode="auto">
          <a:xfrm rot="16200000">
            <a:off x="5474825" y="1411616"/>
            <a:ext cx="2122671" cy="20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2" r="4169"/>
          <a:stretch/>
        </p:blipFill>
        <p:spPr bwMode="auto">
          <a:xfrm>
            <a:off x="1110436" y="1402347"/>
            <a:ext cx="2282944" cy="199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50267"/>
            <a:ext cx="1920741" cy="255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3380" y="4329519"/>
            <a:ext cx="1908424" cy="25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15" b="7148"/>
          <a:stretch/>
        </p:blipFill>
        <p:spPr bwMode="auto">
          <a:xfrm>
            <a:off x="6769428" y="4125119"/>
            <a:ext cx="2179700" cy="25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66848" y="1140859"/>
            <a:ext cx="2720479" cy="36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КРУП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852784" y="1100139"/>
            <a:ext cx="3096344" cy="405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НАГЛЯДНЫЙ МАТЕРИАЛ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66848" y="3501008"/>
            <a:ext cx="816148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деятельность «В каких условиях лучше хранить хлеб »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: Обобщить знания детей о том, что, хлеб –пищевой продукт, получение которого требует большого труда.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9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7" y="10889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  «От зернышка до росточка»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: обогащать и закреплять знания о росте и развития растений.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3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Картотека наблюдения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«Как растет цветок?»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908720"/>
            <a:ext cx="4038600" cy="5217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Картотека наблюдений  за ростом овощей.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1" t="3258" b="2699"/>
          <a:stretch/>
        </p:blipFill>
        <p:spPr bwMode="auto">
          <a:xfrm rot="16200000">
            <a:off x="233223" y="1503082"/>
            <a:ext cx="3024336" cy="313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0" r="8538"/>
          <a:stretch/>
        </p:blipFill>
        <p:spPr bwMode="auto">
          <a:xfrm rot="5400000">
            <a:off x="5894858" y="1602086"/>
            <a:ext cx="3006912" cy="262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270" y="3002322"/>
            <a:ext cx="2750616" cy="385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341407" y="2348880"/>
            <a:ext cx="2720479" cy="36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комнатных растений группы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4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1414</TotalTime>
  <Words>394</Words>
  <Application>Microsoft Office PowerPoint</Application>
  <PresentationFormat>Экран (4:3)</PresentationFormat>
  <Paragraphs>61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«Проектная деятельность , как средство формирования экологической культуры дошкольников»</vt:lpstr>
      <vt:lpstr>Актуальность</vt:lpstr>
      <vt:lpstr> Цель: Объяснить, что в природе все взаимосвязано. Учить устанавливать причинно-следственные связи между природой и человеком. </vt:lpstr>
      <vt:lpstr>Этапы работы:</vt:lpstr>
      <vt:lpstr>1 этап. Подготовительный</vt:lpstr>
      <vt:lpstr>2 этап. Практический. Создание условий для осуществления воспитательно-образовательной деятельности.</vt:lpstr>
      <vt:lpstr>Обогощение РППС</vt:lpstr>
      <vt:lpstr> Исследовательский проект «Хлеб-всему голова» Цель проекта : Обобщить знания детей о том, что, хлеб –пищевой продукт, получение которого требует большого труда. </vt:lpstr>
      <vt:lpstr>Образовательный проект  «От зернышка до росточка» Цель проекта : обогащать и закреплять знания о росте и развития растений. </vt:lpstr>
      <vt:lpstr>Дидактическая игра «Комнатные растения»</vt:lpstr>
      <vt:lpstr>Слайд 11</vt:lpstr>
      <vt:lpstr> Образовательный  проект « Сбережем планету вместе» Цель проекта :Формировать доброе отношение к окружающей среде. .  </vt:lpstr>
      <vt:lpstr>Познавательный проект «Братья наши меньшие» Цель проекта : уточнить знания детей о том, как жизнь зверей зависит от окружающей среды, и как они к ней приспосабливаются</vt:lpstr>
      <vt:lpstr> </vt:lpstr>
      <vt:lpstr>Слайд 15</vt:lpstr>
      <vt:lpstr>обобщение опыта  по теме "Проектная деятельность как средство формирования  экологической культуры»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1</cp:lastModifiedBy>
  <cp:revision>83</cp:revision>
  <dcterms:created xsi:type="dcterms:W3CDTF">2013-08-25T16:42:31Z</dcterms:created>
  <dcterms:modified xsi:type="dcterms:W3CDTF">2022-10-21T08:47:50Z</dcterms:modified>
</cp:coreProperties>
</file>