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4" r:id="rId4"/>
    <p:sldId id="269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020C-6B42-4FE9-804A-0FD524F24BE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1E28-9BB2-4346-BD04-E3A2E5AD9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177" y="1906072"/>
            <a:ext cx="6100261" cy="14380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«Подбери головной убор и музыкальный инструмент к национальному костюму»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58490" y="5473337"/>
            <a:ext cx="4075613" cy="1045030"/>
          </a:xfrm>
        </p:spPr>
        <p:txBody>
          <a:bodyPr>
            <a:normAutofit/>
          </a:bodyPr>
          <a:lstStyle/>
          <a:p>
            <a:pPr algn="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Пивоварова Н.И.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10789" y="182880"/>
            <a:ext cx="6910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 образовательное автономное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99 комбинированного вида"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Домовенок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 г.Орска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6107" y="1102659"/>
            <a:ext cx="7368988" cy="1169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игру входят: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куклы в национальных костюмах (русский, мордовский, татарский, казахский); головные уборы из ткани, музыкальные инструменты из фетра, аудиозапись.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764398" y="2102665"/>
            <a:ext cx="8075053" cy="3490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4" name="Picture 2" descr="C:\Users\ADMIN\AppData\Local\Temp\Rar$DIa8012.9506\20251119_09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04" y="2348913"/>
            <a:ext cx="4924696" cy="348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0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34236" cy="2299697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1713" y="521293"/>
            <a:ext cx="7886700" cy="56556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1 вариант                                       2 вариант</a:t>
            </a:r>
            <a:endParaRPr lang="ru-RU" dirty="0"/>
          </a:p>
        </p:txBody>
      </p:sp>
      <p:pic>
        <p:nvPicPr>
          <p:cNvPr id="8" name="Содержимое 7" descr="C:\Users\ADMIN\AppData\Local\Temp\Rar$DIa5264.26851\20250422_1604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95" y="3997600"/>
            <a:ext cx="3605348" cy="258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ADMIN\AppData\Local\Temp\Rar$DIa5264.33308\20250422_160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18" y="1180663"/>
            <a:ext cx="3662971" cy="244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C-17\Desktop\IMG-20251120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27" y="2043143"/>
            <a:ext cx="3534805" cy="277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05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34236" cy="2299697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1713" y="521293"/>
            <a:ext cx="7886700" cy="56556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3 вариант                                       4 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32105"/>
            <a:ext cx="7886700" cy="35448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ДC-17\Desktop\IMG-20251120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" y="1097203"/>
            <a:ext cx="3426864" cy="233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ДC-17\Desktop\20251120_113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8" y="3572141"/>
            <a:ext cx="2264101" cy="301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ДC-17\Desktop\IMG-20251120-WA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69" y="2112695"/>
            <a:ext cx="3956703" cy="2632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553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1221" y="483326"/>
            <a:ext cx="7442436" cy="14499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применения авторских дидактических игр в рамках изучения культурно-исторических ценностей родного края у детей повышается познавательный интерес  к прошлому и настоящему Оренбуржья. Пособие способствует сохранению наследия для будущего поколения в виде уникальных ценностей человеческого опыта и знания.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ownloads\20250430_154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338" y="1766598"/>
            <a:ext cx="4366296" cy="257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ADMIN\AppData\Local\Temp\Rar$DIa8012.27656\20251119_09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584" y="4404078"/>
            <a:ext cx="2221331" cy="222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ADMIN\AppData\Local\Temp\Rar$DIa8012.24193\20251119_091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534" y="4468166"/>
            <a:ext cx="2317911" cy="222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60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106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 «Подбери головной убор и музыкальный инструмент к национальному костюму» </vt:lpstr>
      <vt:lpstr>В игру входят: 4 куклы в национальных костюмах (русский, мордовский, татарский, казахский); головные уборы из ткани, музыкальные инструменты из фетра, аудиозапись.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ДC-17</cp:lastModifiedBy>
  <cp:revision>91</cp:revision>
  <dcterms:created xsi:type="dcterms:W3CDTF">2019-11-12T18:29:44Z</dcterms:created>
  <dcterms:modified xsi:type="dcterms:W3CDTF">2026-01-27T11:48:39Z</dcterms:modified>
</cp:coreProperties>
</file>