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3" autoAdjust="0"/>
    <p:restoredTop sz="94660"/>
  </p:normalViewPr>
  <p:slideViewPr>
    <p:cSldViewPr>
      <p:cViewPr varScale="1">
        <p:scale>
          <a:sx n="80" d="100"/>
          <a:sy n="80" d="100"/>
        </p:scale>
        <p:origin x="15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5210-2E84-4CBC-98F3-E9E00A8FEC17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90F75-11E6-43EA-A7F8-BBAC6F79AE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294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A6BE-55F0-4A65-AA80-4BC917E901FC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2B88F-2A56-4A17-BC39-B0D8AE35E3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55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5329-2179-47B4-940C-5D66E6E8D537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E5DDF-1E52-45BA-9624-ED6EDAC1F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45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1400-0EB4-4A04-8D36-6A3182EB94E7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A97C6-68EF-42D5-B91D-26701A92EA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3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CF01-F414-4AD4-9F50-A52D4CC8948D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E02B5-8C73-4DB7-B22E-7DAE17F1F6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51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EBD3-8A3E-4A0E-A88B-F1EDA36BFC43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D92C-7B28-4807-BE7F-8385A82CD4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91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5DFC-2E55-456C-9FCB-B988CFA46D18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C7F07-518B-40D2-8C76-D3AA2AB97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8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B18A-E6B8-4C8F-87A5-CB6B62283468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9397E-3900-4DC4-AD3D-92C07614B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93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025A-C654-41CB-B07A-A30A003698B6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EDE4A-CF4B-4632-BD3E-B9DAF6A2C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46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E42C-D6E2-4A6C-AF5A-6DC34108DF5B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DC62D-C50F-474B-85EE-5BB50B1F8B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35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58F4-2203-4538-8AE2-21C00B27CA3B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A232A-E9E6-4336-AE4B-B31AC4EFFF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95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CA1FF-0AAB-4CBA-8884-BA45543BA729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A8C860-2DD0-4A7F-ACBC-7BD5D6C3EF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A8870C-EA2D-4A3F-90F1-7FF7997C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4741-EFCB-47C3-B5C0-546EEC44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768" y="1219201"/>
            <a:ext cx="5472608" cy="1201687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№53 «Огонёк»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2F8383-3598-4F41-BF4C-E38852FF4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859161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бросового материала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«Накорми цыплят»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«Посади стрекозу на цветок»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младшая группа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Корнева Анна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1535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4741-EFCB-47C3-B5C0-546EEC445D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2F8383-3598-4F41-BF4C-E38852FF48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554D0-8CC6-4FE0-9847-DAF52158A91D}"/>
              </a:ext>
            </a:extLst>
          </p:cNvPr>
          <p:cNvSpPr txBox="1"/>
          <p:nvPr/>
        </p:nvSpPr>
        <p:spPr>
          <a:xfrm>
            <a:off x="705594" y="404664"/>
            <a:ext cx="7772400" cy="474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>
              <a:lnSpc>
                <a:spcPct val="112000"/>
              </a:lnSpc>
              <a:spcAft>
                <a:spcPts val="25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Представляю вашему вниманию</a:t>
            </a:r>
            <a:endParaRPr lang="ru-RU" sz="24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F6CA2-4C84-4D13-BA7D-2141DB40C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166AE8-795A-4487-988A-ACB11E2BE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19037"/>
            <a:ext cx="6656784" cy="48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A8870C-EA2D-4A3F-90F1-7FF7997C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32" y="-7986"/>
            <a:ext cx="9174832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4741-EFCB-47C3-B5C0-546EEC44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1556792"/>
            <a:ext cx="5400600" cy="2664296"/>
          </a:xfrm>
        </p:spPr>
        <p:txBody>
          <a:bodyPr/>
          <a:lstStyle/>
          <a:p>
            <a:pPr algn="l"/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«Накорми цыплят»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с детьми названия основных цветов (красный, жёлтый, зелёный, синий)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узнавать и правильно называть основные цвета(красный, жёлтый, зелёный, синий)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внимание, мышление, память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-Зрительное восприятие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-Мелкую моторику рук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усидчивость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столе стоят цыплята и контейнер с цветными крышками(зёрнышками).Педагог объясняет, что цыплята хотят кушать и предлагает накормить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их,обращая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 на цвет.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2F8383-3598-4F41-BF4C-E38852FF4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720" y="4365104"/>
            <a:ext cx="5688632" cy="720080"/>
          </a:xfrm>
        </p:spPr>
        <p:txBody>
          <a:bodyPr/>
          <a:lstStyle/>
          <a:p>
            <a:pPr algn="l"/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игры нам понадобится четыре пластиковые бутылки, цветная бумага самоклеящаяся (красный, жёлтый, зелёный, синий) для оформления, цветные крышки.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59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A8870C-EA2D-4A3F-90F1-7FF7997C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32" y="-7986"/>
            <a:ext cx="9174832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4741-EFCB-47C3-B5C0-546EEC44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1219201"/>
            <a:ext cx="5688632" cy="1561727"/>
          </a:xfrm>
        </p:spPr>
        <p:txBody>
          <a:bodyPr/>
          <a:lstStyle/>
          <a:p>
            <a:pPr algn="l"/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«Посади стрекоз на цветок»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Совершенствование и развитие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сенсорного восприятия в ходе практических действий.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Задачи:</a:t>
            </a:r>
            <a:b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Учить группировать предметы по цвету. Устанавливать тождества и различия цвета однородных предметов.</a:t>
            </a:r>
            <a:b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-Учить понимать слова «цвет», «такой», «не такой», «разные»</a:t>
            </a:r>
            <a:b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-Развивать зрительное восприятие и внимание</a:t>
            </a:r>
            <a:b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-Развивать мелкую моторику, речь</a:t>
            </a:r>
            <a:b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-Воспитывать усидчивость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2F8383-3598-4F41-BF4C-E38852FF4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5736" y="1219201"/>
            <a:ext cx="5576664" cy="1705743"/>
          </a:xfrm>
        </p:spPr>
        <p:txBody>
          <a:bodyPr/>
          <a:lstStyle/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0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A8870C-EA2D-4A3F-90F1-7FF7997C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52" y="1"/>
            <a:ext cx="9174832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4741-EFCB-47C3-B5C0-546EEC44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5504656" cy="1656184"/>
          </a:xfrm>
        </p:spPr>
        <p:txBody>
          <a:bodyPr/>
          <a:lstStyle/>
          <a:p>
            <a:pPr algn="l"/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 игры: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Воспитатель: Дети хотите погулять? Под музыку идем гулять. Приходим “на полянку”. Ой, куда мы попали?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лесу растут травка, деревья, цветы. Это не просто цветы, а домики для стрекоз.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Сейчас, я каждому из вас дам прищепку стрекозу. Звучит музыка. Дети давайте “полетаем” со своими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стрекозами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А теперь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стрекозы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устали. Посадим их на свои домики. Будьте внимательны! Каждая стрекоза должна сесть на свой домик.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2F8383-3598-4F41-BF4C-E38852FF4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4797152"/>
            <a:ext cx="6584776" cy="1008112"/>
          </a:xfrm>
        </p:spPr>
        <p:txBody>
          <a:bodyPr/>
          <a:lstStyle/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игры нам понадобится четыре пластиковые бутылки с цветными крышками основных цветов, самоклеящаяся цветная бумага, прищепки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34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373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</vt:lpstr>
      <vt:lpstr>Times New Roman</vt:lpstr>
      <vt:lpstr>Тема Office</vt:lpstr>
      <vt:lpstr>Муниципальное дошкольное образовательное автономное учреждение «Детский сад №53 «Огонёк» г.Орска</vt:lpstr>
      <vt:lpstr>Презентация PowerPoint</vt:lpstr>
      <vt:lpstr>  Дидактическая игра «Накорми цыплят» Цель: Закреплять с детьми названия основных цветов (красный, жёлтый, зелёный, синий) Задачи:  -Упражнять узнавать и правильно называть основные цвета(красный, жёлтый, зелёный, синий) -Развивать внимание, мышление, память -Зрительное восприятие -Мелкую моторику рук -Развивать усидчивость Ход игры:На столе стоят цыплята и контейнер с цветными крышками(зёрнышками).Педагог объясняет, что цыплята хотят кушать и предлагает накормить их,обращая внимание на цвет. </vt:lpstr>
      <vt:lpstr>       Дидактическая игра «Посади стрекоз на цветок» Цель: Совершенствование и развитие сенсорного восприятия в ходе практических действий. Задачи: -Учить группировать предметы по цвету. Устанавливать тождества и различия цвета однородных предметов. -Учить понимать слова «цвет», «такой», «не такой», «разные» -Развивать зрительное восприятие и внимание -Развивать мелкую моторику, речь -Воспитывать усидчивость</vt:lpstr>
      <vt:lpstr>      Ход игры: Воспитатель: Дети хотите погулять? Под музыку идем гулять. Приходим “на полянку”. Ой, куда мы попали? В лесу растут травка, деревья, цветы. Это не просто цветы, а домики для стрекоз. Сейчас, я каждому из вас дам прищепку стрекозу. Звучит музыка. Дети давайте “полетаем” со своими стрекозами. А теперь стрекозы устали. Посадим их на свои домики. Будьте внимательны! Каждая стрекоза должна сесть на свой домик.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81</cp:revision>
  <dcterms:created xsi:type="dcterms:W3CDTF">2014-03-17T17:01:42Z</dcterms:created>
  <dcterms:modified xsi:type="dcterms:W3CDTF">2024-10-14T16:53:26Z</dcterms:modified>
</cp:coreProperties>
</file>