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63" r:id="rId3"/>
    <p:sldId id="264" r:id="rId4"/>
    <p:sldId id="284" r:id="rId5"/>
    <p:sldId id="267" r:id="rId6"/>
    <p:sldId id="261" r:id="rId7"/>
    <p:sldId id="268" r:id="rId8"/>
    <p:sldId id="262" r:id="rId9"/>
    <p:sldId id="289" r:id="rId1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624" autoAdjust="0"/>
  </p:normalViewPr>
  <p:slideViewPr>
    <p:cSldViewPr>
      <p:cViewPr>
        <p:scale>
          <a:sx n="60" d="100"/>
          <a:sy n="60" d="100"/>
        </p:scale>
        <p:origin x="-2262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408C7-726F-41F4-8297-6AF44C2DF03F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BBAA6-B37F-447E-899D-FDF7D1CAD1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7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BAA6-B37F-447E-899D-FDF7D1CAD11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BAA6-B37F-447E-899D-FDF7D1CAD11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BAA6-B37F-447E-899D-FDF7D1CAD11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BAA6-B37F-447E-899D-FDF7D1CAD11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2572-548E-4D98-A304-DA2A45008C7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67984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38F0-53A0-42EF-9BB1-7DBAC607D28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08866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71D3-3261-41A5-B120-D8C5AEC0B18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47362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E05E-8813-41B2-9046-3ABB75AE570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0377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A451D-A7C6-4D60-8CFF-B08F9D20AEC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02313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E70A-12BF-4F76-AC3C-41553188589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78248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7A77-EEC5-4E68-B28B-6663551DD0C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9329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11CC-81A4-45B0-98D0-79296FEEE97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55996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17B5-407E-47F4-8689-55309989D0B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66243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C904-D72D-4848-BCA6-F9CDC09F7BB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40107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D483-6F28-4268-8413-255C1B10557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12329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5608-588A-43C1-8C16-229B11B87FE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9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9144000" cy="6870516"/>
          </a:xfrm>
          <a:prstGeom prst="rect">
            <a:avLst/>
          </a:prstGeom>
        </p:spPr>
      </p:pic>
      <p:pic>
        <p:nvPicPr>
          <p:cNvPr id="6" name="Рисунок 5" descr="http://funforkids.ru/pictures/neznaika/neznaika0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564904"/>
            <a:ext cx="1886069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409709" y="1643287"/>
            <a:ext cx="88701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ЗЕЛЕНАЯ АПТЕКА ОРЕНБУРЖЬЯ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00854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"/>
            <a:ext cx="9144000" cy="690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6089"/>
          <a:stretch/>
        </p:blipFill>
        <p:spPr bwMode="auto">
          <a:xfrm>
            <a:off x="1821337" y="1700808"/>
            <a:ext cx="4382940" cy="39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062" y="476672"/>
            <a:ext cx="3426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ШАЛФЕЙ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77354"/>
            <a:ext cx="18907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шалфей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71618"/>
            <a:ext cx="17859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8088"/>
          <a:stretch/>
        </p:blipFill>
        <p:spPr bwMode="auto">
          <a:xfrm>
            <a:off x="1403648" y="1892118"/>
            <a:ext cx="510802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2979" y="692696"/>
            <a:ext cx="4338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ШИПОВНИК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шипов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57084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56"/>
            <a:ext cx="9144000" cy="688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24944"/>
            <a:ext cx="17859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09" y="1700808"/>
            <a:ext cx="3653159" cy="42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0445" y="404664"/>
            <a:ext cx="3318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ДУШИЦА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душ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08920"/>
            <a:ext cx="18843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4765" r="4969" b="8538"/>
          <a:stretch/>
        </p:blipFill>
        <p:spPr bwMode="auto">
          <a:xfrm>
            <a:off x="1545022" y="1702675"/>
            <a:ext cx="4966138" cy="396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1778" y="389325"/>
            <a:ext cx="4107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ЗВЕРОБОЙ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зверобо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"/>
            <a:ext cx="9144000" cy="68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52936"/>
            <a:ext cx="18843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36" y="1484784"/>
            <a:ext cx="3396930" cy="460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39036" y="345430"/>
            <a:ext cx="3865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ИВАН-ЧАЙ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иван ча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9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69542"/>
            <a:ext cx="18843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44132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4931" y="332656"/>
            <a:ext cx="5274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ПОДОРОЖНИК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подорож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" y="4484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18843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55159"/>
            <a:ext cx="4909898" cy="401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3571" y="332656"/>
            <a:ext cx="4456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КАЛЕНДУЛА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календу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XXX\Pictures\59888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9fd3f325cdbf9f494424b2c247f30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843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16</Words>
  <Application>Microsoft Office PowerPoint</Application>
  <PresentationFormat>Экран (4:3)</PresentationFormat>
  <Paragraphs>14</Paragraphs>
  <Slides>9</Slides>
  <Notes>4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 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Acer</cp:lastModifiedBy>
  <cp:revision>191</cp:revision>
  <dcterms:created xsi:type="dcterms:W3CDTF">2010-05-23T14:28:12Z</dcterms:created>
  <dcterms:modified xsi:type="dcterms:W3CDTF">2024-11-25T08:16:16Z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