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0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7613-DE17-4E06-B895-B2B3DB60D011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9B0B-47E5-4A9F-B11D-6ED436E16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049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7613-DE17-4E06-B895-B2B3DB60D011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9B0B-47E5-4A9F-B11D-6ED436E16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348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7613-DE17-4E06-B895-B2B3DB60D011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9B0B-47E5-4A9F-B11D-6ED436E16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7613-DE17-4E06-B895-B2B3DB60D011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9B0B-47E5-4A9F-B11D-6ED436E16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20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7613-DE17-4E06-B895-B2B3DB60D011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9B0B-47E5-4A9F-B11D-6ED436E16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628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7613-DE17-4E06-B895-B2B3DB60D011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9B0B-47E5-4A9F-B11D-6ED436E16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4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7613-DE17-4E06-B895-B2B3DB60D011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9B0B-47E5-4A9F-B11D-6ED436E16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507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7613-DE17-4E06-B895-B2B3DB60D011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9B0B-47E5-4A9F-B11D-6ED436E16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890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7613-DE17-4E06-B895-B2B3DB60D011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9B0B-47E5-4A9F-B11D-6ED436E16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7613-DE17-4E06-B895-B2B3DB60D011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9B0B-47E5-4A9F-B11D-6ED436E16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67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7613-DE17-4E06-B895-B2B3DB60D011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9B0B-47E5-4A9F-B11D-6ED436E16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409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7613-DE17-4E06-B895-B2B3DB60D011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A9B0B-47E5-4A9F-B11D-6ED436E16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36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naurok.com.ua/uploads/files/136462/49818/52784_html/images/49818.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19"/>
            <a:ext cx="12192000" cy="68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8000" y="6561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1094">
            <a:off x="7951403" y="1281395"/>
            <a:ext cx="4034028" cy="2269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r="14497"/>
          <a:stretch/>
        </p:blipFill>
        <p:spPr>
          <a:xfrm rot="21328492">
            <a:off x="100077" y="346843"/>
            <a:ext cx="3262747" cy="1943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1" b="18727"/>
          <a:stretch/>
        </p:blipFill>
        <p:spPr>
          <a:xfrm rot="21343985">
            <a:off x="-13112" y="2218798"/>
            <a:ext cx="3992926" cy="2034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7"/>
          <a:stretch/>
        </p:blipFill>
        <p:spPr>
          <a:xfrm>
            <a:off x="3535811" y="1101178"/>
            <a:ext cx="4491353" cy="2659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5"/>
          <a:stretch/>
        </p:blipFill>
        <p:spPr>
          <a:xfrm>
            <a:off x="3699049" y="3658540"/>
            <a:ext cx="4494528" cy="2903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r="10757" b="11515"/>
          <a:stretch/>
        </p:blipFill>
        <p:spPr>
          <a:xfrm rot="396542">
            <a:off x="8038786" y="3579297"/>
            <a:ext cx="3859262" cy="2221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7" r="10187"/>
          <a:stretch/>
        </p:blipFill>
        <p:spPr>
          <a:xfrm rot="21291923">
            <a:off x="351049" y="4249888"/>
            <a:ext cx="3067630" cy="2275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535811" y="24318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Городское методическое объединение воспитателей ДОО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«Развитие экологической компетенции дошкольников в условиях реализации ФГОС ДО»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803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naurok.com.ua/uploads/files/136462/49818/52784_html/images/49818.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121"/>
            <a:ext cx="12192000" cy="68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4" r="26704"/>
          <a:stretch/>
        </p:blipFill>
        <p:spPr>
          <a:xfrm rot="21312761">
            <a:off x="187158" y="303864"/>
            <a:ext cx="3490371" cy="2795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9637">
            <a:off x="7634991" y="4014595"/>
            <a:ext cx="4154746" cy="2285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519">
            <a:off x="203159" y="3051603"/>
            <a:ext cx="3905688" cy="219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344" y="207497"/>
            <a:ext cx="3628781" cy="2721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7"/>
          <a:stretch/>
        </p:blipFill>
        <p:spPr>
          <a:xfrm rot="243762">
            <a:off x="7522580" y="688004"/>
            <a:ext cx="4626310" cy="3137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936" y="3001700"/>
            <a:ext cx="3590527" cy="3862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-1" b="-161"/>
          <a:stretch/>
        </p:blipFill>
        <p:spPr>
          <a:xfrm rot="21264808">
            <a:off x="1080470" y="5292635"/>
            <a:ext cx="2856467" cy="158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38112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16</Words>
  <Application>Microsoft Office PowerPoint</Application>
  <PresentationFormat>Широкоэкранный</PresentationFormat>
  <Paragraphs>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8</cp:revision>
  <dcterms:created xsi:type="dcterms:W3CDTF">2020-06-02T08:25:02Z</dcterms:created>
  <dcterms:modified xsi:type="dcterms:W3CDTF">2021-03-24T10:02:33Z</dcterms:modified>
</cp:coreProperties>
</file>