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8" r:id="rId12"/>
    <p:sldId id="267" r:id="rId13"/>
    <p:sldId id="269" r:id="rId14"/>
    <p:sldId id="270" r:id="rId15"/>
    <p:sldId id="274" r:id="rId16"/>
    <p:sldId id="276" r:id="rId17"/>
    <p:sldId id="277" r:id="rId18"/>
    <p:sldId id="273" r:id="rId19"/>
    <p:sldId id="271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14EE-C8C0-4BB8-883A-8715DC0C4B3F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AF740-F798-4ADF-87B9-14AD7FE1E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203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14EE-C8C0-4BB8-883A-8715DC0C4B3F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AF740-F798-4ADF-87B9-14AD7FE1E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384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14EE-C8C0-4BB8-883A-8715DC0C4B3F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AF740-F798-4ADF-87B9-14AD7FE1E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22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14EE-C8C0-4BB8-883A-8715DC0C4B3F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AF740-F798-4ADF-87B9-14AD7FE1E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749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14EE-C8C0-4BB8-883A-8715DC0C4B3F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AF740-F798-4ADF-87B9-14AD7FE1E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200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14EE-C8C0-4BB8-883A-8715DC0C4B3F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AF740-F798-4ADF-87B9-14AD7FE1E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573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14EE-C8C0-4BB8-883A-8715DC0C4B3F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AF740-F798-4ADF-87B9-14AD7FE1E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015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14EE-C8C0-4BB8-883A-8715DC0C4B3F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AF740-F798-4ADF-87B9-14AD7FE1E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911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14EE-C8C0-4BB8-883A-8715DC0C4B3F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AF740-F798-4ADF-87B9-14AD7FE1E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791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14EE-C8C0-4BB8-883A-8715DC0C4B3F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AF740-F798-4ADF-87B9-14AD7FE1E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554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814EE-C8C0-4BB8-883A-8715DC0C4B3F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AF740-F798-4ADF-87B9-14AD7FE1E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404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814EE-C8C0-4BB8-883A-8715DC0C4B3F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AF740-F798-4ADF-87B9-14AD7FE1E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53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4443" y="1929992"/>
            <a:ext cx="10171612" cy="167204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«Подготовка детей к конкурсу исследовательских работ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Подготовила:</a:t>
            </a:r>
          </a:p>
          <a:p>
            <a:pPr algn="ctr"/>
            <a:r>
              <a:rPr lang="ru-RU" dirty="0" smtClean="0"/>
              <a:t>воспитатель 1к.к.</a:t>
            </a:r>
          </a:p>
          <a:p>
            <a:pPr algn="ctr"/>
            <a:r>
              <a:rPr lang="ru-RU" dirty="0" smtClean="0"/>
              <a:t>Истомина Г.В</a:t>
            </a:r>
            <a:endParaRPr lang="ru-RU" dirty="0"/>
          </a:p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88772" y="6262636"/>
            <a:ext cx="1422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г. Орск, 2023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48656" y="0"/>
            <a:ext cx="9537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Муниципальное дошкольное образовательное автономное учреждение «Детский сад № 96 «Рябинка» комбинированного вида г. Орска»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110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874" y="3394365"/>
            <a:ext cx="4276435" cy="3207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457" y="665019"/>
            <a:ext cx="4156362" cy="3117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402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166" y="483557"/>
            <a:ext cx="5214203" cy="27634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22728"/>
          <a:stretch/>
        </p:blipFill>
        <p:spPr>
          <a:xfrm>
            <a:off x="7183080" y="1595335"/>
            <a:ext cx="2612103" cy="42538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019" y="3433864"/>
            <a:ext cx="4954736" cy="308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8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6544" y="413764"/>
            <a:ext cx="7247107" cy="98702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Обобщение материала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6489" t="10885" r="7341" b="48133"/>
          <a:stretch/>
        </p:blipFill>
        <p:spPr>
          <a:xfrm>
            <a:off x="3171216" y="1585609"/>
            <a:ext cx="5252936" cy="18677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79" t="54149" r="8776" b="3936"/>
          <a:stretch/>
        </p:blipFill>
        <p:spPr>
          <a:xfrm>
            <a:off x="3171216" y="3550595"/>
            <a:ext cx="5379397" cy="19163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39786" y="5564220"/>
            <a:ext cx="2506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«Папка исследователя»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415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3757" r="26328"/>
          <a:stretch/>
        </p:blipFill>
        <p:spPr>
          <a:xfrm>
            <a:off x="4874456" y="1402584"/>
            <a:ext cx="4876116" cy="4396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27529" b="18824"/>
          <a:stretch/>
        </p:blipFill>
        <p:spPr>
          <a:xfrm>
            <a:off x="1831594" y="1966389"/>
            <a:ext cx="2871975" cy="3423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193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9887" y="330507"/>
            <a:ext cx="7666821" cy="126694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/>
              <a:t>П</a:t>
            </a:r>
            <a:r>
              <a:rPr lang="ru-RU" dirty="0" smtClean="0"/>
              <a:t>одготовка материалов исследования к защите.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133" y="1676531"/>
            <a:ext cx="4694327" cy="458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5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4728" y="683046"/>
            <a:ext cx="6313984" cy="787305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Защита проекта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338" y="1603527"/>
            <a:ext cx="4073040" cy="3056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378" y="3378502"/>
            <a:ext cx="4267428" cy="3200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92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054" y="1301001"/>
            <a:ext cx="6243976" cy="44261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38" y="1021622"/>
            <a:ext cx="3965416" cy="4984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410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224" y="1533882"/>
            <a:ext cx="6114185" cy="410015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720" y="1367653"/>
            <a:ext cx="3492504" cy="4266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389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126255" y="1825625"/>
            <a:ext cx="754655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И</a:t>
            </a:r>
            <a:r>
              <a:rPr lang="ru-RU" sz="3200" dirty="0" smtClean="0"/>
              <a:t>сследовательская деятельность является важным средством развития личности ребенка, готового к самостоятельной жизни в быстро изменяющемся мире, способного ориентироваться в социуме, а главное реализовать свой творческий потенциал, стать созидателем своей судьбы, нужным обществу и окружающим людям.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7967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225407" y="1015121"/>
            <a:ext cx="6510970" cy="659444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Список литературы: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972018" y="1825625"/>
            <a:ext cx="8053331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dirty="0" smtClean="0"/>
              <a:t>Савенков, А. И. Детское исследование как метод обучения старших дошкольников»: Лекции 5–8. / А. И. Савенков. — М.: Педагогический университет «Первое сентября». - 2007. — 92 c.</a:t>
            </a:r>
          </a:p>
          <a:p>
            <a:pPr marL="514350" indent="-514350">
              <a:buAutoNum type="arabicPeriod"/>
            </a:pPr>
            <a:r>
              <a:rPr lang="ru-RU" dirty="0" smtClean="0"/>
              <a:t>Савенков, А. И. Методика проведения учебных исследований в детском саду. / А. И. Савенков. Серия:- Издательство: «Учебная литература» 2005.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704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2423" y="521882"/>
            <a:ext cx="6644641" cy="967286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dirty="0" smtClean="0"/>
              <a:t>Актуальность.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28504" y="1708106"/>
            <a:ext cx="8412480" cy="4468857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Современные дети живут и развиваются в эпоху информации и компьютеризации. В условиях быстро меняющейся жизни от человека требуется не только владение знаниями, но и в первую очередь умение добывать эти знания самому и оперировать ими, мыслить самостоятельно и творчески.</a:t>
            </a:r>
          </a:p>
          <a:p>
            <a:r>
              <a:rPr lang="ru-RU" dirty="0" smtClean="0"/>
              <a:t>Ребёнок - дошкольник сам по себе уже является исследователем, проявляя живой интерес к различного рода исследовательской деятельности. Подготовка ребёнка к исследовательской деятельности, обучение его умениям и навыкам исследовательского поиска становится важнейшими задачами современного образования.</a:t>
            </a:r>
          </a:p>
          <a:p>
            <a:r>
              <a:rPr lang="ru-RU" dirty="0" smtClean="0"/>
              <a:t>Поэтому в своей работе я считаю, что одним из важных условий реализации технологий экспериментирования является правильная организация исследовательской деятельности. Таким образом, я бы хотела поделиться с вами результатами своей профессиональной деятельности по проблеме «Подготовка детей к конкурсу исследовательских работ».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595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5884" y="1524000"/>
            <a:ext cx="8560527" cy="470521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Цель: </a:t>
            </a:r>
          </a:p>
          <a:p>
            <a:r>
              <a:rPr lang="ru-RU" dirty="0" smtClean="0"/>
              <a:t>Развитие у детей старшего дошкольного возраста навыков организации и проведения опытно - экспериментальной работы.</a:t>
            </a:r>
          </a:p>
          <a:p>
            <a:endParaRPr lang="ru-RU" dirty="0" smtClean="0"/>
          </a:p>
          <a:p>
            <a:pPr marL="0" indent="0">
              <a:buNone/>
            </a:pPr>
            <a:r>
              <a:rPr lang="ru-RU" b="1" dirty="0" smtClean="0"/>
              <a:t>Задачи: </a:t>
            </a:r>
          </a:p>
          <a:p>
            <a:r>
              <a:rPr lang="ru-RU" dirty="0" smtClean="0"/>
              <a:t>- развивать познавательный интерес у детей старшего дошкольного возраста посредством организации опытно-экспериментальной работы;</a:t>
            </a:r>
          </a:p>
          <a:p>
            <a:r>
              <a:rPr lang="ru-RU" dirty="0" smtClean="0"/>
              <a:t>- познакомить воспитанников с этапами проведения опытно-экспериментальной работы;</a:t>
            </a:r>
          </a:p>
          <a:p>
            <a:r>
              <a:rPr lang="ru-RU" dirty="0" smtClean="0"/>
              <a:t>- закрепить представление о методах и приемах проведения исследований;</a:t>
            </a:r>
          </a:p>
          <a:p>
            <a:r>
              <a:rPr lang="ru-RU" dirty="0" smtClean="0"/>
              <a:t>- научить обобщать результаты своей работы и на основе полученных результатов делать выводы;</a:t>
            </a:r>
          </a:p>
          <a:p>
            <a:r>
              <a:rPr lang="ru-RU" dirty="0" smtClean="0"/>
              <a:t>- подготовить воспитанников к представлению результатов своей работы другим людям (как сверстникам, так и взрослым).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653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7771" y="278674"/>
            <a:ext cx="7350035" cy="1402080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Этапы исследовательской деятельности дошкольников по методике А.И.Савенкова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77143" y="1767840"/>
            <a:ext cx="8247017" cy="4772297"/>
          </a:xfrm>
        </p:spPr>
        <p:txBody>
          <a:bodyPr>
            <a:normAutofit/>
          </a:bodyPr>
          <a:lstStyle/>
          <a:p>
            <a:r>
              <a:rPr lang="ru-RU" dirty="0" smtClean="0"/>
              <a:t>выделение </a:t>
            </a:r>
            <a:r>
              <a:rPr lang="ru-RU" dirty="0"/>
              <a:t>и постановка проблемы (выбор </a:t>
            </a:r>
            <a:r>
              <a:rPr lang="ru-RU" sz="2400" dirty="0"/>
              <a:t>темы исследования);</a:t>
            </a:r>
          </a:p>
          <a:p>
            <a:r>
              <a:rPr lang="ru-RU" dirty="0" smtClean="0"/>
              <a:t>выработка </a:t>
            </a:r>
            <a:r>
              <a:rPr lang="ru-RU" dirty="0"/>
              <a:t>гипотез, предположений;</a:t>
            </a:r>
          </a:p>
          <a:p>
            <a:r>
              <a:rPr lang="ru-RU" dirty="0" smtClean="0"/>
              <a:t>поиск </a:t>
            </a:r>
            <a:r>
              <a:rPr lang="ru-RU" dirty="0"/>
              <a:t>и предложение возможных вариантов решения; </a:t>
            </a:r>
          </a:p>
          <a:p>
            <a:r>
              <a:rPr lang="ru-RU" dirty="0" smtClean="0"/>
              <a:t>сбор </a:t>
            </a:r>
            <a:r>
              <a:rPr lang="ru-RU" dirty="0"/>
              <a:t>материала; 	</a:t>
            </a:r>
          </a:p>
          <a:p>
            <a:r>
              <a:rPr lang="ru-RU" dirty="0" smtClean="0"/>
              <a:t>обобщение </a:t>
            </a:r>
            <a:r>
              <a:rPr lang="ru-RU" dirty="0"/>
              <a:t>полученных данных; </a:t>
            </a:r>
          </a:p>
          <a:p>
            <a:r>
              <a:rPr lang="ru-RU" dirty="0" smtClean="0"/>
              <a:t>подготовка </a:t>
            </a:r>
            <a:r>
              <a:rPr lang="ru-RU" dirty="0"/>
              <a:t>материалов исследования к защите (сообщение, доклад, макет и др.); </a:t>
            </a:r>
          </a:p>
          <a:p>
            <a:r>
              <a:rPr lang="ru-RU" dirty="0" smtClean="0"/>
              <a:t>защита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913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7142" y="495753"/>
            <a:ext cx="7332618" cy="113275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Выделение и постановка проблемы.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42011" y="1825625"/>
            <a:ext cx="8038012" cy="4351338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Тема должна быть выполнима, решение ее должно принести реальную пользу участникам. </a:t>
            </a:r>
          </a:p>
          <a:p>
            <a:endParaRPr lang="ru-RU" dirty="0"/>
          </a:p>
          <a:p>
            <a:r>
              <a:rPr lang="ru-RU" dirty="0" smtClean="0"/>
              <a:t>Тема должна быть оригинальной, в ней необходим элемент неожиданности, необычности.</a:t>
            </a:r>
          </a:p>
          <a:p>
            <a:endParaRPr lang="ru-RU" dirty="0" smtClean="0"/>
          </a:p>
          <a:p>
            <a:r>
              <a:rPr lang="ru-RU" dirty="0" smtClean="0"/>
              <a:t>Тема должна быть такой, чтобы работа могла быть выполнена относительно быстро. </a:t>
            </a:r>
          </a:p>
          <a:p>
            <a:endParaRPr lang="ru-RU" dirty="0" smtClean="0"/>
          </a:p>
          <a:p>
            <a:r>
              <a:rPr lang="ru-RU" dirty="0" smtClean="0"/>
              <a:t>Для того чтобы исследовательская деятельность вызывала у детей интерес, необходимо подобрать содержание, доступное их пониманию создавать проблемные ситуации, решая которые ребенок будет открывать для себя что-то новое.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508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17285" b="26477"/>
          <a:stretch/>
        </p:blipFill>
        <p:spPr>
          <a:xfrm>
            <a:off x="1972713" y="767726"/>
            <a:ext cx="2534194" cy="3167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AutoShape 2" descr="20230209_09332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24018" b="12901"/>
          <a:stretch/>
        </p:blipFill>
        <p:spPr>
          <a:xfrm flipH="1">
            <a:off x="4629701" y="1421944"/>
            <a:ext cx="2569640" cy="3348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AutoShape 4" descr="20230209_093256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26570" b="15581"/>
          <a:stretch/>
        </p:blipFill>
        <p:spPr>
          <a:xfrm>
            <a:off x="7322136" y="3295461"/>
            <a:ext cx="2453805" cy="3159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502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6739" y="401339"/>
            <a:ext cx="7079811" cy="920467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3200" dirty="0"/>
              <a:t>В</a:t>
            </a:r>
            <a:r>
              <a:rPr lang="ru-RU" sz="3200" dirty="0" smtClean="0"/>
              <a:t>ыработка гипотез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9334" y="2506662"/>
            <a:ext cx="7894622" cy="4351338"/>
          </a:xfrm>
        </p:spPr>
        <p:txBody>
          <a:bodyPr/>
          <a:lstStyle/>
          <a:p>
            <a:r>
              <a:rPr lang="ru-RU" dirty="0" smtClean="0"/>
              <a:t>Гипотеза – это предположительное, вероятное значение, еще не доказанное логически и не подтвержденное опытом. Гипотеза – это предвидение событий. Изначально гипотеза не истинна и не ложна – она просто не определена.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32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8099" y="274590"/>
            <a:ext cx="7206558" cy="1499889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/>
              <a:t>П</a:t>
            </a:r>
            <a:r>
              <a:rPr lang="ru-RU" dirty="0" smtClean="0"/>
              <a:t>оиск и предложение возможных вариантов решения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8531" y="1862883"/>
            <a:ext cx="6685693" cy="4791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770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9259" r="27467"/>
          <a:stretch/>
        </p:blipFill>
        <p:spPr>
          <a:xfrm>
            <a:off x="1565667" y="979993"/>
            <a:ext cx="4065588" cy="3433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23783" b="38945"/>
          <a:stretch/>
        </p:blipFill>
        <p:spPr>
          <a:xfrm>
            <a:off x="5631255" y="2668941"/>
            <a:ext cx="4213125" cy="3489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052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</TotalTime>
  <Words>529</Words>
  <Application>Microsoft Office PowerPoint</Application>
  <PresentationFormat>Широкоэкранный</PresentationFormat>
  <Paragraphs>46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«Подготовка детей к конкурсу исследовательских работ»</vt:lpstr>
      <vt:lpstr>Актуальность. </vt:lpstr>
      <vt:lpstr>Презентация PowerPoint</vt:lpstr>
      <vt:lpstr>Этапы исследовательской деятельности дошкольников по методике А.И.Савенкова</vt:lpstr>
      <vt:lpstr>Выделение и постановка проблемы.</vt:lpstr>
      <vt:lpstr>Презентация PowerPoint</vt:lpstr>
      <vt:lpstr>Выработка гипотез</vt:lpstr>
      <vt:lpstr>Поиск и предложение возможных вариантов решения</vt:lpstr>
      <vt:lpstr>Презентация PowerPoint</vt:lpstr>
      <vt:lpstr>Презентация PowerPoint</vt:lpstr>
      <vt:lpstr>Презентация PowerPoint</vt:lpstr>
      <vt:lpstr>Обобщение материала</vt:lpstr>
      <vt:lpstr>Презентация PowerPoint</vt:lpstr>
      <vt:lpstr>Подготовка материалов исследования к защите. </vt:lpstr>
      <vt:lpstr>Защита проекта</vt:lpstr>
      <vt:lpstr>Презентация PowerPoint</vt:lpstr>
      <vt:lpstr>Презентация PowerPoint</vt:lpstr>
      <vt:lpstr>Презентация PowerPoint</vt:lpstr>
      <vt:lpstr>Список литературы: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«Подготовка детей к конкурсу исследовательских работ»</dc:title>
  <dc:creator>IRU</dc:creator>
  <cp:lastModifiedBy>HP</cp:lastModifiedBy>
  <cp:revision>11</cp:revision>
  <dcterms:created xsi:type="dcterms:W3CDTF">2023-02-11T04:28:24Z</dcterms:created>
  <dcterms:modified xsi:type="dcterms:W3CDTF">2023-02-13T17:21:27Z</dcterms:modified>
</cp:coreProperties>
</file>