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82" r:id="rId2"/>
    <p:sldId id="376" r:id="rId3"/>
    <p:sldId id="377" r:id="rId4"/>
    <p:sldId id="283" r:id="rId5"/>
    <p:sldId id="331" r:id="rId6"/>
    <p:sldId id="263" r:id="rId7"/>
    <p:sldId id="264" r:id="rId8"/>
    <p:sldId id="316" r:id="rId9"/>
    <p:sldId id="317" r:id="rId10"/>
    <p:sldId id="318" r:id="rId11"/>
    <p:sldId id="320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37" r:id="rId33"/>
    <p:sldId id="336" r:id="rId34"/>
    <p:sldId id="335" r:id="rId35"/>
    <p:sldId id="359" r:id="rId36"/>
    <p:sldId id="360" r:id="rId37"/>
    <p:sldId id="361" r:id="rId38"/>
    <p:sldId id="362" r:id="rId39"/>
    <p:sldId id="363" r:id="rId40"/>
    <p:sldId id="378" r:id="rId41"/>
    <p:sldId id="364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295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00"/>
    <a:srgbClr val="660066"/>
    <a:srgbClr val="3DA12F"/>
    <a:srgbClr val="0000FF"/>
    <a:srgbClr val="FF9933"/>
    <a:srgbClr val="CC00CC"/>
    <a:srgbClr val="85DFFF"/>
    <a:srgbClr val="CC00FF"/>
    <a:srgbClr val="CC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990" autoAdjust="0"/>
    <p:restoredTop sz="80000" autoAdjust="0"/>
  </p:normalViewPr>
  <p:slideViewPr>
    <p:cSldViewPr>
      <p:cViewPr>
        <p:scale>
          <a:sx n="89" d="100"/>
          <a:sy n="89" d="100"/>
        </p:scale>
        <p:origin x="-151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C8EDC-3247-4BDE-A0E2-7C2D2BDB1DAF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E2E98-FE8F-49DA-87AA-842A33F94E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-fotki.yandex.ru/get/60015/200418627.15e/0_16ef73_a557fe6e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" y="1062038"/>
            <a:ext cx="882502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Users\User\Desktop\Новая папка (9)\Фоны для оформления\1674664337_top-fon-com-p-krasivii-raduzhnii-fon-dlya-prezentatsii-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 descr="F:\Методический батл\Оформление логотипа\Логотип МБ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42852"/>
            <a:ext cx="3418124" cy="28575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0034" y="2143116"/>
            <a:ext cx="8055477" cy="25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МЕТОДИЧЕСКИЙ БАТЛ 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«ПЕДАГОГИЧЕСКИЙ ДУЭТ»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28638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Региональный фестиваль успешных образовательных практик ДОО 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22 сентября 2023 г., г.Орск, Оренбургская область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сынок у маменьки -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Медвежонок маленький.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маму был фигурою -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медведицу бурую.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Капитан берет бинокль,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бинокль помочь не мог.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Капитану так обидно —</a:t>
            </a:r>
            <a:b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 берега не видно.</a:t>
            </a:r>
            <a:endParaRPr lang="ru-RU" sz="1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1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9" name="Picture 3" descr="F:\Методический батл\Фоны для оформления\Снимо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357298"/>
            <a:ext cx="764386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ИСХОДНОЕ  ПОЛОЖЕНИЕ (И.П.)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это, прежде всего, положение ног, затем положение туловища и рук перед началом упражнения.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От исходного положения зависит дифференцировка нагрузки на мышцы (динамическая, статическая), степень нагрузки, устойчивое положение тела, сложность упражнения, амплитуда движения, а также комбинация двигательных действий в целом.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 исходные положения делятся на: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СТОЙКИ, СЕДЫ, УПОРЫ.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40" y="714356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 блок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8349"/>
            <a:ext cx="9144000" cy="624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142852"/>
            <a:ext cx="892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1.  Стойка  на  коленях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8349"/>
            <a:ext cx="9144000" cy="624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142852"/>
            <a:ext cx="892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2.  Сед  с опорой на руки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8349"/>
            <a:ext cx="9144000" cy="624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142852"/>
            <a:ext cx="892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3.  Сед на пятках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8349"/>
            <a:ext cx="9144000" cy="624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142852"/>
            <a:ext cx="892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4.  Упор присев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8349"/>
            <a:ext cx="9144000" cy="624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142852"/>
            <a:ext cx="892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5.  Стойка ноги врозь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284663" y="17732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ko-KR" b="1" i="1"/>
          </a:p>
          <a:p>
            <a:endParaRPr lang="ru-RU"/>
          </a:p>
        </p:txBody>
      </p:sp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8349"/>
            <a:ext cx="9144000" cy="624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142852"/>
            <a:ext cx="892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6.  Упор стоя на коленях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6050052" cy="296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00100" y="4429132"/>
            <a:ext cx="5214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Игровое  оборудование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OCTOBUZZY.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148" name="Picture 4" descr="C:\Users\User\Downloads\Лампочка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2317" y="785794"/>
            <a:ext cx="4871683" cy="5218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01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643042" y="857232"/>
            <a:ext cx="616226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Образовательная область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«Художественно-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эстетическое развитие»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285728"/>
            <a:ext cx="64668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3 этап Методического 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батла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102" name="Picture 6" descr="C:\Users\User\Downloads\Худ-эстетическое развиие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439318"/>
            <a:ext cx="7000924" cy="4418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a/bb/f0/9abbf01425f63071e202dfe56cefd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7267" y="-1178733"/>
            <a:ext cx="6858000" cy="921546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7620" y="928670"/>
            <a:ext cx="41979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НАРОДНЫЕ 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ПРОМЫСЛЫ</a:t>
            </a:r>
          </a:p>
        </p:txBody>
      </p:sp>
      <p:pic>
        <p:nvPicPr>
          <p:cNvPr id="99330" name="Picture 2" descr="C:\Users\User\Downloads\9dc83047f7cc8af4621e20d99e0acf7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428868"/>
            <a:ext cx="4825482" cy="3913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Народные промыслы России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1. Изделия   каких  НП  делают из глины?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2. Этот народный промысел называют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Голубым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чудом?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3. Предметы этого НП  металлические (жестяные).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4. Изделия каких НП делают из дерева?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5. Какой  народный промысел называют Золотым?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6.Изделия  этих народных промыслов плетут и вяжут.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7.История этого НП имеет японские корни.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1604" y="357166"/>
            <a:ext cx="607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ПРАВИЛА</a:t>
            </a:r>
            <a:endParaRPr lang="ru-RU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1285860"/>
            <a:ext cx="721523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Правильный ответ – 1 очко.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ответа получает  команда (дуэт), которая быстрее нажмёт на кнопку.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сигнала  ответ даётся в течении 1 секунды.</a:t>
            </a: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ответ будет неправильным, неточным, неполным, </a:t>
            </a:r>
            <a:r>
              <a:rPr lang="ru-RU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затянытым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право ответа переходит к другой команде (дуэту).</a:t>
            </a:r>
          </a:p>
          <a:p>
            <a:pPr marL="514350" indent="-514350">
              <a:buAutoNum type="arabicPeriod" startAt="4"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Победителем в игре считается команда, (дуэт) набравшая  наибольшее  количество очков.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8.Какие НП официально можно назвать игрушками?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3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885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9.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Какой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НП является  визитной карточкой нашего края?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98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8658" y="1959429"/>
            <a:ext cx="47981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НШ РМ Н ДН ,</a:t>
            </a:r>
          </a:p>
          <a:p>
            <a:pPr algn="ctr"/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 Н ВС СТРН .</a:t>
            </a:r>
          </a:p>
        </p:txBody>
      </p:sp>
    </p:spTree>
    <p:extLst>
      <p:ext uri="{BB962C8B-B14F-4D97-AF65-F5344CB8AC3E}">
        <p14:creationId xmlns=""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4886" y="2111829"/>
            <a:ext cx="6325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ЖТЬ - РДН СЛЖТЬ.</a:t>
            </a:r>
          </a:p>
        </p:txBody>
      </p:sp>
    </p:spTree>
    <p:extLst>
      <p:ext uri="{BB962C8B-B14F-4D97-AF65-F5344CB8AC3E}">
        <p14:creationId xmlns=""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4630" y="2068287"/>
            <a:ext cx="6781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ТТ ГРЙ КТ З РДН ГРЙ.</a:t>
            </a:r>
          </a:p>
        </p:txBody>
      </p:sp>
    </p:spTree>
    <p:extLst>
      <p:ext uri="{BB962C8B-B14F-4D97-AF65-F5344CB8AC3E}">
        <p14:creationId xmlns=""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4514" y="1785258"/>
            <a:ext cx="73500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КТ ЛБТ СВ РДН 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</a:t>
            </a:r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НРД,</a:t>
            </a:r>
          </a:p>
          <a:p>
            <a:pPr algn="ctr"/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ТТ ПДЛННЙ ПТРТ.</a:t>
            </a:r>
          </a:p>
        </p:txBody>
      </p:sp>
    </p:spTree>
    <p:extLst>
      <p:ext uri="{BB962C8B-B14F-4D97-AF65-F5344CB8AC3E}">
        <p14:creationId xmlns=""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30" y="2133601"/>
            <a:ext cx="7869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СВМ ДМ 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</a:t>
            </a:r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СТН ПМГТ.</a:t>
            </a:r>
          </a:p>
        </p:txBody>
      </p:sp>
    </p:spTree>
    <p:extLst>
      <p:ext uri="{BB962C8B-B14F-4D97-AF65-F5344CB8AC3E}">
        <p14:creationId xmlns=""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4" name="Picture 4" descr="C:\Users\User\Desktop\Новая папка (9)\Фоны для оформления\1645025593_31-krot-info-p-yarkii-sportivnii-fon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46" y="0"/>
            <a:ext cx="912485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571480"/>
            <a:ext cx="72234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1 этап Методического </a:t>
            </a:r>
            <a:r>
              <a:rPr lang="ru-RU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батла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500174"/>
            <a:ext cx="79784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Образовательная область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«Речевое развитие»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074" name="AutoShape 2" descr="F:\%D0%9C%D0%B5%D1%82%D0%BE%D0%B4%D0%B8%D1%87%D0%B5%D1%81%D0%BA%D0%B8%D0%B9 %D0%B1%D0%B0%D1%82%D0%BB\%D0%9E%D0%BB%D0%B8%D0%BC%D0%BF%D0%B8%D0%B0%D0%B4%D0%B0\%D0%A0%D0%B0%D0%B7%D0%B2%D0%B8%D1%82%D0%B8%D0%B5 %D1%80%D0%B5%D1%87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F:\%D0%9C%D0%B5%D1%82%D0%BE%D0%B4%D0%B8%D1%87%D0%B5%D1%81%D0%BA%D0%B8%D0%B9 %D0%B1%D0%B0%D1%82%D0%BB\%D0%9E%D0%BB%D0%B8%D0%BC%D0%BF%D0%B8%D0%B0%D0%B4%D0%B0\%D0%A0%D0%B0%D0%B7%D0%B2%D0%B8%D1%82%D0%B8%D0%B5 %D1%80%D0%B5%D1%87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User\Downloads\scale_12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285992"/>
            <a:ext cx="5909410" cy="49885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3231" y="1959430"/>
            <a:ext cx="62552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ГРЙ НКГД Н МРТ-</a:t>
            </a:r>
          </a:p>
          <a:p>
            <a:pPr algn="ctr"/>
            <a:r>
              <a:rPr lang="ru-RU" sz="5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 ВЧН В НРД ЖВТ.</a:t>
            </a:r>
          </a:p>
        </p:txBody>
      </p:sp>
    </p:spTree>
    <p:extLst>
      <p:ext uri="{BB962C8B-B14F-4D97-AF65-F5344CB8AC3E}">
        <p14:creationId xmlns=""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3" y="2634344"/>
            <a:ext cx="7875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РДН ЗМЛЦ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</a:t>
            </a:r>
            <a:r>
              <a:rPr lang="ru-RU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В СНХ СНТС.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8" y="323850"/>
            <a:ext cx="8277225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9175" y="390525"/>
            <a:ext cx="2714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3 конкурс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1319510"/>
            <a:ext cx="7705725" cy="13855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ЧЕТВЁРТЫЙ  ЛИШНИЙ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4514" name="Picture 2" descr="https://aroundnews.ru/wp-content/uploads/2016/04/colaboracion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2949" y="2552700"/>
            <a:ext cx="5229683" cy="3922262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5707119" y="2795746"/>
            <a:ext cx="1366347" cy="1282265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5570483" y="2711669"/>
            <a:ext cx="1450427" cy="1408387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1219"/>
            <a:ext cx="9144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0170"/>
            <a:ext cx="91630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1420"/>
            <a:ext cx="91725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3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3547"/>
            <a:ext cx="9144000" cy="598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4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8552"/>
            <a:ext cx="9144000" cy="596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5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2257"/>
            <a:ext cx="9144000" cy="598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6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7574"/>
            <a:ext cx="9144000" cy="599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30760" y="-126124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7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User\Downloads\СнимокДети и книг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6246852" cy="50428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428604"/>
            <a:ext cx="61545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ДЕТСКОЕ  ЧТЕНИЕ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0826" y="1571612"/>
            <a:ext cx="22145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? </a:t>
            </a:r>
          </a:p>
          <a:p>
            <a:pPr algn="ctr"/>
            <a:r>
              <a:rPr lang="ru-RU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АВТОР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6985"/>
            <a:ext cx="9144000" cy="599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30760" y="-126124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8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0760" y="-126124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9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3788"/>
            <a:ext cx="9144000" cy="599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0760" y="-126124"/>
            <a:ext cx="12009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10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5514"/>
            <a:ext cx="9144000" cy="599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3663"/>
            <a:ext cx="9144000" cy="6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0"/>
            <a:ext cx="48627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ДЕТСКИЕ  ПИСАТЕЛИ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Унылая пора! Очей очарованье!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Приятна мне твоя прощальная краса —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Люблю я пышное природы увяданье,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багрец и в золото одетые леса, 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/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 лисички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Взяли спички,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морю синему пошли,</a:t>
            </a:r>
            <a:b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 синее зажгли.</a:t>
            </a:r>
            <a:endParaRPr lang="ru-RU" sz="2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7177"/>
            <a:ext cx="8286776" cy="5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10" y="0"/>
            <a:ext cx="8286808" cy="12144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Вместо шапки на ходу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 надел сковороду.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Вместо валенок перчатки</a:t>
            </a:r>
            <a:b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Натянул себе на пятки.</a:t>
            </a:r>
            <a:endParaRPr lang="ru-RU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504D"/>
      </a:hlink>
      <a:folHlink>
        <a:srgbClr val="C0504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>
          <a:defRPr sz="2000" i="1" dirty="0" smtClean="0"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338</Words>
  <Application>Microsoft Office PowerPoint</Application>
  <PresentationFormat>Экран (4:3)</PresentationFormat>
  <Paragraphs>76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373</cp:revision>
  <dcterms:created xsi:type="dcterms:W3CDTF">2014-07-06T18:18:01Z</dcterms:created>
  <dcterms:modified xsi:type="dcterms:W3CDTF">2023-09-22T01:03:55Z</dcterms:modified>
</cp:coreProperties>
</file>