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27483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униципальное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дошкольное образовательное автономное учреждение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 99 комбинированного вида 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Домовенок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г. Орска»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462430 г. Орск, Оренбургская область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ул. Добровольского д. 21 «А»   тел. 8 (3537) 40-06-1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14290"/>
            <a:ext cx="7572428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 99 комбинированного вида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Домовенок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г. Орска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714488"/>
            <a:ext cx="7358114" cy="36983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929058" y="5783938"/>
            <a:ext cx="485778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 воспитатель Пивоварова Н.И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286808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Бузулукский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бор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7715304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Пуховый платок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46"/>
            <a:ext cx="4319588" cy="3444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071546"/>
            <a:ext cx="4857752" cy="5786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500570"/>
            <a:ext cx="3358425" cy="23574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2" descr="17614955308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642918"/>
            <a:ext cx="5286412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14282" y="5198716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https://ds-domovenok-orsk-r56.gosweb.gosuslugi.ru/</a:t>
            </a:r>
            <a:r>
              <a:rPr lang="ru-RU" alt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00694" y="1714489"/>
            <a:ext cx="3357586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Нефть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15140" y="928670"/>
            <a:ext cx="1714512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/>
          <a:srcRect b="16388"/>
          <a:stretch>
            <a:fillRect/>
          </a:stretch>
        </p:blipFill>
        <p:spPr>
          <a:xfrm>
            <a:off x="0" y="0"/>
            <a:ext cx="6643734" cy="2879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045" y="2745308"/>
            <a:ext cx="6165955" cy="4112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42845" y="3244335"/>
            <a:ext cx="2786082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МЕДЬ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358246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Металлургический завод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6000728" cy="5715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363" y="2357431"/>
            <a:ext cx="4592637" cy="4500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298"/>
            <a:ext cx="5929322" cy="5500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40" y="3786190"/>
            <a:ext cx="4639060" cy="3071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714612" y="0"/>
            <a:ext cx="4000528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Хлеб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1"/>
            <a:ext cx="4714908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Степи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"/>
            <a:ext cx="8286808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Степные тюльпаны. Занесены в Красную Книгу.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298"/>
            <a:ext cx="9144000" cy="550070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</TotalTime>
  <Words>90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ДC-17</cp:lastModifiedBy>
  <cp:revision>6</cp:revision>
  <dcterms:created xsi:type="dcterms:W3CDTF">2026-02-01T16:37:34Z</dcterms:created>
  <dcterms:modified xsi:type="dcterms:W3CDTF">2026-02-03T11:08:34Z</dcterms:modified>
</cp:coreProperties>
</file>