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0" r:id="rId3"/>
    <p:sldId id="262" r:id="rId4"/>
    <p:sldId id="263" r:id="rId5"/>
    <p:sldId id="264" r:id="rId6"/>
    <p:sldId id="275" r:id="rId7"/>
    <p:sldId id="274" r:id="rId8"/>
    <p:sldId id="266" r:id="rId9"/>
    <p:sldId id="267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Татьяна\Desktop\f20f86154ab7cf69cab0f9870b82629e1d2814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35729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14348" y="1500174"/>
            <a:ext cx="78581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 - МУЗЕЙ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«РУССКАЯ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МАТРЕШКА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5143512"/>
            <a:ext cx="3571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воспитатель: Аушева Н. М.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учитель-дефектолог: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Крайчак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С.В.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628652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Орск, 2025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85728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 1 компенсирующего вида с приоритетным осуществлением квалифицированной коррекции отклонений в физическом и психическом развитии воспитанников г. Орска»</a:t>
            </a:r>
          </a:p>
          <a:p>
            <a:pPr algn="ctr"/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тьяна\Desktop\f20f86154ab7cf69cab0f9870b82629e1d2814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357166"/>
            <a:ext cx="814393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Мини-музей в группе предоставляет педагогам уникальную возможность использовать экспонаты в качестве инструмента для проведения разнообразных занятий, направленных на развитие речи, воображения, интеллектуальной и эмоциональной сфер детей. Любой предмет мини - музея может подсказать тему для интересного разговора. Главная идея музея – дети должны знать и уважать своё прошлое. В ее основе лежит зрительное и моторное восприятие, умение не только смотреть, но и видеть, умение не только держать, но и чувствовать.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Экспонаты данной коллекции находятся в свободном доступе  и используются детьми в процессе непосредственно образовательной, игровой, совместной и самостоятельной деятельности.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Музей содержит экспонаты, которые можно трогать, нюхать, рассматривать и играть. Особую ценность для детей представляют экспонаты изготовленные совместно  детьми и  родителями. И это привлекает детей, а раз у детей есть интерес, значит, процесс познания становится наиболее эффективным.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Перспектива   развития  мини – музея: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• Расширение собрания литературных произведений,  библиотеки.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• Подбор коллекций детских презентаций по теме «Матрешки».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• На основе мини-музея или с привлечением его экспозиций организовывать занятия по разнообразным направлениям деятельности.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Татьяна\Desktop\f20f86154ab7cf69cab0f9870b82629e1d2814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  <p:pic>
        <p:nvPicPr>
          <p:cNvPr id="4" name="Picture 16" descr="C:\Users\Татьяна\Desktop\матрешка\FFU1n0gAAk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357298"/>
            <a:ext cx="3428997" cy="4571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СПАСИБО ЗА ВНИМАНИЕ!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тьяна\Desktop\f20f86154ab7cf69cab0f9870b82629e1d2814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571480"/>
            <a:ext cx="778674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Актуальность создания мини - музея: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народная игрушка, в наши дни стремительно превращается в сувенирную продукцию, не предназначенную для ребенка и не требующую педагогического сопровождения. Но именно народная игрушка всегда несла в себе огромный потенциал социального наследия. К сожалению, родители недооценивают развивающую роль народной игрушки. Приобщение детей к народной культуре, народному искусству, является средством формирования у них развития духовности. Именно  родная культура должна стать основой формирования личности ребёнка, его внутренним стержнем, фундаментом, на котором строится  самосознание. Кроме того игры с народными игрушками развивают логическое мышление, внимание, воображение, сенсомоторные навыки, ловкость и смекалку, что особенно важно для детей с задержкой психического и физического развития. 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тьяна\Desktop\f20f86154ab7cf69cab0f9870b82629e1d2814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428605"/>
            <a:ext cx="82153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создание  условий для пробуждения у детей дошкольного возраста интереса к народной игрушке — матрёшке, к русской народной культуре и традициям.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формировать у детей представление о русской народной игрушке матрешке; создать условия для участия родителей в образовательном процессе, познакомить с содержанием игр с матрёшками,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возможностью использования их в различных видах деятельности (подвижные, сюжетные, театрализованная деятельность, художественное творчество), способствовать развитию у детей способности к восприятию, мышлению, мелкой моторике и формированию познавательных интересов.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способствовать развитию творческих способностей детей в процессе продуктивной и игровой деятельности, а также мелкой моторики, стимулировать творческое мышление, пробуждать воображение, формировать навык доведения, начатого до логического завершения.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воспитывать любовь и уважение к народному искусству,  дружеские взаимоотношения между детьми; закреплять навыки  правильного и безопасного использования игровых атрибутов.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тьяна\Desktop\f20f86154ab7cf69cab0f9870b82629e1d2814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437" cy="6858000"/>
          </a:xfrm>
          <a:prstGeom prst="rect">
            <a:avLst/>
          </a:prstGeom>
          <a:noFill/>
        </p:spPr>
      </p:pic>
      <p:pic>
        <p:nvPicPr>
          <p:cNvPr id="4" name="Picture 1" descr="C:\Users\Татьяна\Desktop\матрешка\CwRdQxwrQ2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3045301" cy="24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571480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 - МУЗЕЙ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«РУССКАЯ  МАТРЕШКА»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Татьяна\Desktop\матрешка\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786190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Татьяна\Desktop\матрешка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7879" y="1331369"/>
            <a:ext cx="3811839" cy="2597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тьяна\Desktop\f20f86154ab7cf69cab0f9870b82629e1d2814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437" cy="6858000"/>
          </a:xfrm>
          <a:prstGeom prst="rect">
            <a:avLst/>
          </a:prstGeom>
          <a:noFill/>
        </p:spPr>
      </p:pic>
      <p:pic>
        <p:nvPicPr>
          <p:cNvPr id="4" name="Picture 4" descr="C:\Users\Татьяна\Desktop\матрешка\RlKpjcUMa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2893212" cy="3857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Татьяна\Desktop\матрешка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857364"/>
            <a:ext cx="4190987" cy="314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00232" y="500042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НЕОБЫЧНЫЕ МАТРЕШКИ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тьяна\Desktop\f20f86154ab7cf69cab0f9870b82629e1d2814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  <p:pic>
        <p:nvPicPr>
          <p:cNvPr id="4" name="Picture 6" descr="C:\Users\Татьяна\Desktop\матрешка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1071546"/>
            <a:ext cx="40957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C:\Users\Татьяна\Desktop\матрешка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14686"/>
            <a:ext cx="4214810" cy="3161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67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МАТРЕШКИ  ИЗГОТОВЛЕННЫЕ РОДИТЕЛЯМИ СОВМЕСТНО С ДЕТЬМИ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тьяна\Desktop\f20f86154ab7cf69cab0f9870b82629e1d2814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  <p:pic>
        <p:nvPicPr>
          <p:cNvPr id="4" name="Picture 7" descr="C:\Users\Татьяна\Desktop\матрешка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C:\Users\Татьяна\Desktop\матрешка\NkVtHhZPk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357562"/>
            <a:ext cx="4286237" cy="321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Татьяна\Desktop\f20f86154ab7cf69cab0f9870b82629e1d2814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  <p:pic>
        <p:nvPicPr>
          <p:cNvPr id="4" name="Picture 10" descr="C:\Users\Татьяна\Desktop\матрешка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5143536" cy="268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42860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 descr="C:\Users\Татьяна\Desktop\матрешка\LbhKuy1HJ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929066"/>
            <a:ext cx="2928958" cy="272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4" descr="C:\Users\Татьяна\Desktop\матрешка\1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357430"/>
            <a:ext cx="251819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Татьяна\Desktop\f20f86154ab7cf69cab0f9870b82629e1d2814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  <p:pic>
        <p:nvPicPr>
          <p:cNvPr id="4" name="Picture 12" descr="C:\Users\Татьяна\Desktop\матрешка\BWGqbRkav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0174"/>
            <a:ext cx="2980086" cy="395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57290" y="64291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ЭКСПОНАТЫ ВЫПОЛНЕННЫЕ ДЕТЬМИ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3" descr="C:\Users\Татьяна\Desktop\матрешка\L6U6QWUVIq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071678"/>
            <a:ext cx="3167166" cy="29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415</Words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Светлана</cp:lastModifiedBy>
  <cp:revision>18</cp:revision>
  <dcterms:created xsi:type="dcterms:W3CDTF">2025-03-05T05:37:59Z</dcterms:created>
  <dcterms:modified xsi:type="dcterms:W3CDTF">2025-03-09T13:31:10Z</dcterms:modified>
</cp:coreProperties>
</file>