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7" r:id="rId2"/>
    <p:sldId id="384" r:id="rId3"/>
    <p:sldId id="386" r:id="rId4"/>
    <p:sldId id="387" r:id="rId5"/>
    <p:sldId id="385" r:id="rId6"/>
    <p:sldId id="388" r:id="rId7"/>
    <p:sldId id="376" r:id="rId8"/>
    <p:sldId id="374" r:id="rId9"/>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B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76"/>
    <p:restoredTop sz="94729"/>
  </p:normalViewPr>
  <p:slideViewPr>
    <p:cSldViewPr snapToGrid="0">
      <p:cViewPr varScale="1">
        <p:scale>
          <a:sx n="67" d="100"/>
          <a:sy n="67" d="100"/>
        </p:scale>
        <p:origin x="708"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D855C54-3705-4B17-8CCB-5FAD8928BA84}"/>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r>
              <a:rPr lang="fr-FR"/>
              <a:t>DRAFPIC</a:t>
            </a:r>
          </a:p>
        </p:txBody>
      </p:sp>
      <p:sp>
        <p:nvSpPr>
          <p:cNvPr id="3" name="Espace réservé de la date 2">
            <a:extLst>
              <a:ext uri="{FF2B5EF4-FFF2-40B4-BE49-F238E27FC236}">
                <a16:creationId xmlns:a16="http://schemas.microsoft.com/office/drawing/2014/main" id="{B17C8BDA-758C-441D-ACA2-E2A5BC09BE6E}"/>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A0F0E0B-4408-4C1E-B576-363C51330D42}" type="datetimeFigureOut">
              <a:rPr lang="fr-FR" smtClean="0"/>
              <a:t>20/12/2024</a:t>
            </a:fld>
            <a:endParaRPr lang="fr-FR"/>
          </a:p>
        </p:txBody>
      </p:sp>
      <p:sp>
        <p:nvSpPr>
          <p:cNvPr id="4" name="Espace réservé du pied de page 3">
            <a:extLst>
              <a:ext uri="{FF2B5EF4-FFF2-40B4-BE49-F238E27FC236}">
                <a16:creationId xmlns:a16="http://schemas.microsoft.com/office/drawing/2014/main" id="{E45696A5-8FD9-4067-BAE9-6142B47E6963}"/>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3655D040-F1A0-4445-B94A-253629A0D21E}"/>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66B6783-A0F0-4B1B-B4EA-82F02892256D}" type="slidenum">
              <a:rPr lang="fr-FR" smtClean="0"/>
              <a:t>‹N°›</a:t>
            </a:fld>
            <a:endParaRPr lang="fr-FR"/>
          </a:p>
        </p:txBody>
      </p:sp>
    </p:spTree>
    <p:extLst>
      <p:ext uri="{BB962C8B-B14F-4D97-AF65-F5344CB8AC3E}">
        <p14:creationId xmlns:p14="http://schemas.microsoft.com/office/powerpoint/2010/main" val="170839873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r>
              <a:rPr lang="fr-FR"/>
              <a:t>DRAFPIC</a:t>
            </a: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583BA5B-C0F1-46F0-92D1-8E454FB948B7}" type="datetimeFigureOut">
              <a:rPr lang="fr-FR" smtClean="0"/>
              <a:t>20/12/2024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5ABE2B-EF07-4341-AFC3-CFD6233B42E9}" type="slidenum">
              <a:rPr lang="fr-FR" smtClean="0"/>
              <a:t>‹N°›</a:t>
            </a:fld>
            <a:endParaRPr lang="fr-FR"/>
          </a:p>
        </p:txBody>
      </p:sp>
    </p:spTree>
    <p:extLst>
      <p:ext uri="{BB962C8B-B14F-4D97-AF65-F5344CB8AC3E}">
        <p14:creationId xmlns:p14="http://schemas.microsoft.com/office/powerpoint/2010/main" val="62357071"/>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e l'en-tête 3"/>
          <p:cNvSpPr>
            <a:spLocks noGrp="1"/>
          </p:cNvSpPr>
          <p:nvPr>
            <p:ph type="hdr" sz="quarter"/>
          </p:nvPr>
        </p:nvSpPr>
        <p:spPr/>
        <p:txBody>
          <a:bodyPr/>
          <a:lstStyle/>
          <a:p>
            <a:r>
              <a:rPr lang="fr-FR"/>
              <a:t>DRAFPIC</a:t>
            </a:r>
          </a:p>
        </p:txBody>
      </p:sp>
      <p:sp>
        <p:nvSpPr>
          <p:cNvPr id="5" name="Espace réservé du numéro de diapositive 4"/>
          <p:cNvSpPr>
            <a:spLocks noGrp="1"/>
          </p:cNvSpPr>
          <p:nvPr>
            <p:ph type="sldNum" sz="quarter" idx="5"/>
          </p:nvPr>
        </p:nvSpPr>
        <p:spPr/>
        <p:txBody>
          <a:bodyPr/>
          <a:lstStyle/>
          <a:p>
            <a:fld id="{515ABE2B-EF07-4341-AFC3-CFD6233B42E9}" type="slidenum">
              <a:rPr lang="fr-FR" smtClean="0"/>
              <a:t>2</a:t>
            </a:fld>
            <a:endParaRPr lang="fr-FR"/>
          </a:p>
        </p:txBody>
      </p:sp>
    </p:spTree>
    <p:extLst>
      <p:ext uri="{BB962C8B-B14F-4D97-AF65-F5344CB8AC3E}">
        <p14:creationId xmlns:p14="http://schemas.microsoft.com/office/powerpoint/2010/main" val="3774951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e l'en-tête 3"/>
          <p:cNvSpPr>
            <a:spLocks noGrp="1"/>
          </p:cNvSpPr>
          <p:nvPr>
            <p:ph type="hdr" sz="quarter"/>
          </p:nvPr>
        </p:nvSpPr>
        <p:spPr/>
        <p:txBody>
          <a:bodyPr/>
          <a:lstStyle/>
          <a:p>
            <a:r>
              <a:rPr lang="fr-FR"/>
              <a:t>DRAFPIC</a:t>
            </a:r>
          </a:p>
        </p:txBody>
      </p:sp>
      <p:sp>
        <p:nvSpPr>
          <p:cNvPr id="5" name="Espace réservé du numéro de diapositive 4"/>
          <p:cNvSpPr>
            <a:spLocks noGrp="1"/>
          </p:cNvSpPr>
          <p:nvPr>
            <p:ph type="sldNum" sz="quarter" idx="5"/>
          </p:nvPr>
        </p:nvSpPr>
        <p:spPr/>
        <p:txBody>
          <a:bodyPr/>
          <a:lstStyle/>
          <a:p>
            <a:fld id="{515ABE2B-EF07-4341-AFC3-CFD6233B42E9}" type="slidenum">
              <a:rPr lang="fr-FR" smtClean="0"/>
              <a:t>5</a:t>
            </a:fld>
            <a:endParaRPr lang="fr-FR"/>
          </a:p>
        </p:txBody>
      </p:sp>
    </p:spTree>
    <p:extLst>
      <p:ext uri="{BB962C8B-B14F-4D97-AF65-F5344CB8AC3E}">
        <p14:creationId xmlns:p14="http://schemas.microsoft.com/office/powerpoint/2010/main" val="47227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38200" y="1230647"/>
            <a:ext cx="9144000" cy="2387600"/>
          </a:xfrm>
        </p:spPr>
        <p:txBody>
          <a:bodyPr anchor="b"/>
          <a:lstStyle>
            <a:lvl1pPr algn="l">
              <a:defRPr sz="6000"/>
            </a:lvl1pPr>
          </a:lstStyle>
          <a:p>
            <a:r>
              <a:rPr lang="fr-FR"/>
              <a:t>Modifiez le style du titre</a:t>
            </a:r>
          </a:p>
        </p:txBody>
      </p:sp>
      <p:sp>
        <p:nvSpPr>
          <p:cNvPr id="3" name="Sous-titre 2"/>
          <p:cNvSpPr>
            <a:spLocks noGrp="1"/>
          </p:cNvSpPr>
          <p:nvPr>
            <p:ph type="subTitle" idx="1"/>
          </p:nvPr>
        </p:nvSpPr>
        <p:spPr>
          <a:xfrm>
            <a:off x="838200" y="3710322"/>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E1C946A4-9326-4107-8791-28195D769357}" type="datetime1">
              <a:rPr lang="fr-FR" smtClean="0"/>
              <a:t>20/12/2024</a:t>
            </a:fld>
            <a:endParaRPr lang="fr-FR"/>
          </a:p>
        </p:txBody>
      </p:sp>
      <p:sp>
        <p:nvSpPr>
          <p:cNvPr id="5" name="Espace réservé du pied de page 4"/>
          <p:cNvSpPr>
            <a:spLocks noGrp="1"/>
          </p:cNvSpPr>
          <p:nvPr>
            <p:ph type="ftr" sz="quarter" idx="11"/>
          </p:nvPr>
        </p:nvSpPr>
        <p:spPr>
          <a:xfrm>
            <a:off x="4165600" y="6369050"/>
            <a:ext cx="4114800" cy="365125"/>
          </a:xfrm>
        </p:spPr>
        <p:txBody>
          <a:bodyPr/>
          <a:lstStyle>
            <a:lvl1pPr>
              <a:defRPr/>
            </a:lvl1pPr>
          </a:lstStyle>
          <a:p>
            <a:r>
              <a:rPr lang="fr-FR"/>
              <a:t>Transformation carte FPI RS 2025 et suivantes</a:t>
            </a:r>
          </a:p>
        </p:txBody>
      </p:sp>
      <p:sp>
        <p:nvSpPr>
          <p:cNvPr id="6" name="Espace réservé du numéro de diapositive 5"/>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2122489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C05A0AF-FC33-48FB-8A1A-1F75D814AEE1}" type="datetime1">
              <a:rPr lang="fr-FR" smtClean="0"/>
              <a:t>20/12/2024</a:t>
            </a:fld>
            <a:endParaRPr lang="fr-FR"/>
          </a:p>
        </p:txBody>
      </p:sp>
      <p:sp>
        <p:nvSpPr>
          <p:cNvPr id="5" name="Espace réservé du pied de page 4"/>
          <p:cNvSpPr>
            <a:spLocks noGrp="1"/>
          </p:cNvSpPr>
          <p:nvPr>
            <p:ph type="ftr" sz="quarter" idx="11"/>
          </p:nvPr>
        </p:nvSpPr>
        <p:spPr/>
        <p:txBody>
          <a:bodyPr/>
          <a:lstStyle/>
          <a:p>
            <a:r>
              <a:rPr lang="fr-FR"/>
              <a:t>Transformation carte FPI RS 2025 et suivantes</a:t>
            </a:r>
          </a:p>
        </p:txBody>
      </p:sp>
      <p:sp>
        <p:nvSpPr>
          <p:cNvPr id="6" name="Espace réservé du numéro de diapositive 5"/>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4226571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8EE6C94-58E2-4073-B9F9-EA254C4A734E}" type="datetime1">
              <a:rPr lang="fr-FR" smtClean="0"/>
              <a:t>20/12/2024</a:t>
            </a:fld>
            <a:endParaRPr lang="fr-FR"/>
          </a:p>
        </p:txBody>
      </p:sp>
      <p:sp>
        <p:nvSpPr>
          <p:cNvPr id="5" name="Espace réservé du pied de page 4"/>
          <p:cNvSpPr>
            <a:spLocks noGrp="1"/>
          </p:cNvSpPr>
          <p:nvPr>
            <p:ph type="ftr" sz="quarter" idx="11"/>
          </p:nvPr>
        </p:nvSpPr>
        <p:spPr/>
        <p:txBody>
          <a:bodyPr/>
          <a:lstStyle/>
          <a:p>
            <a:r>
              <a:rPr lang="fr-FR"/>
              <a:t>Transformation carte FPI RS 2025 et suivantes</a:t>
            </a:r>
          </a:p>
        </p:txBody>
      </p:sp>
      <p:sp>
        <p:nvSpPr>
          <p:cNvPr id="6" name="Espace réservé du numéro de diapositive 5"/>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371953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C60A9E1-B110-4E54-A22C-F2E3CDBEC1DB}" type="datetime1">
              <a:rPr lang="fr-FR" smtClean="0"/>
              <a:t>20/12/2024</a:t>
            </a:fld>
            <a:endParaRPr lang="fr-FR"/>
          </a:p>
        </p:txBody>
      </p:sp>
      <p:sp>
        <p:nvSpPr>
          <p:cNvPr id="5" name="Espace réservé du pied de page 4"/>
          <p:cNvSpPr>
            <a:spLocks noGrp="1"/>
          </p:cNvSpPr>
          <p:nvPr>
            <p:ph type="ftr" sz="quarter" idx="11"/>
          </p:nvPr>
        </p:nvSpPr>
        <p:spPr/>
        <p:txBody>
          <a:bodyPr/>
          <a:lstStyle>
            <a:lvl1pPr>
              <a:defRPr/>
            </a:lvl1pPr>
          </a:lstStyle>
          <a:p>
            <a:r>
              <a:rPr lang="fr-FR"/>
              <a:t>Transformation carte FPI RS 2025 et suivantes</a:t>
            </a:r>
          </a:p>
        </p:txBody>
      </p:sp>
      <p:sp>
        <p:nvSpPr>
          <p:cNvPr id="6" name="Espace réservé du numéro de diapositive 5"/>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3994965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1046747"/>
            <a:ext cx="12192000" cy="58112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 name="Titr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lvl1pPr>
              <a:defRPr>
                <a:solidFill>
                  <a:schemeClr val="bg1"/>
                </a:solidFill>
              </a:defRPr>
            </a:lvl1pPr>
          </a:lstStyle>
          <a:p>
            <a:fld id="{97FD5FA7-EC8B-4B8C-8975-FAFE162A172B}" type="datetime1">
              <a:rPr lang="fr-FR" smtClean="0"/>
              <a:t>20/12/2024</a:t>
            </a:fld>
            <a:endParaRPr lang="fr-FR"/>
          </a:p>
        </p:txBody>
      </p:sp>
      <p:sp>
        <p:nvSpPr>
          <p:cNvPr id="5" name="Espace réservé du pied de page 4"/>
          <p:cNvSpPr>
            <a:spLocks noGrp="1"/>
          </p:cNvSpPr>
          <p:nvPr>
            <p:ph type="ftr" sz="quarter" idx="11"/>
          </p:nvPr>
        </p:nvSpPr>
        <p:spPr/>
        <p:txBody>
          <a:bodyPr/>
          <a:lstStyle>
            <a:lvl1pPr>
              <a:defRPr>
                <a:solidFill>
                  <a:schemeClr val="bg1"/>
                </a:solidFill>
              </a:defRPr>
            </a:lvl1pPr>
          </a:lstStyle>
          <a:p>
            <a:r>
              <a:rPr lang="fr-FR"/>
              <a:t>Transformation carte FPI RS 2025 et suivantes</a:t>
            </a:r>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B70216BF-BFF5-4EFB-BA43-9745EF2C456E}" type="slidenum">
              <a:rPr lang="fr-FR" smtClean="0"/>
              <a:t>‹N°›</a:t>
            </a:fld>
            <a:endParaRPr lang="fr-FR"/>
          </a:p>
        </p:txBody>
      </p:sp>
    </p:spTree>
    <p:extLst>
      <p:ext uri="{BB962C8B-B14F-4D97-AF65-F5344CB8AC3E}">
        <p14:creationId xmlns:p14="http://schemas.microsoft.com/office/powerpoint/2010/main" val="1768303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60B14E8-3DBF-4FDC-90B1-46C4BFB8CB98}" type="datetime1">
              <a:rPr lang="fr-FR" smtClean="0"/>
              <a:t>20/12/2024</a:t>
            </a:fld>
            <a:endParaRPr lang="fr-FR"/>
          </a:p>
        </p:txBody>
      </p:sp>
      <p:sp>
        <p:nvSpPr>
          <p:cNvPr id="6" name="Espace réservé du pied de page 5"/>
          <p:cNvSpPr>
            <a:spLocks noGrp="1"/>
          </p:cNvSpPr>
          <p:nvPr>
            <p:ph type="ftr" sz="quarter" idx="11"/>
          </p:nvPr>
        </p:nvSpPr>
        <p:spPr/>
        <p:txBody>
          <a:bodyPr/>
          <a:lstStyle/>
          <a:p>
            <a:r>
              <a:rPr lang="fr-FR"/>
              <a:t>Transformation carte FPI RS 2025 et suivantes</a:t>
            </a:r>
          </a:p>
        </p:txBody>
      </p:sp>
      <p:sp>
        <p:nvSpPr>
          <p:cNvPr id="7" name="Espace réservé du numéro de diapositive 6"/>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173907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23C225D8-B463-4F47-91AB-B1F6C7AD1B8F}" type="datetime1">
              <a:rPr lang="fr-FR" smtClean="0"/>
              <a:t>20/12/2024</a:t>
            </a:fld>
            <a:endParaRPr lang="fr-FR"/>
          </a:p>
        </p:txBody>
      </p:sp>
      <p:sp>
        <p:nvSpPr>
          <p:cNvPr id="8" name="Espace réservé du pied de page 7"/>
          <p:cNvSpPr>
            <a:spLocks noGrp="1"/>
          </p:cNvSpPr>
          <p:nvPr>
            <p:ph type="ftr" sz="quarter" idx="11"/>
          </p:nvPr>
        </p:nvSpPr>
        <p:spPr/>
        <p:txBody>
          <a:bodyPr/>
          <a:lstStyle/>
          <a:p>
            <a:r>
              <a:rPr lang="fr-FR"/>
              <a:t>Transformation carte FPI RS 2025 et suivantes</a:t>
            </a:r>
          </a:p>
        </p:txBody>
      </p:sp>
      <p:sp>
        <p:nvSpPr>
          <p:cNvPr id="9" name="Espace réservé du numéro de diapositive 8"/>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168122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33EBA23-F4A0-48E3-BF97-FDC1BE90099E}" type="datetime1">
              <a:rPr lang="fr-FR" smtClean="0"/>
              <a:t>20/12/2024</a:t>
            </a:fld>
            <a:endParaRPr lang="fr-FR"/>
          </a:p>
        </p:txBody>
      </p:sp>
      <p:sp>
        <p:nvSpPr>
          <p:cNvPr id="4" name="Espace réservé du pied de page 3"/>
          <p:cNvSpPr>
            <a:spLocks noGrp="1"/>
          </p:cNvSpPr>
          <p:nvPr>
            <p:ph type="ftr" sz="quarter" idx="11"/>
          </p:nvPr>
        </p:nvSpPr>
        <p:spPr/>
        <p:txBody>
          <a:bodyPr/>
          <a:lstStyle/>
          <a:p>
            <a:r>
              <a:rPr lang="fr-FR"/>
              <a:t>Transformation carte FPI RS 2025 et suivantes</a:t>
            </a:r>
          </a:p>
        </p:txBody>
      </p:sp>
      <p:sp>
        <p:nvSpPr>
          <p:cNvPr id="5" name="Espace réservé du numéro de diapositive 4"/>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52217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00A1E0A-2E53-408E-AE22-41AF69BC0D91}" type="datetime1">
              <a:rPr lang="fr-FR" smtClean="0"/>
              <a:t>20/12/2024</a:t>
            </a:fld>
            <a:endParaRPr lang="fr-FR"/>
          </a:p>
        </p:txBody>
      </p:sp>
      <p:sp>
        <p:nvSpPr>
          <p:cNvPr id="3" name="Espace réservé du pied de page 2"/>
          <p:cNvSpPr>
            <a:spLocks noGrp="1"/>
          </p:cNvSpPr>
          <p:nvPr>
            <p:ph type="ftr" sz="quarter" idx="11"/>
          </p:nvPr>
        </p:nvSpPr>
        <p:spPr/>
        <p:txBody>
          <a:bodyPr/>
          <a:lstStyle/>
          <a:p>
            <a:r>
              <a:rPr lang="fr-FR"/>
              <a:t>Transformation carte FPI RS 2025 et suivantes</a:t>
            </a:r>
          </a:p>
        </p:txBody>
      </p:sp>
      <p:sp>
        <p:nvSpPr>
          <p:cNvPr id="4" name="Espace réservé du numéro de diapositive 3"/>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122803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F34C9BDE-269F-4036-A408-4A17CDFC05C3}" type="datetime1">
              <a:rPr lang="fr-FR" smtClean="0"/>
              <a:t>20/12/2024</a:t>
            </a:fld>
            <a:endParaRPr lang="fr-FR"/>
          </a:p>
        </p:txBody>
      </p:sp>
      <p:sp>
        <p:nvSpPr>
          <p:cNvPr id="6" name="Espace réservé du pied de page 5"/>
          <p:cNvSpPr>
            <a:spLocks noGrp="1"/>
          </p:cNvSpPr>
          <p:nvPr>
            <p:ph type="ftr" sz="quarter" idx="11"/>
          </p:nvPr>
        </p:nvSpPr>
        <p:spPr/>
        <p:txBody>
          <a:bodyPr/>
          <a:lstStyle/>
          <a:p>
            <a:r>
              <a:rPr lang="fr-FR"/>
              <a:t>Transformation carte FPI RS 2025 et suivantes</a:t>
            </a:r>
          </a:p>
        </p:txBody>
      </p:sp>
      <p:sp>
        <p:nvSpPr>
          <p:cNvPr id="7" name="Espace réservé du numéro de diapositive 6"/>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53859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2DC687A-E438-437A-91CD-873B287BF158}" type="datetime1">
              <a:rPr lang="fr-FR" smtClean="0"/>
              <a:t>20/12/2024</a:t>
            </a:fld>
            <a:endParaRPr lang="fr-FR"/>
          </a:p>
        </p:txBody>
      </p:sp>
      <p:sp>
        <p:nvSpPr>
          <p:cNvPr id="6" name="Espace réservé du pied de page 5"/>
          <p:cNvSpPr>
            <a:spLocks noGrp="1"/>
          </p:cNvSpPr>
          <p:nvPr>
            <p:ph type="ftr" sz="quarter" idx="11"/>
          </p:nvPr>
        </p:nvSpPr>
        <p:spPr/>
        <p:txBody>
          <a:bodyPr/>
          <a:lstStyle/>
          <a:p>
            <a:r>
              <a:rPr lang="fr-FR"/>
              <a:t>Transformation carte FPI RS 2025 et suivantes</a:t>
            </a:r>
          </a:p>
        </p:txBody>
      </p:sp>
      <p:sp>
        <p:nvSpPr>
          <p:cNvPr id="7" name="Espace réservé du numéro de diapositive 6"/>
          <p:cNvSpPr>
            <a:spLocks noGrp="1"/>
          </p:cNvSpPr>
          <p:nvPr>
            <p:ph type="sldNum" sz="quarter" idx="12"/>
          </p:nvPr>
        </p:nvSpPr>
        <p:spPr/>
        <p:txBody>
          <a:bodyPr/>
          <a:lstStyle/>
          <a:p>
            <a:fld id="{B70216BF-BFF5-4EFB-BA43-9745EF2C456E}" type="slidenum">
              <a:rPr lang="fr-FR" smtClean="0"/>
              <a:t>‹N°›</a:t>
            </a:fld>
            <a:endParaRPr lang="fr-FR"/>
          </a:p>
        </p:txBody>
      </p:sp>
    </p:spTree>
    <p:extLst>
      <p:ext uri="{BB962C8B-B14F-4D97-AF65-F5344CB8AC3E}">
        <p14:creationId xmlns:p14="http://schemas.microsoft.com/office/powerpoint/2010/main" val="3831872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1035048"/>
            <a:ext cx="10515600" cy="867893"/>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fr-FR"/>
              <a:t>Modifiez le style du titre</a:t>
            </a:r>
          </a:p>
        </p:txBody>
      </p:sp>
      <p:sp>
        <p:nvSpPr>
          <p:cNvPr id="3" name="Espace réservé du texte 2"/>
          <p:cNvSpPr>
            <a:spLocks noGrp="1"/>
          </p:cNvSpPr>
          <p:nvPr>
            <p:ph type="body" idx="1"/>
          </p:nvPr>
        </p:nvSpPr>
        <p:spPr>
          <a:xfrm>
            <a:off x="838200" y="1945801"/>
            <a:ext cx="10515600" cy="4231161"/>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0C70A-163D-4CE8-BA93-7EEA73C9A327}" type="datetime1">
              <a:rPr lang="fr-FR" smtClean="0"/>
              <a:t>20/12/2024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Transformation carte FPI RS 2025 et suivantes</a:t>
            </a: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216BF-BFF5-4EFB-BA43-9745EF2C456E}" type="slidenum">
              <a:rPr lang="fr-FR" smtClean="0"/>
              <a:t>‹N°›</a:t>
            </a:fld>
            <a:endParaRPr lang="fr-FR"/>
          </a:p>
        </p:txBody>
      </p:sp>
      <p:pic>
        <p:nvPicPr>
          <p:cNvPr id="7" name="Image 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38200" y="230188"/>
            <a:ext cx="1381853" cy="762000"/>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Connecteur droit 11"/>
          <p:cNvCxnSpPr/>
          <p:nvPr/>
        </p:nvCxnSpPr>
        <p:spPr>
          <a:xfrm>
            <a:off x="618146" y="6262420"/>
            <a:ext cx="10955709"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420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marL="0" marR="0" indent="0" algn="l" defTabSz="914400" rtl="0" eaLnBrk="1" fontAlgn="auto" latinLnBrk="0" hangingPunct="1">
        <a:lnSpc>
          <a:spcPct val="90000"/>
        </a:lnSpc>
        <a:spcBef>
          <a:spcPct val="0"/>
        </a:spcBef>
        <a:spcAft>
          <a:spcPts val="0"/>
        </a:spcAft>
        <a:buClrTx/>
        <a:buSzTx/>
        <a:buFontTx/>
        <a:buNone/>
        <a:tabLst/>
        <a:defRPr kumimoji="0" lang="fr-FR" sz="2800" b="1" i="0" u="none" strike="noStrike" kern="1200" cap="none" normalizeH="0" baseline="0" dirty="0">
          <a:ln>
            <a:noFill/>
          </a:ln>
          <a:solidFill>
            <a:schemeClr val="accent1"/>
          </a:solidFill>
          <a:effectLst/>
          <a:latin typeface="+mj-lt"/>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b="1" kern="1200" dirty="0" smtClean="0">
          <a:solidFill>
            <a:schemeClr val="accent5"/>
          </a:solidFill>
          <a:latin typeface="+mj-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3" Type="http://schemas.openxmlformats.org/officeDocument/2006/relationships/hyperlink" Target="mailto:elisabeth.jardon@ac-creteil.fr" TargetMode="External"/><Relationship Id="rId18" Type="http://schemas.openxmlformats.org/officeDocument/2006/relationships/hyperlink" Target="mailto:alexandre.bouyssou@ac-creteil.fr" TargetMode="External"/><Relationship Id="rId26" Type="http://schemas.openxmlformats.org/officeDocument/2006/relationships/hyperlink" Target="mailto:jessica.lama@ac-versailles.fr" TargetMode="External"/><Relationship Id="rId3" Type="http://schemas.openxmlformats.org/officeDocument/2006/relationships/hyperlink" Target="mailto:laure.gatepaille@ac-versailles.fr" TargetMode="External"/><Relationship Id="rId21" Type="http://schemas.openxmlformats.org/officeDocument/2006/relationships/hyperlink" Target="mailto:abdelhakim.bahmed@ac-creteil.fr" TargetMode="External"/><Relationship Id="rId34" Type="http://schemas.openxmlformats.org/officeDocument/2006/relationships/hyperlink" Target="mailto:halima.guerroumi@ac-creteil.fr" TargetMode="External"/><Relationship Id="rId7" Type="http://schemas.openxmlformats.org/officeDocument/2006/relationships/hyperlink" Target="mailto:marina.tajirian@ac-versailles.fr" TargetMode="External"/><Relationship Id="rId12" Type="http://schemas.openxmlformats.org/officeDocument/2006/relationships/hyperlink" Target="mailto:delphine.carlot@ac-paris.fr" TargetMode="External"/><Relationship Id="rId17" Type="http://schemas.openxmlformats.org/officeDocument/2006/relationships/hyperlink" Target="mailto:frederic.teulat@ac-versailles.fr" TargetMode="External"/><Relationship Id="rId25" Type="http://schemas.openxmlformats.org/officeDocument/2006/relationships/hyperlink" Target="mailto:nora.benkada@ac-creteil.fr" TargetMode="External"/><Relationship Id="rId33" Type="http://schemas.openxmlformats.org/officeDocument/2006/relationships/hyperlink" Target="mailto:stephane.aymard@ac-versailles.fr" TargetMode="External"/><Relationship Id="rId2" Type="http://schemas.openxmlformats.org/officeDocument/2006/relationships/hyperlink" Target="mailto:francoise.camus@ac-versailles.fr" TargetMode="External"/><Relationship Id="rId16" Type="http://schemas.openxmlformats.org/officeDocument/2006/relationships/hyperlink" Target="mailto:nelly..chabalier@ac-creteil.fr" TargetMode="External"/><Relationship Id="rId20" Type="http://schemas.openxmlformats.org/officeDocument/2006/relationships/hyperlink" Target="mailto:hubert.leonardi@ac-creteil.fr" TargetMode="External"/><Relationship Id="rId29" Type="http://schemas.openxmlformats.org/officeDocument/2006/relationships/hyperlink" Target="mailto:amel.touioui@ac-paris.fr" TargetMode="External"/><Relationship Id="rId1" Type="http://schemas.openxmlformats.org/officeDocument/2006/relationships/slideLayout" Target="../slideLayouts/slideLayout2.xml"/><Relationship Id="rId6" Type="http://schemas.openxmlformats.org/officeDocument/2006/relationships/hyperlink" Target="mailto:maud.plantegest@ac-creteil.fr" TargetMode="External"/><Relationship Id="rId11" Type="http://schemas.openxmlformats.org/officeDocument/2006/relationships/hyperlink" Target="mailto:nicolas.delage@ac-paris.fr" TargetMode="External"/><Relationship Id="rId24" Type="http://schemas.openxmlformats.org/officeDocument/2006/relationships/hyperlink" Target="mailto:vincent-laurent.L-Hopital@ac-creteil.fr" TargetMode="External"/><Relationship Id="rId32" Type="http://schemas.openxmlformats.org/officeDocument/2006/relationships/hyperlink" Target="mailto:michael.vilbenoit@ac-versailles.fr" TargetMode="External"/><Relationship Id="rId5" Type="http://schemas.openxmlformats.org/officeDocument/2006/relationships/hyperlink" Target="mailto:laurence.de-coucy@ac-creteil.fr" TargetMode="External"/><Relationship Id="rId15" Type="http://schemas.openxmlformats.org/officeDocument/2006/relationships/hyperlink" Target="mailto:sebastien.coppola@ac-creteil.fr" TargetMode="External"/><Relationship Id="rId23" Type="http://schemas.openxmlformats.org/officeDocument/2006/relationships/hyperlink" Target="mailto:joffrey.de-concini@ac-creteil.fr" TargetMode="External"/><Relationship Id="rId28" Type="http://schemas.openxmlformats.org/officeDocument/2006/relationships/hyperlink" Target="mailto:franck.philippe@ac-paris.fr" TargetMode="External"/><Relationship Id="rId10" Type="http://schemas.openxmlformats.org/officeDocument/2006/relationships/hyperlink" Target="mailto:mylene.suvelor@ac-paris.fr" TargetMode="External"/><Relationship Id="rId19" Type="http://schemas.openxmlformats.org/officeDocument/2006/relationships/hyperlink" Target="mailto:rodolphe.mouix@ac-creteil.fr" TargetMode="External"/><Relationship Id="rId31" Type="http://schemas.openxmlformats.org/officeDocument/2006/relationships/hyperlink" Target="mailto:cherifa.benamer@ac-creteil.fr" TargetMode="External"/><Relationship Id="rId4" Type="http://schemas.openxmlformats.org/officeDocument/2006/relationships/hyperlink" Target="mailto:ludovic.henon@ac-creteil.fr" TargetMode="External"/><Relationship Id="rId9" Type="http://schemas.openxmlformats.org/officeDocument/2006/relationships/hyperlink" Target="mailto:michel.goncalves@ac-versailles.fr" TargetMode="External"/><Relationship Id="rId14" Type="http://schemas.openxmlformats.org/officeDocument/2006/relationships/hyperlink" Target="mailto:benoit.beldame@ac-creteil.fr" TargetMode="External"/><Relationship Id="rId22" Type="http://schemas.openxmlformats.org/officeDocument/2006/relationships/hyperlink" Target="mailto:hassan.sidri@ac-versailles.fr" TargetMode="External"/><Relationship Id="rId27" Type="http://schemas.openxmlformats.org/officeDocument/2006/relationships/hyperlink" Target="mailto:elise.batel@ac-versailles.fr" TargetMode="External"/><Relationship Id="rId30" Type="http://schemas.openxmlformats.org/officeDocument/2006/relationships/hyperlink" Target="mailto:jean-francois.gaboret@ac-creteil.fr" TargetMode="External"/><Relationship Id="rId8" Type="http://schemas.openxmlformats.org/officeDocument/2006/relationships/hyperlink" Target="mailto:virginie.thomas1@ac-versailles.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536954" y="1917757"/>
            <a:ext cx="11194180" cy="4121843"/>
          </a:xfrm>
        </p:spPr>
        <p:txBody>
          <a:bodyPr>
            <a:noAutofit/>
          </a:bodyPr>
          <a:lstStyle/>
          <a:p>
            <a:pPr algn="ctr"/>
            <a:br>
              <a:rPr lang="fr-FR" sz="3600" dirty="0"/>
            </a:br>
            <a:endParaRPr lang="fr-FR" sz="2400" i="1" dirty="0"/>
          </a:p>
        </p:txBody>
      </p:sp>
      <p:sp>
        <p:nvSpPr>
          <p:cNvPr id="3" name="Espace réservé de la date 2"/>
          <p:cNvSpPr>
            <a:spLocks noGrp="1"/>
          </p:cNvSpPr>
          <p:nvPr>
            <p:ph type="dt" sz="half" idx="10"/>
          </p:nvPr>
        </p:nvSpPr>
        <p:spPr/>
        <p:txBody>
          <a:bodyPr/>
          <a:lstStyle/>
          <a:p>
            <a:r>
              <a:rPr lang="fr-FR" dirty="0"/>
              <a:t>13 décembre 2024</a:t>
            </a:r>
          </a:p>
        </p:txBody>
      </p:sp>
      <p:sp>
        <p:nvSpPr>
          <p:cNvPr id="5" name="Espace réservé du numéro de diapositive 4"/>
          <p:cNvSpPr>
            <a:spLocks noGrp="1"/>
          </p:cNvSpPr>
          <p:nvPr>
            <p:ph type="sldNum" sz="quarter" idx="12"/>
          </p:nvPr>
        </p:nvSpPr>
        <p:spPr/>
        <p:txBody>
          <a:bodyPr/>
          <a:lstStyle/>
          <a:p>
            <a:fld id="{B70216BF-BFF5-4EFB-BA43-9745EF2C456E}" type="slidenum">
              <a:rPr lang="fr-FR" smtClean="0"/>
              <a:t>1</a:t>
            </a:fld>
            <a:endParaRPr lang="fr-FR"/>
          </a:p>
        </p:txBody>
      </p:sp>
      <p:sp>
        <p:nvSpPr>
          <p:cNvPr id="6" name="Espace réservé du pied de page 5"/>
          <p:cNvSpPr>
            <a:spLocks noGrp="1"/>
          </p:cNvSpPr>
          <p:nvPr>
            <p:ph type="ftr" sz="quarter" idx="11"/>
          </p:nvPr>
        </p:nvSpPr>
        <p:spPr>
          <a:xfrm>
            <a:off x="4165600" y="6369050"/>
            <a:ext cx="4299670" cy="365125"/>
          </a:xfrm>
        </p:spPr>
        <p:txBody>
          <a:bodyPr/>
          <a:lstStyle/>
          <a:p>
            <a:endParaRPr lang="fr-FR"/>
          </a:p>
        </p:txBody>
      </p:sp>
      <p:sp>
        <p:nvSpPr>
          <p:cNvPr id="2" name="Titre 1">
            <a:extLst>
              <a:ext uri="{FF2B5EF4-FFF2-40B4-BE49-F238E27FC236}">
                <a16:creationId xmlns:a16="http://schemas.microsoft.com/office/drawing/2014/main" id="{5E51EEE6-70F5-4DE0-600A-3C0FE8D86D26}"/>
              </a:ext>
            </a:extLst>
          </p:cNvPr>
          <p:cNvSpPr txBox="1">
            <a:spLocks/>
          </p:cNvSpPr>
          <p:nvPr/>
        </p:nvSpPr>
        <p:spPr>
          <a:xfrm>
            <a:off x="298958" y="627900"/>
            <a:ext cx="11594592" cy="2798063"/>
          </a:xfrm>
          <a:prstGeom prst="rect">
            <a:avLst/>
          </a:prstGeom>
        </p:spPr>
        <p:txBody>
          <a:bodyPr vert="horz" lIns="91440" tIns="45720" rIns="91440" bIns="45720" rtlCol="0" anchor="b">
            <a:normAutofit/>
          </a:bodyPr>
          <a:lstStyle>
            <a:lvl1pPr marL="0" marR="0" indent="0" algn="l" defTabSz="914400" rtl="0" eaLnBrk="1" fontAlgn="auto" latinLnBrk="0" hangingPunct="1">
              <a:lnSpc>
                <a:spcPct val="90000"/>
              </a:lnSpc>
              <a:spcBef>
                <a:spcPct val="0"/>
              </a:spcBef>
              <a:spcAft>
                <a:spcPts val="0"/>
              </a:spcAft>
              <a:buClrTx/>
              <a:buSzTx/>
              <a:buFontTx/>
              <a:buNone/>
              <a:tabLst/>
              <a:defRPr kumimoji="0" lang="fr-FR" sz="6000" b="1" i="0" u="none" strike="noStrike" kern="1200" cap="none" normalizeH="0" baseline="0">
                <a:ln>
                  <a:noFill/>
                </a:ln>
                <a:solidFill>
                  <a:schemeClr val="accent1"/>
                </a:solidFill>
                <a:effectLst/>
                <a:latin typeface="+mj-lt"/>
                <a:ea typeface="+mj-ea"/>
                <a:cs typeface="Calibri" panose="020F0502020204030204" pitchFamily="34" charset="0"/>
              </a:defRPr>
            </a:lvl1pPr>
          </a:lstStyle>
          <a:p>
            <a:pPr algn="ctr"/>
            <a:r>
              <a:rPr lang="fr-FR">
                <a:solidFill>
                  <a:schemeClr val="accent1">
                    <a:lumMod val="75000"/>
                  </a:schemeClr>
                </a:solidFill>
                <a:cs typeface="Calibri"/>
              </a:rPr>
              <a:t>Rencontre entre IEN copilotes des mesures de la réforme de la voie professionnelle</a:t>
            </a:r>
            <a:r>
              <a:rPr lang="fr-FR">
                <a:cs typeface="Calibri"/>
              </a:rPr>
              <a:t> </a:t>
            </a:r>
            <a:endParaRPr lang="fr-FR"/>
          </a:p>
        </p:txBody>
      </p:sp>
      <p:pic>
        <p:nvPicPr>
          <p:cNvPr id="4098" name="Picture 2" descr="La région académique d'Île-de-France | Académie de Paris">
            <a:extLst>
              <a:ext uri="{FF2B5EF4-FFF2-40B4-BE49-F238E27FC236}">
                <a16:creationId xmlns:a16="http://schemas.microsoft.com/office/drawing/2014/main" id="{A3A044A7-B844-2BB1-CF40-3B9635BF87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3644" y="3570731"/>
            <a:ext cx="3860800" cy="210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7682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00E2C-7A68-985A-DC5A-F9770EFFEBFE}"/>
              </a:ext>
            </a:extLst>
          </p:cNvPr>
          <p:cNvSpPr>
            <a:spLocks noGrp="1"/>
          </p:cNvSpPr>
          <p:nvPr>
            <p:ph type="title"/>
          </p:nvPr>
        </p:nvSpPr>
        <p:spPr>
          <a:xfrm>
            <a:off x="1676400" y="2428420"/>
            <a:ext cx="10515600" cy="867893"/>
          </a:xfrm>
        </p:spPr>
        <p:txBody>
          <a:bodyPr/>
          <a:lstStyle/>
          <a:p>
            <a:r>
              <a:rPr lang="fr-FR" dirty="0"/>
              <a:t>Diapos à compléter par groupe  :</a:t>
            </a:r>
          </a:p>
        </p:txBody>
      </p:sp>
      <p:sp>
        <p:nvSpPr>
          <p:cNvPr id="4" name="Espace réservé de la date 3">
            <a:extLst>
              <a:ext uri="{FF2B5EF4-FFF2-40B4-BE49-F238E27FC236}">
                <a16:creationId xmlns:a16="http://schemas.microsoft.com/office/drawing/2014/main" id="{EA96D84E-9108-7B17-F323-71A6D76E5DDB}"/>
              </a:ext>
            </a:extLst>
          </p:cNvPr>
          <p:cNvSpPr>
            <a:spLocks noGrp="1"/>
          </p:cNvSpPr>
          <p:nvPr>
            <p:ph type="dt" sz="half" idx="10"/>
          </p:nvPr>
        </p:nvSpPr>
        <p:spPr/>
        <p:txBody>
          <a:bodyPr/>
          <a:lstStyle/>
          <a:p>
            <a:fld id="{AC60A9E1-B110-4E54-A22C-F2E3CDBEC1DB}" type="datetime1">
              <a:rPr lang="fr-FR" smtClean="0"/>
              <a:t>20/12/2024</a:t>
            </a:fld>
            <a:endParaRPr lang="fr-FR"/>
          </a:p>
        </p:txBody>
      </p:sp>
      <p:sp>
        <p:nvSpPr>
          <p:cNvPr id="6" name="Espace réservé du numéro de diapositive 5">
            <a:extLst>
              <a:ext uri="{FF2B5EF4-FFF2-40B4-BE49-F238E27FC236}">
                <a16:creationId xmlns:a16="http://schemas.microsoft.com/office/drawing/2014/main" id="{8CF213AC-0EE0-D787-C043-090E373C6822}"/>
              </a:ext>
            </a:extLst>
          </p:cNvPr>
          <p:cNvSpPr>
            <a:spLocks noGrp="1"/>
          </p:cNvSpPr>
          <p:nvPr>
            <p:ph type="sldNum" sz="quarter" idx="12"/>
          </p:nvPr>
        </p:nvSpPr>
        <p:spPr/>
        <p:txBody>
          <a:bodyPr/>
          <a:lstStyle/>
          <a:p>
            <a:fld id="{B70216BF-BFF5-4EFB-BA43-9745EF2C456E}" type="slidenum">
              <a:rPr lang="fr-FR" smtClean="0"/>
              <a:t>2</a:t>
            </a:fld>
            <a:endParaRPr lang="fr-FR"/>
          </a:p>
        </p:txBody>
      </p:sp>
    </p:spTree>
    <p:extLst>
      <p:ext uri="{BB962C8B-B14F-4D97-AF65-F5344CB8AC3E}">
        <p14:creationId xmlns:p14="http://schemas.microsoft.com/office/powerpoint/2010/main" val="3912557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00E2C-7A68-985A-DC5A-F9770EFFEBFE}"/>
              </a:ext>
            </a:extLst>
          </p:cNvPr>
          <p:cNvSpPr>
            <a:spLocks noGrp="1"/>
          </p:cNvSpPr>
          <p:nvPr>
            <p:ph type="title"/>
          </p:nvPr>
        </p:nvSpPr>
        <p:spPr>
          <a:xfrm>
            <a:off x="2440899" y="184147"/>
            <a:ext cx="10515600" cy="867893"/>
          </a:xfrm>
        </p:spPr>
        <p:txBody>
          <a:bodyPr/>
          <a:lstStyle/>
          <a:p>
            <a:r>
              <a:rPr lang="fr-FR" dirty="0"/>
              <a:t>Indicateurs de suivi :</a:t>
            </a:r>
          </a:p>
        </p:txBody>
      </p:sp>
      <p:sp>
        <p:nvSpPr>
          <p:cNvPr id="4" name="Espace réservé de la date 3">
            <a:extLst>
              <a:ext uri="{FF2B5EF4-FFF2-40B4-BE49-F238E27FC236}">
                <a16:creationId xmlns:a16="http://schemas.microsoft.com/office/drawing/2014/main" id="{EA96D84E-9108-7B17-F323-71A6D76E5DDB}"/>
              </a:ext>
            </a:extLst>
          </p:cNvPr>
          <p:cNvSpPr>
            <a:spLocks noGrp="1"/>
          </p:cNvSpPr>
          <p:nvPr>
            <p:ph type="dt" sz="half" idx="10"/>
          </p:nvPr>
        </p:nvSpPr>
        <p:spPr/>
        <p:txBody>
          <a:bodyPr/>
          <a:lstStyle/>
          <a:p>
            <a:fld id="{AC60A9E1-B110-4E54-A22C-F2E3CDBEC1DB}" type="datetime1">
              <a:rPr lang="fr-FR" smtClean="0"/>
              <a:t>20/12/2024</a:t>
            </a:fld>
            <a:endParaRPr lang="fr-FR"/>
          </a:p>
        </p:txBody>
      </p:sp>
      <p:sp>
        <p:nvSpPr>
          <p:cNvPr id="6" name="Espace réservé du numéro de diapositive 5">
            <a:extLst>
              <a:ext uri="{FF2B5EF4-FFF2-40B4-BE49-F238E27FC236}">
                <a16:creationId xmlns:a16="http://schemas.microsoft.com/office/drawing/2014/main" id="{8CF213AC-0EE0-D787-C043-090E373C6822}"/>
              </a:ext>
            </a:extLst>
          </p:cNvPr>
          <p:cNvSpPr>
            <a:spLocks noGrp="1"/>
          </p:cNvSpPr>
          <p:nvPr>
            <p:ph type="sldNum" sz="quarter" idx="12"/>
          </p:nvPr>
        </p:nvSpPr>
        <p:spPr/>
        <p:txBody>
          <a:bodyPr/>
          <a:lstStyle/>
          <a:p>
            <a:fld id="{B70216BF-BFF5-4EFB-BA43-9745EF2C456E}" type="slidenum">
              <a:rPr lang="fr-FR" smtClean="0"/>
              <a:t>3</a:t>
            </a:fld>
            <a:endParaRPr lang="fr-FR"/>
          </a:p>
        </p:txBody>
      </p:sp>
      <p:graphicFrame>
        <p:nvGraphicFramePr>
          <p:cNvPr id="3" name="Tableau 2">
            <a:extLst>
              <a:ext uri="{FF2B5EF4-FFF2-40B4-BE49-F238E27FC236}">
                <a16:creationId xmlns:a16="http://schemas.microsoft.com/office/drawing/2014/main" id="{EF80D35B-2422-DECE-A524-A8A48A6213D3}"/>
              </a:ext>
            </a:extLst>
          </p:cNvPr>
          <p:cNvGraphicFramePr>
            <a:graphicFrameLocks noGrp="1"/>
          </p:cNvGraphicFramePr>
          <p:nvPr>
            <p:extLst>
              <p:ext uri="{D42A27DB-BD31-4B8C-83A1-F6EECF244321}">
                <p14:modId xmlns:p14="http://schemas.microsoft.com/office/powerpoint/2010/main" val="4174447024"/>
              </p:ext>
            </p:extLst>
          </p:nvPr>
        </p:nvGraphicFramePr>
        <p:xfrm>
          <a:off x="954366" y="827559"/>
          <a:ext cx="10283268" cy="5540689"/>
        </p:xfrm>
        <a:graphic>
          <a:graphicData uri="http://schemas.openxmlformats.org/drawingml/2006/table">
            <a:tbl>
              <a:tblPr firstRow="1" firstCol="1" bandRow="1">
                <a:tableStyleId>{5C22544A-7EE6-4342-B048-85BDC9FD1C3A}</a:tableStyleId>
              </a:tblPr>
              <a:tblGrid>
                <a:gridCol w="2570308">
                  <a:extLst>
                    <a:ext uri="{9D8B030D-6E8A-4147-A177-3AD203B41FA5}">
                      <a16:colId xmlns:a16="http://schemas.microsoft.com/office/drawing/2014/main" val="2243955657"/>
                    </a:ext>
                  </a:extLst>
                </a:gridCol>
                <a:gridCol w="2570308">
                  <a:extLst>
                    <a:ext uri="{9D8B030D-6E8A-4147-A177-3AD203B41FA5}">
                      <a16:colId xmlns:a16="http://schemas.microsoft.com/office/drawing/2014/main" val="2157520761"/>
                    </a:ext>
                  </a:extLst>
                </a:gridCol>
                <a:gridCol w="2571326">
                  <a:extLst>
                    <a:ext uri="{9D8B030D-6E8A-4147-A177-3AD203B41FA5}">
                      <a16:colId xmlns:a16="http://schemas.microsoft.com/office/drawing/2014/main" val="4176042818"/>
                    </a:ext>
                  </a:extLst>
                </a:gridCol>
                <a:gridCol w="2571326">
                  <a:extLst>
                    <a:ext uri="{9D8B030D-6E8A-4147-A177-3AD203B41FA5}">
                      <a16:colId xmlns:a16="http://schemas.microsoft.com/office/drawing/2014/main" val="2188773695"/>
                    </a:ext>
                  </a:extLst>
                </a:gridCol>
              </a:tblGrid>
              <a:tr h="591269">
                <a:tc>
                  <a:txBody>
                    <a:bodyPr/>
                    <a:lstStyle/>
                    <a:p>
                      <a:pPr algn="ctr">
                        <a:lnSpc>
                          <a:spcPct val="115000"/>
                        </a:lnSpc>
                      </a:pPr>
                      <a:r>
                        <a:rPr lang="fr-FR" sz="1600">
                          <a:effectLst/>
                        </a:rPr>
                        <a:t>Indicateurs</a:t>
                      </a:r>
                      <a:endParaRPr lang="fr-FR" sz="1600">
                        <a:effectLst/>
                        <a:latin typeface="Arial" panose="020B0604020202020204" pitchFamily="34" charset="0"/>
                        <a:ea typeface="Arial" panose="020B0604020202020204" pitchFamily="34" charset="0"/>
                      </a:endParaRPr>
                    </a:p>
                  </a:txBody>
                  <a:tcPr marL="68580" marR="68580" marT="0" marB="0" anchor="ctr"/>
                </a:tc>
                <a:tc>
                  <a:txBody>
                    <a:bodyPr/>
                    <a:lstStyle/>
                    <a:p>
                      <a:pPr>
                        <a:lnSpc>
                          <a:spcPct val="115000"/>
                        </a:lnSpc>
                      </a:pPr>
                      <a:r>
                        <a:rPr lang="fr-FR" sz="1600" dirty="0">
                          <a:effectLst/>
                        </a:rPr>
                        <a:t>Période 1 :</a:t>
                      </a:r>
                      <a:endParaRPr lang="fr-FR" sz="1600" dirty="0">
                        <a:effectLst/>
                        <a:latin typeface="Arial" panose="020B0604020202020204" pitchFamily="34" charset="0"/>
                        <a:ea typeface="Arial" panose="020B0604020202020204" pitchFamily="34" charset="0"/>
                      </a:endParaRPr>
                    </a:p>
                  </a:txBody>
                  <a:tcPr marL="68580" marR="68580" marT="0" marB="0" anchor="ctr"/>
                </a:tc>
                <a:tc>
                  <a:txBody>
                    <a:bodyPr/>
                    <a:lstStyle/>
                    <a:p>
                      <a:pPr>
                        <a:lnSpc>
                          <a:spcPct val="115000"/>
                        </a:lnSpc>
                      </a:pPr>
                      <a:r>
                        <a:rPr lang="fr-FR" sz="1600">
                          <a:effectLst/>
                        </a:rPr>
                        <a:t>Période 2 :</a:t>
                      </a:r>
                      <a:endParaRPr lang="fr-FR" sz="1600">
                        <a:effectLst/>
                        <a:latin typeface="Arial" panose="020B0604020202020204" pitchFamily="34" charset="0"/>
                        <a:ea typeface="Arial" panose="020B0604020202020204" pitchFamily="34" charset="0"/>
                      </a:endParaRPr>
                    </a:p>
                  </a:txBody>
                  <a:tcPr marL="68580" marR="68580" marT="0" marB="0" anchor="ctr"/>
                </a:tc>
                <a:tc>
                  <a:txBody>
                    <a:bodyPr/>
                    <a:lstStyle/>
                    <a:p>
                      <a:pPr>
                        <a:lnSpc>
                          <a:spcPct val="115000"/>
                        </a:lnSpc>
                      </a:pPr>
                      <a:r>
                        <a:rPr lang="fr-FR" sz="1600" dirty="0">
                          <a:effectLst/>
                        </a:rPr>
                        <a:t>Période 3 :</a:t>
                      </a:r>
                      <a:endParaRPr lang="fr-FR" sz="16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141749194"/>
                  </a:ext>
                </a:extLst>
              </a:tr>
              <a:tr h="420605">
                <a:tc>
                  <a:txBody>
                    <a:bodyPr/>
                    <a:lstStyle/>
                    <a:p>
                      <a:pPr>
                        <a:lnSpc>
                          <a:spcPct val="115000"/>
                        </a:lnSpc>
                      </a:pPr>
                      <a:r>
                        <a:rPr lang="fr-FR" sz="1000" dirty="0">
                          <a:effectLst/>
                        </a:rPr>
                        <a:t> Nb d’options par établissement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Création d’une moyenne</a:t>
                      </a:r>
                    </a:p>
                    <a:p>
                      <a:pPr>
                        <a:lnSpc>
                          <a:spcPct val="115000"/>
                        </a:lnSpc>
                      </a:pPr>
                      <a:r>
                        <a:rPr lang="fr-FR" sz="1000" dirty="0">
                          <a:effectLst/>
                          <a:latin typeface="Arial" panose="020B0604020202020204" pitchFamily="34" charset="0"/>
                          <a:ea typeface="Arial" panose="020B0604020202020204" pitchFamily="34" charset="0"/>
                        </a:rPr>
                        <a:t>Mettre en avant les écarts probants. </a:t>
                      </a:r>
                    </a:p>
                  </a:txBody>
                  <a:tcPr marL="68580" marR="68580" marT="0" marB="0"/>
                </a:tc>
                <a:tc>
                  <a:txBody>
                    <a:bodyPr/>
                    <a:lstStyle/>
                    <a:p>
                      <a:pPr>
                        <a:lnSpc>
                          <a:spcPct val="115000"/>
                        </a:lnSpc>
                      </a:pPr>
                      <a:r>
                        <a:rPr lang="fr-FR" sz="1000">
                          <a:effectLst/>
                        </a:rPr>
                        <a:t> </a:t>
                      </a:r>
                      <a:endParaRPr lang="fr-FR" sz="100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Reconduction des options.  / Création d’options / </a:t>
                      </a: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425507834"/>
                  </a:ext>
                </a:extLst>
              </a:tr>
              <a:tr h="385690">
                <a:tc>
                  <a:txBody>
                    <a:bodyPr/>
                    <a:lstStyle/>
                    <a:p>
                      <a:pPr>
                        <a:lnSpc>
                          <a:spcPct val="115000"/>
                        </a:lnSpc>
                      </a:pPr>
                      <a:r>
                        <a:rPr lang="fr-FR" sz="1000" dirty="0">
                          <a:effectLst/>
                        </a:rPr>
                        <a:t> </a:t>
                      </a:r>
                      <a:r>
                        <a:rPr lang="fr-FR" sz="1000" dirty="0">
                          <a:solidFill>
                            <a:srgbClr val="FF0000"/>
                          </a:solidFill>
                          <a:effectLst/>
                        </a:rPr>
                        <a:t>% d’élèves engagés</a:t>
                      </a:r>
                      <a:endParaRPr lang="fr-FR" sz="1000" dirty="0">
                        <a:solidFill>
                          <a:srgbClr val="FF0000"/>
                        </a:solidFill>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A réaliser dans le cadre l’accompagnement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Sondage à mener en RS 25</a:t>
                      </a: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441797046"/>
                  </a:ext>
                </a:extLst>
              </a:tr>
              <a:tr h="591269">
                <a:tc>
                  <a:txBody>
                    <a:bodyPr/>
                    <a:lstStyle/>
                    <a:p>
                      <a:pPr>
                        <a:lnSpc>
                          <a:spcPct val="115000"/>
                        </a:lnSpc>
                      </a:pPr>
                      <a:r>
                        <a:rPr lang="fr-FR" sz="1000" dirty="0">
                          <a:effectLst/>
                          <a:latin typeface="Arial" panose="020B0604020202020204" pitchFamily="34" charset="0"/>
                          <a:ea typeface="Arial" panose="020B0604020202020204" pitchFamily="34" charset="0"/>
                        </a:rPr>
                        <a:t>Teneur des options  / Pilotage ? </a:t>
                      </a:r>
                    </a:p>
                  </a:txBody>
                  <a:tcPr marL="68580" marR="68580" marT="0" marB="0"/>
                </a:tc>
                <a:tc>
                  <a:txBody>
                    <a:bodyPr/>
                    <a:lstStyle/>
                    <a:p>
                      <a:pPr>
                        <a:lnSpc>
                          <a:spcPct val="115000"/>
                        </a:lnSpc>
                      </a:pPr>
                      <a:r>
                        <a:rPr lang="fr-FR" sz="1000" dirty="0">
                          <a:effectLst/>
                          <a:latin typeface="Arial" panose="020B0604020202020204" pitchFamily="34" charset="0"/>
                          <a:ea typeface="Arial" panose="020B0604020202020204" pitchFamily="34" charset="0"/>
                        </a:rPr>
                        <a:t>Des documents de cadrage proposés dans certaines académies : </a:t>
                      </a:r>
                    </a:p>
                    <a:p>
                      <a:pPr>
                        <a:lnSpc>
                          <a:spcPct val="115000"/>
                        </a:lnSpc>
                      </a:pPr>
                      <a:r>
                        <a:rPr lang="fr-FR" sz="1000" dirty="0">
                          <a:effectLst/>
                          <a:latin typeface="Arial" panose="020B0604020202020204" pitchFamily="34" charset="0"/>
                          <a:ea typeface="Arial" panose="020B0604020202020204" pitchFamily="34" charset="0"/>
                        </a:rPr>
                        <a:t>Quid du cadrage des options (entre enseignement et activité optionnelle)</a:t>
                      </a:r>
                    </a:p>
                    <a:p>
                      <a:pPr>
                        <a:lnSpc>
                          <a:spcPct val="115000"/>
                        </a:lnSpc>
                      </a:pPr>
                      <a:r>
                        <a:rPr lang="fr-FR" sz="1000" dirty="0">
                          <a:effectLst/>
                          <a:latin typeface="Arial" panose="020B0604020202020204" pitchFamily="34" charset="0"/>
                          <a:ea typeface="Arial" panose="020B0604020202020204" pitchFamily="34" charset="0"/>
                        </a:rPr>
                        <a:t>Qui pilote / Qui évalue ? </a:t>
                      </a: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latin typeface="Arial" panose="020B0604020202020204" pitchFamily="34" charset="0"/>
                          <a:ea typeface="Arial" panose="020B0604020202020204" pitchFamily="34" charset="0"/>
                        </a:rPr>
                        <a:t>Préconisations </a:t>
                      </a:r>
                    </a:p>
                    <a:p>
                      <a:pPr>
                        <a:lnSpc>
                          <a:spcPct val="115000"/>
                        </a:lnSpc>
                      </a:pPr>
                      <a:r>
                        <a:rPr lang="fr-FR" sz="1000" dirty="0">
                          <a:effectLst/>
                          <a:latin typeface="Arial" panose="020B0604020202020204" pitchFamily="34" charset="0"/>
                          <a:ea typeface="Arial" panose="020B0604020202020204" pitchFamily="34" charset="0"/>
                        </a:rPr>
                        <a:t>Demander </a:t>
                      </a:r>
                    </a:p>
                    <a:p>
                      <a:pPr>
                        <a:lnSpc>
                          <a:spcPct val="115000"/>
                        </a:lnSpc>
                      </a:pPr>
                      <a:r>
                        <a:rPr lang="fr-FR" sz="1000" dirty="0">
                          <a:effectLst/>
                          <a:latin typeface="Arial" panose="020B0604020202020204" pitchFamily="34" charset="0"/>
                          <a:ea typeface="Arial" panose="020B0604020202020204" pitchFamily="34" charset="0"/>
                        </a:rPr>
                        <a:t>-Accompagner les CE pour poser / accompagner / valider. / encadrer / valoriser </a:t>
                      </a:r>
                    </a:p>
                  </a:txBody>
                  <a:tcPr marL="68580" marR="68580" marT="0" marB="0"/>
                </a:tc>
                <a:extLst>
                  <a:ext uri="{0D108BD9-81ED-4DB2-BD59-A6C34878D82A}">
                    <a16:rowId xmlns:a16="http://schemas.microsoft.com/office/drawing/2014/main" val="2052919130"/>
                  </a:ext>
                </a:extLst>
              </a:tr>
              <a:tr h="423725">
                <a:tc>
                  <a:txBody>
                    <a:bodyPr/>
                    <a:lstStyle/>
                    <a:p>
                      <a:pPr>
                        <a:lnSpc>
                          <a:spcPct val="115000"/>
                        </a:lnSpc>
                      </a:pPr>
                      <a:r>
                        <a:rPr lang="fr-FR" sz="1000" dirty="0">
                          <a:effectLst/>
                        </a:rPr>
                        <a:t> Visions par thématique</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Listage des thématiques et redéfinition </a:t>
                      </a:r>
                    </a:p>
                    <a:p>
                      <a:pPr>
                        <a:lnSpc>
                          <a:spcPct val="115000"/>
                        </a:lnSpc>
                      </a:pPr>
                      <a:r>
                        <a:rPr lang="fr-FR" sz="1000" dirty="0">
                          <a:effectLst/>
                          <a:latin typeface="Arial" panose="020B0604020202020204" pitchFamily="34" charset="0"/>
                          <a:ea typeface="Arial" panose="020B0604020202020204" pitchFamily="34" charset="0"/>
                        </a:rPr>
                        <a:t>Des fonctions d’options très différentes</a:t>
                      </a:r>
                    </a:p>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a:t>
                      </a: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2490435938"/>
                  </a:ext>
                </a:extLst>
              </a:tr>
              <a:tr h="332997">
                <a:tc>
                  <a:txBody>
                    <a:bodyPr/>
                    <a:lstStyle/>
                    <a:p>
                      <a:pPr>
                        <a:lnSpc>
                          <a:spcPct val="115000"/>
                        </a:lnSpc>
                      </a:pPr>
                      <a:r>
                        <a:rPr lang="fr-FR" sz="1000" dirty="0">
                          <a:effectLst/>
                        </a:rPr>
                        <a:t> Cartographie</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Dresser une cartographie existante </a:t>
                      </a: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r>
                        <a:rPr lang="fr-FR" sz="1000" dirty="0">
                          <a:effectLst/>
                        </a:rPr>
                        <a:t> </a:t>
                      </a: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3187028461"/>
                  </a:ext>
                </a:extLst>
              </a:tr>
              <a:tr h="284205">
                <a:tc>
                  <a:txBody>
                    <a:bodyPr/>
                    <a:lstStyle/>
                    <a:p>
                      <a:pPr>
                        <a:lnSpc>
                          <a:spcPct val="115000"/>
                        </a:lnSpc>
                      </a:pPr>
                      <a:r>
                        <a:rPr lang="fr-FR" sz="1000" dirty="0">
                          <a:solidFill>
                            <a:srgbClr val="FF0000"/>
                          </a:solidFill>
                          <a:effectLst/>
                          <a:latin typeface="Arial" panose="020B0604020202020204" pitchFamily="34" charset="0"/>
                          <a:ea typeface="Arial" panose="020B0604020202020204" pitchFamily="34" charset="0"/>
                        </a:rPr>
                        <a:t>Efficacité / efficience</a:t>
                      </a:r>
                    </a:p>
                  </a:txBody>
                  <a:tcPr marL="68580" marR="68580" marT="0" marB="0"/>
                </a:tc>
                <a:tc>
                  <a:txBody>
                    <a:bodyPr/>
                    <a:lstStyle/>
                    <a:p>
                      <a:pPr>
                        <a:lnSpc>
                          <a:spcPct val="115000"/>
                        </a:lnSpc>
                      </a:pPr>
                      <a:r>
                        <a:rPr lang="fr-FR" sz="1000" dirty="0">
                          <a:effectLst/>
                          <a:latin typeface="Arial" panose="020B0604020202020204" pitchFamily="34" charset="0"/>
                          <a:ea typeface="Arial" panose="020B0604020202020204" pitchFamily="34" charset="0"/>
                        </a:rPr>
                        <a:t>Difficulté d’évaluer cet item</a:t>
                      </a: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2873172638"/>
                  </a:ext>
                </a:extLst>
              </a:tr>
              <a:tr h="591269">
                <a:tc>
                  <a:txBody>
                    <a:bodyPr/>
                    <a:lstStyle/>
                    <a:p>
                      <a:pPr>
                        <a:lnSpc>
                          <a:spcPct val="115000"/>
                        </a:lnSpc>
                      </a:pPr>
                      <a:r>
                        <a:rPr lang="fr-FR" sz="1000" dirty="0">
                          <a:effectLst/>
                          <a:latin typeface="Arial" panose="020B0604020202020204" pitchFamily="34" charset="0"/>
                          <a:ea typeface="Arial" panose="020B0604020202020204" pitchFamily="34" charset="0"/>
                        </a:rPr>
                        <a:t>Partenaires</a:t>
                      </a:r>
                    </a:p>
                  </a:txBody>
                  <a:tcPr marL="68580" marR="68580" marT="0" marB="0"/>
                </a:tc>
                <a:tc>
                  <a:txBody>
                    <a:bodyPr/>
                    <a:lstStyle/>
                    <a:p>
                      <a:pPr>
                        <a:lnSpc>
                          <a:spcPct val="115000"/>
                        </a:lnSpc>
                      </a:pPr>
                      <a:r>
                        <a:rPr lang="fr-FR" sz="1000" dirty="0">
                          <a:effectLst/>
                          <a:latin typeface="Arial" panose="020B0604020202020204" pitchFamily="34" charset="0"/>
                          <a:ea typeface="Arial" panose="020B0604020202020204" pitchFamily="34" charset="0"/>
                        </a:rPr>
                        <a:t>Coloration des PFMP ? </a:t>
                      </a:r>
                    </a:p>
                    <a:p>
                      <a:pPr>
                        <a:lnSpc>
                          <a:spcPct val="115000"/>
                        </a:lnSpc>
                      </a:pPr>
                      <a:r>
                        <a:rPr lang="fr-FR" sz="1000" dirty="0">
                          <a:effectLst/>
                          <a:latin typeface="Arial" panose="020B0604020202020204" pitchFamily="34" charset="0"/>
                          <a:ea typeface="Arial" panose="020B0604020202020204" pitchFamily="34" charset="0"/>
                        </a:rPr>
                        <a:t>Listage complexe à avoir (camp connexe à une coloration)</a:t>
                      </a: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394100930"/>
                  </a:ext>
                </a:extLst>
              </a:tr>
              <a:tr h="470886">
                <a:tc>
                  <a:txBody>
                    <a:bodyPr/>
                    <a:lstStyle/>
                    <a:p>
                      <a:pPr>
                        <a:lnSpc>
                          <a:spcPct val="115000"/>
                        </a:lnSpc>
                      </a:pPr>
                      <a:r>
                        <a:rPr lang="fr-FR" sz="1000" dirty="0">
                          <a:solidFill>
                            <a:srgbClr val="FFC000"/>
                          </a:solidFill>
                          <a:effectLst/>
                          <a:latin typeface="Arial" panose="020B0604020202020204" pitchFamily="34" charset="0"/>
                          <a:ea typeface="Arial" panose="020B0604020202020204" pitchFamily="34" charset="0"/>
                        </a:rPr>
                        <a:t>Listage des points de vigilance</a:t>
                      </a:r>
                    </a:p>
                  </a:txBody>
                  <a:tcPr marL="68580" marR="68580" marT="0" marB="0"/>
                </a:tc>
                <a:tc>
                  <a:txBody>
                    <a:bodyPr/>
                    <a:lstStyle/>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Pas de texte cadre</a:t>
                      </a:r>
                    </a:p>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Volontariat</a:t>
                      </a:r>
                    </a:p>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Question du pacte</a:t>
                      </a:r>
                    </a:p>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Certaines options n’en sont pas</a:t>
                      </a:r>
                    </a:p>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Qualitatif difficile à évaluer</a:t>
                      </a:r>
                    </a:p>
                    <a:p>
                      <a:pPr marL="171450" indent="-171450">
                        <a:lnSpc>
                          <a:spcPct val="115000"/>
                        </a:lnSpc>
                        <a:buFontTx/>
                        <a:buChar char="-"/>
                      </a:pPr>
                      <a:r>
                        <a:rPr lang="fr-FR" sz="1000" dirty="0">
                          <a:effectLst/>
                          <a:latin typeface="Arial" panose="020B0604020202020204" pitchFamily="34" charset="0"/>
                          <a:ea typeface="Arial" panose="020B0604020202020204" pitchFamily="34" charset="0"/>
                        </a:rPr>
                        <a:t>Des ateliers qui empiètent sur des disciplines sans preuve d’expertise (ex: philo / </a:t>
                      </a:r>
                      <a:r>
                        <a:rPr lang="fr-FR" sz="1000" dirty="0" err="1">
                          <a:effectLst/>
                          <a:latin typeface="Arial" panose="020B0604020202020204" pitchFamily="34" charset="0"/>
                          <a:ea typeface="Arial" panose="020B0604020202020204" pitchFamily="34" charset="0"/>
                        </a:rPr>
                        <a:t>sofro</a:t>
                      </a:r>
                      <a:r>
                        <a:rPr lang="fr-FR" sz="1000" dirty="0">
                          <a:effectLst/>
                          <a:latin typeface="Arial" panose="020B0604020202020204" pitchFamily="34" charset="0"/>
                          <a:ea typeface="Arial" panose="020B0604020202020204" pitchFamily="34" charset="0"/>
                        </a:rPr>
                        <a:t>)</a:t>
                      </a:r>
                    </a:p>
                    <a:p>
                      <a:pPr marL="171450" indent="-171450">
                        <a:lnSpc>
                          <a:spcPct val="115000"/>
                        </a:lnSpc>
                        <a:buFontTx/>
                        <a:buChar char="-"/>
                      </a:pPr>
                      <a:endParaRPr lang="fr-FR" sz="1000" dirty="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endParaRPr lang="fr-FR" sz="1000">
                        <a:effectLst/>
                        <a:latin typeface="Arial" panose="020B0604020202020204" pitchFamily="34" charset="0"/>
                        <a:ea typeface="Arial" panose="020B0604020202020204" pitchFamily="34" charset="0"/>
                      </a:endParaRPr>
                    </a:p>
                  </a:txBody>
                  <a:tcPr marL="68580" marR="68580" marT="0" marB="0"/>
                </a:tc>
                <a:tc>
                  <a:txBody>
                    <a:bodyPr/>
                    <a:lstStyle/>
                    <a:p>
                      <a:pPr>
                        <a:lnSpc>
                          <a:spcPct val="115000"/>
                        </a:lnSpc>
                      </a:pPr>
                      <a:endParaRPr lang="fr-FR" sz="10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1426900804"/>
                  </a:ext>
                </a:extLst>
              </a:tr>
            </a:tbl>
          </a:graphicData>
        </a:graphic>
      </p:graphicFrame>
    </p:spTree>
    <p:extLst>
      <p:ext uri="{BB962C8B-B14F-4D97-AF65-F5344CB8AC3E}">
        <p14:creationId xmlns:p14="http://schemas.microsoft.com/office/powerpoint/2010/main" val="74140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00E2C-7A68-985A-DC5A-F9770EFFEBFE}"/>
              </a:ext>
            </a:extLst>
          </p:cNvPr>
          <p:cNvSpPr>
            <a:spLocks noGrp="1"/>
          </p:cNvSpPr>
          <p:nvPr>
            <p:ph type="title"/>
          </p:nvPr>
        </p:nvSpPr>
        <p:spPr>
          <a:xfrm>
            <a:off x="1423737" y="1538084"/>
            <a:ext cx="10515600" cy="1106641"/>
          </a:xfrm>
        </p:spPr>
        <p:txBody>
          <a:bodyPr>
            <a:normAutofit fontScale="90000"/>
          </a:bodyPr>
          <a:lstStyle/>
          <a:p>
            <a:pPr>
              <a:lnSpc>
                <a:spcPct val="115000"/>
              </a:lnSpc>
            </a:pP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r>
              <a:rPr lang="fr-FR" sz="1800" u="sng" dirty="0">
                <a:effectLst/>
                <a:latin typeface="Marianne ExtraBold" panose="02000000000000000000" pitchFamily="2" charset="0"/>
                <a:ea typeface="Arial" panose="020B0604020202020204" pitchFamily="34" charset="0"/>
              </a:rPr>
              <a:t>Contexte </a:t>
            </a:r>
            <a:r>
              <a:rPr lang="fr-FR" sz="1800" dirty="0">
                <a:effectLst/>
                <a:latin typeface="Marianne ExtraBold" panose="02000000000000000000" pitchFamily="2" charset="0"/>
                <a:ea typeface="Arial" panose="020B0604020202020204" pitchFamily="34" charset="0"/>
              </a:rPr>
              <a:t>:</a:t>
            </a: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Mise en </a:t>
            </a:r>
            <a:r>
              <a:rPr lang="fr-FR" sz="1800" dirty="0">
                <a:latin typeface="Marianne ExtraBold" panose="02000000000000000000" pitchFamily="2" charset="0"/>
                <a:ea typeface="Arial" panose="020B0604020202020204" pitchFamily="34" charset="0"/>
              </a:rPr>
              <a:t>œuvre académique impulsée de manière différenciée</a:t>
            </a:r>
            <a:br>
              <a:rPr lang="fr-FR" sz="1800" dirty="0">
                <a:latin typeface="Marianne ExtraBold" panose="02000000000000000000" pitchFamily="2"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Hétérogénéité dans la mise en œuvre (dans les modalités, les moyens, les acteurs…)</a:t>
            </a:r>
            <a:br>
              <a:rPr lang="fr-FR" sz="1800" dirty="0">
                <a:effectLst/>
                <a:latin typeface="Marianne ExtraBold" panose="02000000000000000000" pitchFamily="2" charset="0"/>
                <a:ea typeface="Arial" panose="020B0604020202020204" pitchFamily="34" charset="0"/>
              </a:rPr>
            </a:br>
            <a:r>
              <a:rPr lang="fr-FR" sz="1800" dirty="0">
                <a:latin typeface="Marianne ExtraBold" panose="02000000000000000000" pitchFamily="2" charset="0"/>
                <a:ea typeface="Arial" panose="020B0604020202020204" pitchFamily="34" charset="0"/>
              </a:rPr>
              <a:t>Besoin d’une approche commune en inter académie de la mesure 3 sur les options</a:t>
            </a:r>
            <a:br>
              <a:rPr lang="fr-FR" sz="1800" dirty="0">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Arial" panose="020B0604020202020204" pitchFamily="34"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fr-FR" sz="1800" u="sng" dirty="0">
                <a:latin typeface="Marianne ExtraBold" panose="02000000000000000000" pitchFamily="2" charset="0"/>
                <a:ea typeface="Arial" panose="020B0604020202020204" pitchFamily="34" charset="0"/>
              </a:rPr>
              <a:t>Actions déjà réalisées /Organisation en cours d’élaboration ou stabilisés /Stratégie </a:t>
            </a:r>
            <a:r>
              <a:rPr lang="fr-FR" sz="1800" u="sng" dirty="0">
                <a:effectLst/>
                <a:latin typeface="Marianne ExtraBold" panose="02000000000000000000" pitchFamily="2" charset="0"/>
                <a:ea typeface="Arial" panose="020B0604020202020204" pitchFamily="34" charset="0"/>
              </a:rPr>
              <a:t>/ Plan d’action </a:t>
            </a:r>
            <a:r>
              <a:rPr lang="fr-FR" sz="1800" dirty="0">
                <a:effectLst/>
                <a:latin typeface="Marianne ExtraBold" panose="02000000000000000000" pitchFamily="2" charset="0"/>
                <a:ea typeface="Arial" panose="020B0604020202020204" pitchFamily="34" charset="0"/>
              </a:rPr>
              <a:t>:</a:t>
            </a:r>
            <a:br>
              <a:rPr lang="fr-FR" sz="1800" dirty="0">
                <a:effectLst/>
                <a:latin typeface="Arial" panose="020B0604020202020204" pitchFamily="34"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en-US" sz="1800" dirty="0">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Etat</a:t>
            </a:r>
            <a:r>
              <a:rPr lang="en-US" sz="1800" dirty="0">
                <a:effectLst/>
                <a:latin typeface="Arial" panose="020B0604020202020204" pitchFamily="34" charset="0"/>
                <a:ea typeface="Arial" panose="020B0604020202020204" pitchFamily="34" charset="0"/>
              </a:rPr>
              <a:t> des </a:t>
            </a:r>
            <a:r>
              <a:rPr lang="en-US" sz="1800" dirty="0" err="1">
                <a:effectLst/>
                <a:latin typeface="Arial" panose="020B0604020202020204" pitchFamily="34" charset="0"/>
                <a:ea typeface="Arial" panose="020B0604020202020204" pitchFamily="34" charset="0"/>
              </a:rPr>
              <a:t>lieux</a:t>
            </a:r>
            <a:r>
              <a:rPr lang="en-US" sz="1800" dirty="0">
                <a:latin typeface="Arial" panose="020B0604020202020204" pitchFamily="34" charset="0"/>
                <a:ea typeface="Arial" panose="020B0604020202020204" pitchFamily="34" charset="0"/>
              </a:rPr>
              <a:t> de la mise </a:t>
            </a:r>
            <a:r>
              <a:rPr lang="en-US" sz="1800" dirty="0" err="1">
                <a:latin typeface="Arial" panose="020B0604020202020204" pitchFamily="34" charset="0"/>
                <a:ea typeface="Arial" panose="020B0604020202020204" pitchFamily="34" charset="0"/>
              </a:rPr>
              <a:t>en</a:t>
            </a:r>
            <a:r>
              <a:rPr lang="en-US" sz="1800" dirty="0">
                <a:latin typeface="Arial" panose="020B0604020202020204" pitchFamily="34" charset="0"/>
                <a:ea typeface="Arial" panose="020B0604020202020204" pitchFamily="34" charset="0"/>
              </a:rPr>
              <a:t> place</a:t>
            </a:r>
            <a:r>
              <a:rPr lang="en-US" sz="1800" dirty="0">
                <a:effectLst/>
                <a:latin typeface="Arial" panose="020B0604020202020204" pitchFamily="34" charset="0"/>
                <a:ea typeface="Arial" panose="020B0604020202020204" pitchFamily="34" charset="0"/>
              </a:rPr>
              <a:t> sur les 3 </a:t>
            </a:r>
            <a:r>
              <a:rPr lang="en-US" sz="1800" dirty="0" err="1">
                <a:effectLst/>
                <a:latin typeface="Arial" panose="020B0604020202020204" pitchFamily="34" charset="0"/>
                <a:ea typeface="Arial" panose="020B0604020202020204" pitchFamily="34" charset="0"/>
              </a:rPr>
              <a:t>académies</a:t>
            </a:r>
            <a:br>
              <a:rPr lang="en-US" sz="1800" dirty="0">
                <a:effectLst/>
                <a:latin typeface="Arial" panose="020B0604020202020204" pitchFamily="34" charset="0"/>
                <a:ea typeface="Arial" panose="020B0604020202020204" pitchFamily="34" charset="0"/>
              </a:rPr>
            </a:b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Séminaire</a:t>
            </a:r>
            <a:r>
              <a:rPr lang="en-US" sz="1800" dirty="0">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webinaire</a:t>
            </a:r>
            <a:r>
              <a:rPr lang="en-US" sz="1800" dirty="0">
                <a:effectLst/>
                <a:latin typeface="Arial" panose="020B0604020202020204" pitchFamily="34" charset="0"/>
                <a:ea typeface="Arial" panose="020B0604020202020204" pitchFamily="34" charset="0"/>
              </a:rPr>
              <a:t> et FIL mise </a:t>
            </a:r>
            <a:r>
              <a:rPr lang="en-US" sz="1800" dirty="0" err="1">
                <a:effectLst/>
                <a:latin typeface="Arial" panose="020B0604020202020204" pitchFamily="34" charset="0"/>
                <a:ea typeface="Arial" panose="020B0604020202020204" pitchFamily="34" charset="0"/>
              </a:rPr>
              <a:t>en</a:t>
            </a:r>
            <a:r>
              <a:rPr lang="en-US" sz="1800" dirty="0">
                <a:effectLst/>
                <a:latin typeface="Arial" panose="020B0604020202020204" pitchFamily="34" charset="0"/>
                <a:ea typeface="Arial" panose="020B0604020202020204" pitchFamily="34" charset="0"/>
              </a:rPr>
              <a:t> place </a:t>
            </a:r>
            <a:r>
              <a:rPr lang="en-US" sz="1800" dirty="0" err="1">
                <a:effectLst/>
                <a:latin typeface="Arial" panose="020B0604020202020204" pitchFamily="34" charset="0"/>
                <a:ea typeface="Arial" panose="020B0604020202020204" pitchFamily="34" charset="0"/>
              </a:rPr>
              <a:t>selon</a:t>
            </a:r>
            <a:r>
              <a:rPr lang="en-US" sz="1800" dirty="0">
                <a:effectLst/>
                <a:latin typeface="Arial" panose="020B0604020202020204" pitchFamily="34" charset="0"/>
                <a:ea typeface="Arial" panose="020B0604020202020204" pitchFamily="34" charset="0"/>
              </a:rPr>
              <a:t> les academies</a:t>
            </a:r>
            <a:br>
              <a:rPr lang="en-US" sz="1800" dirty="0">
                <a:effectLst/>
                <a:latin typeface="Arial" panose="020B0604020202020204" pitchFamily="34" charset="0"/>
                <a:ea typeface="Arial" panose="020B0604020202020204" pitchFamily="34" charset="0"/>
              </a:rPr>
            </a:br>
            <a:r>
              <a:rPr lang="en-US" sz="1800" dirty="0">
                <a:effectLst/>
                <a:latin typeface="Arial" panose="020B0604020202020204" pitchFamily="34" charset="0"/>
                <a:ea typeface="Arial" panose="020B0604020202020204" pitchFamily="34" charset="0"/>
              </a:rPr>
              <a:t>- Conception d’un kit </a:t>
            </a:r>
            <a:r>
              <a:rPr lang="en-US" sz="1800" dirty="0" err="1">
                <a:effectLst/>
                <a:latin typeface="Arial" panose="020B0604020202020204" pitchFamily="34" charset="0"/>
                <a:ea typeface="Arial" panose="020B0604020202020204" pitchFamily="34" charset="0"/>
              </a:rPr>
              <a:t>d’accompagnement</a:t>
            </a:r>
            <a:r>
              <a:rPr lang="en-US" sz="1800" dirty="0">
                <a:effectLst/>
                <a:latin typeface="Arial" panose="020B0604020202020204" pitchFamily="34" charset="0"/>
                <a:ea typeface="Arial" panose="020B0604020202020204" pitchFamily="34" charset="0"/>
              </a:rPr>
              <a:t> des </a:t>
            </a:r>
            <a:r>
              <a:rPr lang="en-US" sz="1800" dirty="0" err="1">
                <a:effectLst/>
                <a:latin typeface="Arial" panose="020B0604020202020204" pitchFamily="34" charset="0"/>
                <a:ea typeface="Arial" panose="020B0604020202020204" pitchFamily="34" charset="0"/>
              </a:rPr>
              <a:t>équipes</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Génially</a:t>
            </a:r>
            <a:r>
              <a:rPr lang="en-US" sz="1800" dirty="0">
                <a:effectLst/>
                <a:latin typeface="Arial" panose="020B0604020202020204" pitchFamily="34" charset="0"/>
                <a:ea typeface="Arial" panose="020B0604020202020204" pitchFamily="34" charset="0"/>
              </a:rPr>
              <a:t>) </a:t>
            </a:r>
            <a:br>
              <a:rPr lang="en-US" sz="1800" dirty="0">
                <a:effectLst/>
                <a:latin typeface="Arial" panose="020B0604020202020204" pitchFamily="34" charset="0"/>
                <a:ea typeface="Arial" panose="020B0604020202020204" pitchFamily="34" charset="0"/>
              </a:rPr>
            </a:br>
            <a:br>
              <a:rPr lang="fr-FR" sz="1800" dirty="0">
                <a:latin typeface="Marianne ExtraBold" panose="02000000000000000000" pitchFamily="2" charset="0"/>
                <a:ea typeface="Arial" panose="020B0604020202020204" pitchFamily="34" charset="0"/>
              </a:rPr>
            </a:br>
            <a:endParaRPr lang="fr-FR" sz="1800" dirty="0">
              <a:effectLst/>
              <a:latin typeface="Arial" panose="020B0604020202020204" pitchFamily="34" charset="0"/>
              <a:ea typeface="Arial" panose="020B0604020202020204" pitchFamily="34" charset="0"/>
            </a:endParaRPr>
          </a:p>
        </p:txBody>
      </p:sp>
      <p:sp>
        <p:nvSpPr>
          <p:cNvPr id="4" name="Espace réservé de la date 3">
            <a:extLst>
              <a:ext uri="{FF2B5EF4-FFF2-40B4-BE49-F238E27FC236}">
                <a16:creationId xmlns:a16="http://schemas.microsoft.com/office/drawing/2014/main" id="{EA96D84E-9108-7B17-F323-71A6D76E5DDB}"/>
              </a:ext>
            </a:extLst>
          </p:cNvPr>
          <p:cNvSpPr>
            <a:spLocks noGrp="1"/>
          </p:cNvSpPr>
          <p:nvPr>
            <p:ph type="dt" sz="half" idx="10"/>
          </p:nvPr>
        </p:nvSpPr>
        <p:spPr/>
        <p:txBody>
          <a:bodyPr/>
          <a:lstStyle/>
          <a:p>
            <a:fld id="{AC60A9E1-B110-4E54-A22C-F2E3CDBEC1DB}" type="datetime1">
              <a:rPr lang="fr-FR" smtClean="0"/>
              <a:t>20/12/2024</a:t>
            </a:fld>
            <a:endParaRPr lang="fr-FR"/>
          </a:p>
        </p:txBody>
      </p:sp>
      <p:sp>
        <p:nvSpPr>
          <p:cNvPr id="6" name="Espace réservé du numéro de diapositive 5">
            <a:extLst>
              <a:ext uri="{FF2B5EF4-FFF2-40B4-BE49-F238E27FC236}">
                <a16:creationId xmlns:a16="http://schemas.microsoft.com/office/drawing/2014/main" id="{8CF213AC-0EE0-D787-C043-090E373C6822}"/>
              </a:ext>
            </a:extLst>
          </p:cNvPr>
          <p:cNvSpPr>
            <a:spLocks noGrp="1"/>
          </p:cNvSpPr>
          <p:nvPr>
            <p:ph type="sldNum" sz="quarter" idx="12"/>
          </p:nvPr>
        </p:nvSpPr>
        <p:spPr/>
        <p:txBody>
          <a:bodyPr/>
          <a:lstStyle/>
          <a:p>
            <a:fld id="{B70216BF-BFF5-4EFB-BA43-9745EF2C456E}" type="slidenum">
              <a:rPr lang="fr-FR" smtClean="0"/>
              <a:t>4</a:t>
            </a:fld>
            <a:endParaRPr lang="fr-FR"/>
          </a:p>
        </p:txBody>
      </p:sp>
    </p:spTree>
    <p:extLst>
      <p:ext uri="{BB962C8B-B14F-4D97-AF65-F5344CB8AC3E}">
        <p14:creationId xmlns:p14="http://schemas.microsoft.com/office/powerpoint/2010/main" val="3960463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00E2C-7A68-985A-DC5A-F9770EFFEBFE}"/>
              </a:ext>
            </a:extLst>
          </p:cNvPr>
          <p:cNvSpPr>
            <a:spLocks noGrp="1"/>
          </p:cNvSpPr>
          <p:nvPr>
            <p:ph type="title"/>
          </p:nvPr>
        </p:nvSpPr>
        <p:spPr>
          <a:xfrm>
            <a:off x="1352298" y="2283289"/>
            <a:ext cx="10515600" cy="867893"/>
          </a:xfrm>
        </p:spPr>
        <p:txBody>
          <a:bodyPr>
            <a:normAutofit fontScale="90000"/>
          </a:bodyPr>
          <a:lstStyle/>
          <a:p>
            <a:pPr>
              <a:lnSpc>
                <a:spcPct val="115000"/>
              </a:lnSpc>
            </a:pP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r>
              <a:rPr lang="fr-FR" sz="1800" u="sng" dirty="0">
                <a:effectLst/>
                <a:latin typeface="Marianne ExtraBold" panose="02000000000000000000" pitchFamily="2" charset="0"/>
                <a:ea typeface="Arial" panose="020B0604020202020204" pitchFamily="34" charset="0"/>
              </a:rPr>
              <a:t>Objet(s) commun(s) en cours de réalisation </a:t>
            </a:r>
            <a:r>
              <a:rPr lang="fr-FR" sz="1800" dirty="0">
                <a:effectLst/>
                <a:latin typeface="Marianne ExtraBold" panose="02000000000000000000" pitchFamily="2" charset="0"/>
                <a:ea typeface="Arial" panose="020B0604020202020204" pitchFamily="34" charset="0"/>
              </a:rPr>
              <a:t>:</a:t>
            </a:r>
            <a:br>
              <a:rPr lang="fr-FR" sz="1800" dirty="0">
                <a:effectLst/>
                <a:latin typeface="Arial" panose="020B0604020202020204" pitchFamily="34"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Rencontres périodiques</a:t>
            </a:r>
            <a:br>
              <a:rPr lang="fr-FR" sz="1800" dirty="0">
                <a:effectLst/>
                <a:latin typeface="Marianne ExtraBold" panose="02000000000000000000" pitchFamily="2"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Espace commun de dépôt de ressources</a:t>
            </a:r>
            <a:br>
              <a:rPr lang="fr-FR" sz="1800" dirty="0">
                <a:effectLst/>
                <a:latin typeface="Marianne ExtraBold" panose="02000000000000000000" pitchFamily="2"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Dépôt des résultats aux sondages de chacune des académies</a:t>
            </a:r>
            <a:br>
              <a:rPr lang="fr-FR" sz="1800" dirty="0">
                <a:effectLst/>
                <a:latin typeface="Marianne ExtraBold" panose="02000000000000000000" pitchFamily="2" charset="0"/>
                <a:ea typeface="Arial" panose="020B0604020202020204" pitchFamily="34" charset="0"/>
              </a:rPr>
            </a:br>
            <a:br>
              <a:rPr lang="fr-FR" sz="1800" dirty="0">
                <a:effectLst/>
                <a:latin typeface="Marianne ExtraBold" panose="02000000000000000000" pitchFamily="2" charset="0"/>
                <a:ea typeface="Arial" panose="020B0604020202020204" pitchFamily="34" charset="0"/>
              </a:rPr>
            </a:br>
            <a:br>
              <a:rPr lang="fr-FR" sz="1800" dirty="0">
                <a:effectLst/>
                <a:latin typeface="Arial" panose="020B0604020202020204" pitchFamily="34"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fr-FR" sz="1800" u="sng" dirty="0">
                <a:effectLst/>
                <a:latin typeface="Marianne ExtraBold" panose="02000000000000000000" pitchFamily="2" charset="0"/>
                <a:ea typeface="Arial" panose="020B0604020202020204" pitchFamily="34" charset="0"/>
              </a:rPr>
              <a:t>Objet(s) commun(s) à venir</a:t>
            </a: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fr-FR"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fr-FR" sz="1800" dirty="0">
                <a:effectLst/>
                <a:latin typeface="Arial" panose="020B0604020202020204" pitchFamily="34" charset="0"/>
                <a:ea typeface="Arial" panose="020B0604020202020204" pitchFamily="34" charset="0"/>
              </a:rPr>
              <a:t>Cartographier par thématique les options proposées sur le territoire francilien</a:t>
            </a:r>
            <a:br>
              <a:rPr lang="fr-FR" sz="1800" dirty="0">
                <a:effectLst/>
                <a:latin typeface="Arial" panose="020B0604020202020204" pitchFamily="34" charset="0"/>
                <a:ea typeface="Arial" panose="020B0604020202020204" pitchFamily="34" charset="0"/>
              </a:rPr>
            </a:br>
            <a:r>
              <a:rPr lang="fr-FR" sz="1800" dirty="0">
                <a:latin typeface="Marianne ExtraBold" panose="02000000000000000000" pitchFamily="2" charset="0"/>
                <a:ea typeface="Arial" panose="020B0604020202020204" pitchFamily="34" charset="0"/>
              </a:rPr>
              <a:t>S’appuyer sur le vadémécum réalisé par Versailles pour une déclinaison en </a:t>
            </a:r>
            <a:r>
              <a:rPr lang="fr-FR" sz="1800" dirty="0" err="1">
                <a:latin typeface="Marianne ExtraBold" panose="02000000000000000000" pitchFamily="2" charset="0"/>
                <a:ea typeface="Arial" panose="020B0604020202020204" pitchFamily="34" charset="0"/>
              </a:rPr>
              <a:t>inter-académique</a:t>
            </a:r>
            <a:br>
              <a:rPr lang="fr-FR" sz="1800" dirty="0">
                <a:latin typeface="Marianne ExtraBold" panose="02000000000000000000" pitchFamily="2" charset="0"/>
                <a:ea typeface="Arial" panose="020B0604020202020204" pitchFamily="34" charset="0"/>
              </a:rPr>
            </a:br>
            <a:r>
              <a:rPr lang="fr-FR" sz="1800" dirty="0">
                <a:latin typeface="Marianne ExtraBold" panose="02000000000000000000" pitchFamily="2" charset="0"/>
                <a:ea typeface="Arial" panose="020B0604020202020204" pitchFamily="34" charset="0"/>
              </a:rPr>
              <a:t>Réaliser un questionnaire plus précis (mise en œuvre, bilan, attendus…) Informations ? Cibles ? Utilisation ?</a:t>
            </a:r>
            <a:br>
              <a:rPr lang="fr-FR" sz="1800" dirty="0">
                <a:effectLst/>
                <a:latin typeface="Arial" panose="020B0604020202020204" pitchFamily="34" charset="0"/>
                <a:ea typeface="Arial" panose="020B0604020202020204" pitchFamily="34" charset="0"/>
              </a:rPr>
            </a:br>
            <a:r>
              <a:rPr lang="en-US" sz="1800" dirty="0" err="1">
                <a:latin typeface="Arial" panose="020B0604020202020204" pitchFamily="34" charset="0"/>
                <a:ea typeface="Arial" panose="020B0604020202020204" pitchFamily="34" charset="0"/>
              </a:rPr>
              <a:t>Lisibilité</a:t>
            </a:r>
            <a:r>
              <a:rPr lang="en-US" sz="1800" dirty="0">
                <a:latin typeface="Arial" panose="020B0604020202020204" pitchFamily="34" charset="0"/>
                <a:ea typeface="Arial" panose="020B0604020202020204" pitchFamily="34" charset="0"/>
              </a:rPr>
              <a:t> </a:t>
            </a:r>
            <a:r>
              <a:rPr lang="en-US" sz="1800" dirty="0" err="1">
                <a:latin typeface="Arial" panose="020B0604020202020204" pitchFamily="34" charset="0"/>
                <a:ea typeface="Arial" panose="020B0604020202020204" pitchFamily="34" charset="0"/>
              </a:rPr>
              <a:t>autre</a:t>
            </a:r>
            <a:r>
              <a:rPr lang="en-US" sz="1800" dirty="0">
                <a:latin typeface="Arial" panose="020B0604020202020204" pitchFamily="34" charset="0"/>
                <a:ea typeface="Arial" panose="020B0604020202020204" pitchFamily="34" charset="0"/>
              </a:rPr>
              <a:t> que le </a:t>
            </a:r>
            <a:r>
              <a:rPr lang="en-US" sz="1800" dirty="0" err="1">
                <a:latin typeface="Arial" panose="020B0604020202020204" pitchFamily="34" charset="0"/>
                <a:ea typeface="Arial" panose="020B0604020202020204" pitchFamily="34" charset="0"/>
              </a:rPr>
              <a:t>nombre</a:t>
            </a:r>
            <a:r>
              <a:rPr lang="en-US" sz="1800" dirty="0">
                <a:latin typeface="Arial" panose="020B0604020202020204" pitchFamily="34" charset="0"/>
                <a:ea typeface="Arial" panose="020B0604020202020204" pitchFamily="34" charset="0"/>
              </a:rPr>
              <a:t> et les </a:t>
            </a:r>
            <a:r>
              <a:rPr lang="en-US" sz="1800" dirty="0" err="1">
                <a:latin typeface="Arial" panose="020B0604020202020204" pitchFamily="34" charset="0"/>
                <a:ea typeface="Arial" panose="020B0604020202020204" pitchFamily="34" charset="0"/>
              </a:rPr>
              <a:t>thématiques</a:t>
            </a:r>
            <a:r>
              <a:rPr lang="en-US" sz="1800" dirty="0">
                <a:latin typeface="Arial" panose="020B0604020202020204" pitchFamily="34" charset="0"/>
                <a:ea typeface="Arial" panose="020B0604020202020204" pitchFamily="34" charset="0"/>
              </a:rPr>
              <a:t> des options</a:t>
            </a:r>
            <a:br>
              <a:rPr lang="en-US" sz="1800" dirty="0">
                <a:latin typeface="Arial" panose="020B0604020202020204" pitchFamily="34" charset="0"/>
                <a:ea typeface="Arial" panose="020B0604020202020204" pitchFamily="34" charset="0"/>
              </a:rPr>
            </a:br>
            <a:r>
              <a:rPr lang="fr-FR" sz="1800" dirty="0">
                <a:latin typeface="Marianne ExtraBold" panose="02000000000000000000" pitchFamily="2" charset="0"/>
                <a:ea typeface="Arial" panose="020B0604020202020204" pitchFamily="34" charset="0"/>
              </a:rPr>
              <a:t>Cadrage institutionnel (remontée </a:t>
            </a:r>
            <a:r>
              <a:rPr lang="fr-FR" sz="1800" dirty="0" err="1">
                <a:latin typeface="Marianne ExtraBold" panose="02000000000000000000" pitchFamily="2" charset="0"/>
                <a:ea typeface="Arial" panose="020B0604020202020204" pitchFamily="34" charset="0"/>
              </a:rPr>
              <a:t>Dgesco</a:t>
            </a:r>
            <a:r>
              <a:rPr lang="fr-FR" sz="1800" dirty="0">
                <a:latin typeface="Marianne ExtraBold" panose="02000000000000000000" pitchFamily="2" charset="0"/>
                <a:ea typeface="Arial" panose="020B0604020202020204" pitchFamily="34" charset="0"/>
              </a:rPr>
              <a:t> // légitimité en terme de RH)</a:t>
            </a:r>
            <a:br>
              <a:rPr lang="fr-FR" sz="1800" dirty="0">
                <a:latin typeface="Marianne ExtraBold" panose="02000000000000000000" pitchFamily="2" charset="0"/>
                <a:ea typeface="Arial" panose="020B0604020202020204" pitchFamily="34" charset="0"/>
              </a:rPr>
            </a:br>
            <a:endParaRPr lang="fr-FR" sz="1800" dirty="0">
              <a:effectLst/>
              <a:latin typeface="Arial" panose="020B0604020202020204" pitchFamily="34" charset="0"/>
              <a:ea typeface="Arial" panose="020B0604020202020204" pitchFamily="34" charset="0"/>
            </a:endParaRPr>
          </a:p>
        </p:txBody>
      </p:sp>
      <p:sp>
        <p:nvSpPr>
          <p:cNvPr id="4" name="Espace réservé de la date 3">
            <a:extLst>
              <a:ext uri="{FF2B5EF4-FFF2-40B4-BE49-F238E27FC236}">
                <a16:creationId xmlns:a16="http://schemas.microsoft.com/office/drawing/2014/main" id="{EA96D84E-9108-7B17-F323-71A6D76E5DDB}"/>
              </a:ext>
            </a:extLst>
          </p:cNvPr>
          <p:cNvSpPr>
            <a:spLocks noGrp="1"/>
          </p:cNvSpPr>
          <p:nvPr>
            <p:ph type="dt" sz="half" idx="10"/>
          </p:nvPr>
        </p:nvSpPr>
        <p:spPr/>
        <p:txBody>
          <a:bodyPr/>
          <a:lstStyle/>
          <a:p>
            <a:fld id="{AC60A9E1-B110-4E54-A22C-F2E3CDBEC1DB}" type="datetime1">
              <a:rPr lang="fr-FR" smtClean="0"/>
              <a:t>20/12/2024</a:t>
            </a:fld>
            <a:endParaRPr lang="fr-FR"/>
          </a:p>
        </p:txBody>
      </p:sp>
      <p:sp>
        <p:nvSpPr>
          <p:cNvPr id="6" name="Espace réservé du numéro de diapositive 5">
            <a:extLst>
              <a:ext uri="{FF2B5EF4-FFF2-40B4-BE49-F238E27FC236}">
                <a16:creationId xmlns:a16="http://schemas.microsoft.com/office/drawing/2014/main" id="{8CF213AC-0EE0-D787-C043-090E373C6822}"/>
              </a:ext>
            </a:extLst>
          </p:cNvPr>
          <p:cNvSpPr>
            <a:spLocks noGrp="1"/>
          </p:cNvSpPr>
          <p:nvPr>
            <p:ph type="sldNum" sz="quarter" idx="12"/>
          </p:nvPr>
        </p:nvSpPr>
        <p:spPr/>
        <p:txBody>
          <a:bodyPr/>
          <a:lstStyle/>
          <a:p>
            <a:fld id="{B70216BF-BFF5-4EFB-BA43-9745EF2C456E}" type="slidenum">
              <a:rPr lang="fr-FR" smtClean="0"/>
              <a:t>5</a:t>
            </a:fld>
            <a:endParaRPr lang="fr-FR"/>
          </a:p>
        </p:txBody>
      </p:sp>
    </p:spTree>
    <p:extLst>
      <p:ext uri="{BB962C8B-B14F-4D97-AF65-F5344CB8AC3E}">
        <p14:creationId xmlns:p14="http://schemas.microsoft.com/office/powerpoint/2010/main" val="1987364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100E2C-7A68-985A-DC5A-F9770EFFEBFE}"/>
              </a:ext>
            </a:extLst>
          </p:cNvPr>
          <p:cNvSpPr>
            <a:spLocks noGrp="1"/>
          </p:cNvSpPr>
          <p:nvPr>
            <p:ph type="title"/>
          </p:nvPr>
        </p:nvSpPr>
        <p:spPr>
          <a:xfrm>
            <a:off x="1315453" y="2465664"/>
            <a:ext cx="10515600" cy="867893"/>
          </a:xfrm>
        </p:spPr>
        <p:txBody>
          <a:bodyPr>
            <a:normAutofit fontScale="90000"/>
          </a:bodyPr>
          <a:lstStyle/>
          <a:p>
            <a:pPr>
              <a:lnSpc>
                <a:spcPct val="115000"/>
              </a:lnSpc>
            </a:pPr>
            <a:r>
              <a:rPr lang="en-US" sz="1800" u="sng" dirty="0">
                <a:effectLst/>
                <a:latin typeface="Marianne ExtraBold" panose="02000000000000000000" pitchFamily="2" charset="0"/>
                <a:ea typeface="Arial" panose="020B0604020202020204" pitchFamily="34" charset="0"/>
              </a:rPr>
              <a:t>Levier(s) </a:t>
            </a:r>
            <a:r>
              <a:rPr lang="en-US" sz="1800" u="sng" dirty="0" err="1">
                <a:effectLst/>
                <a:latin typeface="Marianne ExtraBold" panose="02000000000000000000" pitchFamily="2" charset="0"/>
                <a:ea typeface="Arial" panose="020B0604020202020204" pitchFamily="34" charset="0"/>
              </a:rPr>
              <a:t>identifié</a:t>
            </a:r>
            <a:r>
              <a:rPr lang="en-US" sz="1800" u="sng" dirty="0">
                <a:effectLst/>
                <a:latin typeface="Marianne ExtraBold" panose="02000000000000000000" pitchFamily="2" charset="0"/>
                <a:ea typeface="Arial" panose="020B0604020202020204" pitchFamily="34" charset="0"/>
              </a:rPr>
              <a:t>(s) </a:t>
            </a:r>
            <a:r>
              <a:rPr lang="en-US" sz="1800" dirty="0">
                <a:effectLst/>
                <a:latin typeface="Marianne ExtraBold" panose="02000000000000000000" pitchFamily="2" charset="0"/>
                <a:ea typeface="Arial" panose="020B0604020202020204" pitchFamily="34" charset="0"/>
              </a:rPr>
              <a:t>:</a:t>
            </a:r>
            <a:br>
              <a:rPr lang="fr-FR" sz="1800" dirty="0">
                <a:effectLst/>
                <a:latin typeface="Arial" panose="020B0604020202020204" pitchFamily="34" charset="0"/>
                <a:ea typeface="Arial" panose="020B0604020202020204" pitchFamily="34" charset="0"/>
              </a:rPr>
            </a:br>
            <a:r>
              <a:rPr lang="en-US"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en-US" sz="1800" dirty="0">
                <a:effectLst/>
                <a:latin typeface="Marianne ExtraBold" panose="02000000000000000000" pitchFamily="2" charset="0"/>
                <a:ea typeface="Arial" panose="020B0604020202020204" pitchFamily="34" charset="0"/>
              </a:rPr>
              <a:t> </a:t>
            </a:r>
            <a:br>
              <a:rPr lang="en-US" sz="1800" dirty="0">
                <a:effectLst/>
                <a:latin typeface="Marianne ExtraBold" panose="02000000000000000000" pitchFamily="2" charset="0"/>
                <a:ea typeface="Arial" panose="020B0604020202020204" pitchFamily="34" charset="0"/>
              </a:rPr>
            </a:br>
            <a:br>
              <a:rPr lang="en-US" sz="1800" dirty="0">
                <a:effectLst/>
                <a:latin typeface="Marianne ExtraBold" panose="02000000000000000000" pitchFamily="2" charset="0"/>
                <a:ea typeface="Arial" panose="020B0604020202020204" pitchFamily="34" charset="0"/>
              </a:rPr>
            </a:br>
            <a:br>
              <a:rPr lang="en-US" sz="1800" dirty="0">
                <a:effectLst/>
                <a:latin typeface="Marianne ExtraBold" panose="02000000000000000000" pitchFamily="2" charset="0"/>
                <a:ea typeface="Arial" panose="020B0604020202020204" pitchFamily="34" charset="0"/>
              </a:rPr>
            </a:br>
            <a:br>
              <a:rPr lang="en-US" sz="1800" dirty="0">
                <a:effectLst/>
                <a:latin typeface="Marianne ExtraBold" panose="02000000000000000000" pitchFamily="2" charset="0"/>
                <a:ea typeface="Arial" panose="020B0604020202020204" pitchFamily="34" charset="0"/>
              </a:rPr>
            </a:br>
            <a:r>
              <a:rPr lang="en-US" sz="1800" dirty="0" err="1">
                <a:effectLst/>
                <a:latin typeface="Marianne ExtraBold" panose="02000000000000000000" pitchFamily="2" charset="0"/>
                <a:ea typeface="Arial" panose="020B0604020202020204" pitchFamily="34" charset="0"/>
              </a:rPr>
              <a:t>Partenariats</a:t>
            </a:r>
            <a:r>
              <a:rPr lang="en-US" sz="1800" dirty="0">
                <a:latin typeface="Marianne ExtraBold" panose="02000000000000000000" pitchFamily="2" charset="0"/>
                <a:ea typeface="Arial" panose="020B0604020202020204" pitchFamily="34" charset="0"/>
              </a:rPr>
              <a:t> qui </a:t>
            </a:r>
            <a:r>
              <a:rPr lang="en-US" sz="1800" dirty="0" err="1">
                <a:latin typeface="Marianne ExtraBold" panose="02000000000000000000" pitchFamily="2" charset="0"/>
                <a:ea typeface="Arial" panose="020B0604020202020204" pitchFamily="34" charset="0"/>
              </a:rPr>
              <a:t>proposent</a:t>
            </a:r>
            <a:r>
              <a:rPr lang="en-US" sz="1800" dirty="0">
                <a:latin typeface="Marianne ExtraBold" panose="02000000000000000000" pitchFamily="2" charset="0"/>
                <a:ea typeface="Arial" panose="020B0604020202020204" pitchFamily="34" charset="0"/>
              </a:rPr>
              <a:t> des modules </a:t>
            </a:r>
            <a:r>
              <a:rPr lang="en-US" sz="1800" dirty="0" err="1">
                <a:latin typeface="Marianne ExtraBold" panose="02000000000000000000" pitchFamily="2" charset="0"/>
                <a:ea typeface="Arial" panose="020B0604020202020204" pitchFamily="34" charset="0"/>
              </a:rPr>
              <a:t>clés</a:t>
            </a:r>
            <a:r>
              <a:rPr lang="en-US" sz="1800" dirty="0">
                <a:latin typeface="Marianne ExtraBold" panose="02000000000000000000" pitchFamily="2" charset="0"/>
                <a:ea typeface="Arial" panose="020B0604020202020204" pitchFamily="34" charset="0"/>
              </a:rPr>
              <a:t> </a:t>
            </a:r>
            <a:r>
              <a:rPr lang="en-US" sz="1800" dirty="0" err="1">
                <a:latin typeface="Marianne ExtraBold" panose="02000000000000000000" pitchFamily="2" charset="0"/>
                <a:ea typeface="Arial" panose="020B0604020202020204" pitchFamily="34" charset="0"/>
              </a:rPr>
              <a:t>en</a:t>
            </a:r>
            <a:r>
              <a:rPr lang="en-US" sz="1800" dirty="0">
                <a:latin typeface="Marianne ExtraBold" panose="02000000000000000000" pitchFamily="2" charset="0"/>
                <a:ea typeface="Arial" panose="020B0604020202020204" pitchFamily="34" charset="0"/>
              </a:rPr>
              <a:t> main, des </a:t>
            </a:r>
            <a:r>
              <a:rPr lang="en-US" sz="1800" dirty="0" err="1">
                <a:latin typeface="Marianne ExtraBold" panose="02000000000000000000" pitchFamily="2" charset="0"/>
                <a:ea typeface="Arial" panose="020B0604020202020204" pitchFamily="34" charset="0"/>
              </a:rPr>
              <a:t>projets</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Structure de </a:t>
            </a:r>
            <a:r>
              <a:rPr lang="en-US" sz="1800" dirty="0" err="1">
                <a:latin typeface="Marianne ExtraBold" panose="02000000000000000000" pitchFamily="2" charset="0"/>
                <a:ea typeface="Arial" panose="020B0604020202020204" pitchFamily="34" charset="0"/>
              </a:rPr>
              <a:t>l’établissment</a:t>
            </a:r>
            <a:r>
              <a:rPr lang="en-US" sz="1800" dirty="0">
                <a:latin typeface="Marianne ExtraBold" panose="02000000000000000000" pitchFamily="2" charset="0"/>
                <a:ea typeface="Arial" panose="020B0604020202020204" pitchFamily="34" charset="0"/>
              </a:rPr>
              <a:t> (LPO)</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BDE </a:t>
            </a:r>
            <a:r>
              <a:rPr lang="en-US" sz="1800" dirty="0" err="1">
                <a:latin typeface="Marianne ExtraBold" panose="02000000000000000000" pitchFamily="2" charset="0"/>
                <a:ea typeface="Arial" panose="020B0604020202020204" pitchFamily="34" charset="0"/>
              </a:rPr>
              <a:t>actif</a:t>
            </a:r>
            <a:r>
              <a:rPr lang="en-US" sz="1800" dirty="0">
                <a:latin typeface="Marianne ExtraBold" panose="02000000000000000000" pitchFamily="2" charset="0"/>
                <a:ea typeface="Arial" panose="020B0604020202020204" pitchFamily="34" charset="0"/>
              </a:rPr>
              <a:t> et </a:t>
            </a:r>
            <a:r>
              <a:rPr lang="en-US" sz="1800" dirty="0" err="1">
                <a:latin typeface="Marianne ExtraBold" panose="02000000000000000000" pitchFamily="2" charset="0"/>
                <a:ea typeface="Arial" panose="020B0604020202020204" pitchFamily="34" charset="0"/>
              </a:rPr>
              <a:t>engagé</a:t>
            </a:r>
            <a:r>
              <a:rPr lang="en-US" sz="1800" dirty="0">
                <a:latin typeface="Marianne ExtraBold" panose="02000000000000000000" pitchFamily="2" charset="0"/>
                <a:ea typeface="Arial" panose="020B0604020202020204" pitchFamily="34" charset="0"/>
              </a:rPr>
              <a:t> avec les </a:t>
            </a:r>
            <a:r>
              <a:rPr lang="en-US" sz="1800" dirty="0" err="1">
                <a:latin typeface="Marianne ExtraBold" panose="02000000000000000000" pitchFamily="2" charset="0"/>
                <a:ea typeface="Arial" panose="020B0604020202020204" pitchFamily="34" charset="0"/>
              </a:rPr>
              <a:t>partenariats</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Anticipation dans la mise </a:t>
            </a:r>
            <a:r>
              <a:rPr lang="en-US" sz="1800" dirty="0" err="1">
                <a:latin typeface="Marianne ExtraBold" panose="02000000000000000000" pitchFamily="2" charset="0"/>
                <a:ea typeface="Arial" panose="020B0604020202020204" pitchFamily="34" charset="0"/>
              </a:rPr>
              <a:t>en</a:t>
            </a:r>
            <a:r>
              <a:rPr lang="en-US" sz="1800" dirty="0">
                <a:latin typeface="Marianne ExtraBold" panose="02000000000000000000" pitchFamily="2" charset="0"/>
                <a:ea typeface="Arial" panose="020B0604020202020204" pitchFamily="34" charset="0"/>
              </a:rPr>
              <a:t> oeuvre :</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	- identification des </a:t>
            </a:r>
            <a:r>
              <a:rPr lang="en-US" sz="1800" dirty="0" err="1">
                <a:latin typeface="Marianne ExtraBold" panose="02000000000000000000" pitchFamily="2" charset="0"/>
                <a:ea typeface="Arial" panose="020B0604020202020204" pitchFamily="34" charset="0"/>
              </a:rPr>
              <a:t>enseignants</a:t>
            </a:r>
            <a:r>
              <a:rPr lang="en-US" sz="1800" dirty="0">
                <a:latin typeface="Marianne ExtraBold" panose="02000000000000000000" pitchFamily="2" charset="0"/>
                <a:ea typeface="Arial" panose="020B0604020202020204" pitchFamily="34" charset="0"/>
              </a:rPr>
              <a:t> </a:t>
            </a:r>
            <a:r>
              <a:rPr lang="en-US" sz="1800" dirty="0" err="1">
                <a:latin typeface="Marianne ExtraBold" panose="02000000000000000000" pitchFamily="2" charset="0"/>
                <a:ea typeface="Arial" panose="020B0604020202020204" pitchFamily="34" charset="0"/>
              </a:rPr>
              <a:t>ressources</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	- identification des </a:t>
            </a:r>
            <a:r>
              <a:rPr lang="en-US" sz="1800" dirty="0" err="1">
                <a:latin typeface="Marianne ExtraBold" panose="02000000000000000000" pitchFamily="2" charset="0"/>
                <a:ea typeface="Arial" panose="020B0604020202020204" pitchFamily="34" charset="0"/>
              </a:rPr>
              <a:t>partenaires</a:t>
            </a:r>
            <a:br>
              <a:rPr lang="en-US" sz="1800" dirty="0">
                <a:latin typeface="Marianne ExtraBold" panose="02000000000000000000" pitchFamily="2" charset="0"/>
                <a:ea typeface="Arial" panose="020B0604020202020204" pitchFamily="34" charset="0"/>
              </a:rPr>
            </a:br>
            <a:r>
              <a:rPr lang="en-US" sz="1800" dirty="0">
                <a:latin typeface="Marianne ExtraBold" panose="02000000000000000000" pitchFamily="2" charset="0"/>
                <a:ea typeface="Arial" panose="020B0604020202020204" pitchFamily="34" charset="0"/>
              </a:rPr>
              <a:t>	- au </a:t>
            </a:r>
            <a:r>
              <a:rPr lang="en-US" sz="1800" dirty="0" err="1">
                <a:latin typeface="Marianne ExtraBold" panose="02000000000000000000" pitchFamily="2" charset="0"/>
                <a:ea typeface="Arial" panose="020B0604020202020204" pitchFamily="34" charset="0"/>
              </a:rPr>
              <a:t>niveau</a:t>
            </a:r>
            <a:r>
              <a:rPr lang="en-US" sz="1800" dirty="0">
                <a:latin typeface="Marianne ExtraBold" panose="02000000000000000000" pitchFamily="2" charset="0"/>
                <a:ea typeface="Arial" panose="020B0604020202020204" pitchFamily="34" charset="0"/>
              </a:rPr>
              <a:t> de la communication ( </a:t>
            </a:r>
            <a:r>
              <a:rPr lang="en-US" sz="1800" dirty="0" err="1">
                <a:latin typeface="Marianne ExtraBold" panose="02000000000000000000" pitchFamily="2" charset="0"/>
                <a:ea typeface="Arial" panose="020B0604020202020204" pitchFamily="34" charset="0"/>
              </a:rPr>
              <a:t>familles</a:t>
            </a:r>
            <a:r>
              <a:rPr lang="en-US" sz="1800" dirty="0">
                <a:latin typeface="Marianne ExtraBold" panose="02000000000000000000" pitchFamily="2" charset="0"/>
                <a:ea typeface="Arial" panose="020B0604020202020204" pitchFamily="34" charset="0"/>
              </a:rPr>
              <a:t>, </a:t>
            </a:r>
            <a:r>
              <a:rPr lang="en-US" sz="1800" dirty="0" err="1">
                <a:latin typeface="Marianne ExtraBold" panose="02000000000000000000" pitchFamily="2" charset="0"/>
                <a:ea typeface="Arial" panose="020B0604020202020204" pitchFamily="34" charset="0"/>
              </a:rPr>
              <a:t>besoins</a:t>
            </a:r>
            <a:r>
              <a:rPr lang="en-US" sz="1800" dirty="0">
                <a:latin typeface="Marianne ExtraBold" panose="02000000000000000000" pitchFamily="2" charset="0"/>
                <a:ea typeface="Arial" panose="020B0604020202020204" pitchFamily="34" charset="0"/>
              </a:rPr>
              <a:t> </a:t>
            </a:r>
            <a:r>
              <a:rPr lang="en-US" sz="1800" dirty="0" err="1">
                <a:latin typeface="Marianne ExtraBold" panose="02000000000000000000" pitchFamily="2" charset="0"/>
                <a:ea typeface="Arial" panose="020B0604020202020204" pitchFamily="34" charset="0"/>
              </a:rPr>
              <a:t>jeunes</a:t>
            </a:r>
            <a:r>
              <a:rPr lang="en-US" sz="1800" dirty="0">
                <a:latin typeface="Marianne ExtraBold" panose="02000000000000000000" pitchFamily="2" charset="0"/>
                <a:ea typeface="Arial" panose="020B0604020202020204" pitchFamily="34" charset="0"/>
              </a:rPr>
              <a:t>, </a:t>
            </a:r>
            <a:r>
              <a:rPr lang="en-US" sz="1800" dirty="0" err="1">
                <a:latin typeface="Marianne ExtraBold" panose="02000000000000000000" pitchFamily="2" charset="0"/>
                <a:ea typeface="Arial" panose="020B0604020202020204" pitchFamily="34" charset="0"/>
              </a:rPr>
              <a:t>affelnet</a:t>
            </a:r>
            <a:r>
              <a:rPr lang="en-US" sz="1800" dirty="0">
                <a:latin typeface="Marianne ExtraBold" panose="02000000000000000000" pitchFamily="2" charset="0"/>
                <a:ea typeface="Arial" panose="020B0604020202020204" pitchFamily="34" charset="0"/>
              </a:rPr>
              <a:t>…</a:t>
            </a:r>
            <a:br>
              <a:rPr lang="en-US" sz="1800" dirty="0">
                <a:latin typeface="Marianne ExtraBold" panose="02000000000000000000" pitchFamily="2" charset="0"/>
                <a:ea typeface="Arial" panose="020B0604020202020204" pitchFamily="34" charset="0"/>
              </a:rPr>
            </a:br>
            <a:br>
              <a:rPr lang="en-US" sz="1800" dirty="0">
                <a:effectLst/>
                <a:latin typeface="Marianne ExtraBold" panose="02000000000000000000" pitchFamily="2" charset="0"/>
                <a:ea typeface="Arial" panose="020B0604020202020204" pitchFamily="34" charset="0"/>
              </a:rPr>
            </a:br>
            <a:br>
              <a:rPr lang="en-US" sz="1800" dirty="0">
                <a:effectLst/>
                <a:latin typeface="Marianne ExtraBold" panose="02000000000000000000" pitchFamily="2" charset="0"/>
                <a:ea typeface="Arial" panose="020B0604020202020204" pitchFamily="34" charset="0"/>
              </a:rPr>
            </a:br>
            <a:br>
              <a:rPr lang="fr-FR" sz="1800" dirty="0">
                <a:effectLst/>
                <a:latin typeface="Arial" panose="020B0604020202020204" pitchFamily="34" charset="0"/>
                <a:ea typeface="Arial" panose="020B0604020202020204" pitchFamily="34" charset="0"/>
              </a:rPr>
            </a:br>
            <a:r>
              <a:rPr lang="en-US"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en-US" sz="1800" u="sng" dirty="0" err="1">
                <a:effectLst/>
                <a:latin typeface="Marianne ExtraBold" panose="02000000000000000000" pitchFamily="2" charset="0"/>
                <a:ea typeface="Arial" panose="020B0604020202020204" pitchFamily="34" charset="0"/>
              </a:rPr>
              <a:t>Frein</a:t>
            </a:r>
            <a:r>
              <a:rPr lang="en-US" sz="1800" u="sng" dirty="0">
                <a:effectLst/>
                <a:latin typeface="Marianne ExtraBold" panose="02000000000000000000" pitchFamily="2" charset="0"/>
                <a:ea typeface="Arial" panose="020B0604020202020204" pitchFamily="34" charset="0"/>
              </a:rPr>
              <a:t>(s) </a:t>
            </a:r>
            <a:r>
              <a:rPr lang="en-US" sz="1800" u="sng" dirty="0" err="1">
                <a:effectLst/>
                <a:latin typeface="Marianne ExtraBold" panose="02000000000000000000" pitchFamily="2" charset="0"/>
                <a:ea typeface="Arial" panose="020B0604020202020204" pitchFamily="34" charset="0"/>
              </a:rPr>
              <a:t>identifié</a:t>
            </a:r>
            <a:r>
              <a:rPr lang="en-US" sz="1800" u="sng" dirty="0">
                <a:effectLst/>
                <a:latin typeface="Marianne ExtraBold" panose="02000000000000000000" pitchFamily="2" charset="0"/>
                <a:ea typeface="Arial" panose="020B0604020202020204" pitchFamily="34" charset="0"/>
              </a:rPr>
              <a:t>(s)</a:t>
            </a:r>
            <a:r>
              <a:rPr lang="en-US" sz="1800" dirty="0">
                <a:effectLst/>
                <a:latin typeface="Marianne ExtraBold" panose="02000000000000000000" pitchFamily="2" charset="0"/>
                <a:ea typeface="Arial" panose="020B0604020202020204" pitchFamily="34" charset="0"/>
              </a:rPr>
              <a:t> :</a:t>
            </a:r>
            <a:br>
              <a:rPr lang="fr-FR" sz="1800" dirty="0">
                <a:effectLst/>
                <a:latin typeface="Arial" panose="020B0604020202020204" pitchFamily="34" charset="0"/>
                <a:ea typeface="Arial" panose="020B0604020202020204" pitchFamily="34" charset="0"/>
              </a:rPr>
            </a:br>
            <a:r>
              <a:rPr lang="en-US" sz="1800" dirty="0" err="1">
                <a:effectLst/>
                <a:latin typeface="Arial" panose="020B0604020202020204" pitchFamily="34" charset="0"/>
                <a:ea typeface="Arial" panose="020B0604020202020204" pitchFamily="34" charset="0"/>
              </a:rPr>
              <a:t>Volontariat</a:t>
            </a:r>
            <a:r>
              <a:rPr lang="en-US" sz="1800" dirty="0">
                <a:effectLst/>
                <a:latin typeface="Arial" panose="020B0604020202020204" pitchFamily="34" charset="0"/>
                <a:ea typeface="Arial" panose="020B0604020202020204" pitchFamily="34" charset="0"/>
              </a:rPr>
              <a:t> dans </a:t>
            </a:r>
            <a:r>
              <a:rPr lang="en-US" sz="1800" dirty="0" err="1">
                <a:effectLst/>
                <a:latin typeface="Arial" panose="020B0604020202020204" pitchFamily="34" charset="0"/>
                <a:ea typeface="Arial" panose="020B0604020202020204" pitchFamily="34" charset="0"/>
              </a:rPr>
              <a:t>chaque</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établissement</a:t>
            </a:r>
            <a:br>
              <a:rPr lang="en-US" sz="1800" dirty="0">
                <a:effectLst/>
                <a:latin typeface="Arial" panose="020B0604020202020204" pitchFamily="34" charset="0"/>
                <a:ea typeface="Arial" panose="020B0604020202020204" pitchFamily="34" charset="0"/>
              </a:rPr>
            </a:br>
            <a:r>
              <a:rPr lang="en-US" sz="1800" dirty="0" err="1">
                <a:effectLst/>
                <a:latin typeface="Arial" panose="020B0604020202020204" pitchFamily="34" charset="0"/>
                <a:ea typeface="Arial" panose="020B0604020202020204" pitchFamily="34" charset="0"/>
              </a:rPr>
              <a:t>Pacte</a:t>
            </a:r>
            <a:r>
              <a:rPr lang="en-US" sz="1800" dirty="0">
                <a:effectLst/>
                <a:latin typeface="Arial" panose="020B0604020202020204" pitchFamily="34" charset="0"/>
                <a:ea typeface="Arial" panose="020B0604020202020204" pitchFamily="34" charset="0"/>
              </a:rPr>
              <a:t> non </a:t>
            </a:r>
            <a:r>
              <a:rPr lang="en-US" sz="1800" dirty="0" err="1">
                <a:effectLst/>
                <a:latin typeface="Arial" panose="020B0604020202020204" pitchFamily="34" charset="0"/>
                <a:ea typeface="Arial" panose="020B0604020202020204" pitchFamily="34" charset="0"/>
              </a:rPr>
              <a:t>initié</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heures</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fléchées</a:t>
            </a:r>
            <a:r>
              <a:rPr lang="en-US" sz="1800" dirty="0">
                <a:effectLst/>
                <a:latin typeface="Arial" panose="020B0604020202020204" pitchFamily="34" charset="0"/>
                <a:ea typeface="Arial" panose="020B0604020202020204" pitchFamily="34" charset="0"/>
              </a:rPr>
              <a:t>)</a:t>
            </a:r>
            <a:r>
              <a:rPr lang="en-US" sz="1800" dirty="0">
                <a:latin typeface="Arial" panose="020B0604020202020204" pitchFamily="34" charset="0"/>
                <a:ea typeface="Arial" panose="020B0604020202020204" pitchFamily="34" charset="0"/>
              </a:rPr>
              <a:t>, </a:t>
            </a:r>
            <a:r>
              <a:rPr lang="en-US" sz="1800" dirty="0" err="1">
                <a:latin typeface="Arial" panose="020B0604020202020204" pitchFamily="34" charset="0"/>
                <a:ea typeface="Arial" panose="020B0604020202020204" pitchFamily="34" charset="0"/>
              </a:rPr>
              <a:t>moyens</a:t>
            </a:r>
            <a:r>
              <a:rPr lang="en-US" sz="1800" dirty="0">
                <a:latin typeface="Arial" panose="020B0604020202020204" pitchFamily="34" charset="0"/>
                <a:ea typeface="Arial" panose="020B0604020202020204" pitchFamily="34" charset="0"/>
              </a:rPr>
              <a:t> non </a:t>
            </a:r>
            <a:r>
              <a:rPr lang="en-US" sz="1800" dirty="0" err="1">
                <a:latin typeface="Arial" panose="020B0604020202020204" pitchFamily="34" charset="0"/>
                <a:ea typeface="Arial" panose="020B0604020202020204" pitchFamily="34" charset="0"/>
              </a:rPr>
              <a:t>alloués</a:t>
            </a:r>
            <a:br>
              <a:rPr lang="en-US" sz="1800" dirty="0">
                <a:effectLst/>
                <a:latin typeface="Arial" panose="020B0604020202020204" pitchFamily="34" charset="0"/>
                <a:ea typeface="Arial" panose="020B0604020202020204" pitchFamily="34" charset="0"/>
              </a:rPr>
            </a:br>
            <a:r>
              <a:rPr lang="en-US" sz="1800" dirty="0" err="1">
                <a:effectLst/>
                <a:latin typeface="Arial" panose="020B0604020202020204" pitchFamily="34" charset="0"/>
                <a:ea typeface="Arial" panose="020B0604020202020204" pitchFamily="34" charset="0"/>
              </a:rPr>
              <a:t>Difficulté</a:t>
            </a:r>
            <a:r>
              <a:rPr lang="en-US" sz="1800" dirty="0">
                <a:effectLst/>
                <a:latin typeface="Arial" panose="020B0604020202020204" pitchFamily="34" charset="0"/>
                <a:ea typeface="Arial" panose="020B0604020202020204" pitchFamily="34" charset="0"/>
              </a:rPr>
              <a:t> à </a:t>
            </a:r>
            <a:r>
              <a:rPr lang="en-US" sz="1800" dirty="0" err="1">
                <a:effectLst/>
                <a:latin typeface="Arial" panose="020B0604020202020204" pitchFamily="34" charset="0"/>
                <a:ea typeface="Arial" panose="020B0604020202020204" pitchFamily="34" charset="0"/>
              </a:rPr>
              <a:t>évaluer</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l’épanouissement</a:t>
            </a:r>
            <a:r>
              <a:rPr lang="en-US" sz="1800" dirty="0">
                <a:effectLst/>
                <a:latin typeface="Arial" panose="020B0604020202020204" pitchFamily="34" charset="0"/>
                <a:ea typeface="Arial" panose="020B0604020202020204" pitchFamily="34" charset="0"/>
              </a:rPr>
              <a:t>, le bien-</a:t>
            </a:r>
            <a:r>
              <a:rPr lang="en-US" sz="1800" dirty="0" err="1">
                <a:latin typeface="Arial" panose="020B0604020202020204" pitchFamily="34" charset="0"/>
                <a:ea typeface="Arial" panose="020B0604020202020204" pitchFamily="34" charset="0"/>
              </a:rPr>
              <a:t>ê</a:t>
            </a:r>
            <a:r>
              <a:rPr lang="en-US" sz="1800" dirty="0" err="1">
                <a:effectLst/>
                <a:latin typeface="Arial" panose="020B0604020202020204" pitchFamily="34" charset="0"/>
                <a:ea typeface="Arial" panose="020B0604020202020204" pitchFamily="34" charset="0"/>
              </a:rPr>
              <a:t>tre</a:t>
            </a:r>
            <a:r>
              <a:rPr lang="en-US" sz="1800" dirty="0">
                <a:effectLst/>
                <a:latin typeface="Arial" panose="020B0604020202020204" pitchFamily="34" charset="0"/>
                <a:ea typeface="Arial" panose="020B0604020202020204" pitchFamily="34" charset="0"/>
              </a:rPr>
              <a:t> </a:t>
            </a:r>
            <a:r>
              <a:rPr lang="en-US" sz="1800" dirty="0" err="1">
                <a:effectLst/>
                <a:latin typeface="Arial" panose="020B0604020202020204" pitchFamily="34" charset="0"/>
                <a:ea typeface="Arial" panose="020B0604020202020204" pitchFamily="34" charset="0"/>
              </a:rPr>
              <a:t>attendu</a:t>
            </a:r>
            <a:endParaRPr lang="fr-FR" sz="1800" dirty="0">
              <a:effectLst/>
              <a:latin typeface="Arial" panose="020B0604020202020204" pitchFamily="34" charset="0"/>
              <a:ea typeface="Arial" panose="020B0604020202020204" pitchFamily="34" charset="0"/>
            </a:endParaRPr>
          </a:p>
        </p:txBody>
      </p:sp>
      <p:sp>
        <p:nvSpPr>
          <p:cNvPr id="4" name="Espace réservé de la date 3">
            <a:extLst>
              <a:ext uri="{FF2B5EF4-FFF2-40B4-BE49-F238E27FC236}">
                <a16:creationId xmlns:a16="http://schemas.microsoft.com/office/drawing/2014/main" id="{EA96D84E-9108-7B17-F323-71A6D76E5DDB}"/>
              </a:ext>
            </a:extLst>
          </p:cNvPr>
          <p:cNvSpPr>
            <a:spLocks noGrp="1"/>
          </p:cNvSpPr>
          <p:nvPr>
            <p:ph type="dt" sz="half" idx="10"/>
          </p:nvPr>
        </p:nvSpPr>
        <p:spPr/>
        <p:txBody>
          <a:bodyPr/>
          <a:lstStyle/>
          <a:p>
            <a:fld id="{AC60A9E1-B110-4E54-A22C-F2E3CDBEC1DB}" type="datetime1">
              <a:rPr lang="fr-FR" smtClean="0"/>
              <a:t>20/12/2024</a:t>
            </a:fld>
            <a:endParaRPr lang="fr-FR"/>
          </a:p>
        </p:txBody>
      </p:sp>
      <p:sp>
        <p:nvSpPr>
          <p:cNvPr id="6" name="Espace réservé du numéro de diapositive 5">
            <a:extLst>
              <a:ext uri="{FF2B5EF4-FFF2-40B4-BE49-F238E27FC236}">
                <a16:creationId xmlns:a16="http://schemas.microsoft.com/office/drawing/2014/main" id="{8CF213AC-0EE0-D787-C043-090E373C6822}"/>
              </a:ext>
            </a:extLst>
          </p:cNvPr>
          <p:cNvSpPr>
            <a:spLocks noGrp="1"/>
          </p:cNvSpPr>
          <p:nvPr>
            <p:ph type="sldNum" sz="quarter" idx="12"/>
          </p:nvPr>
        </p:nvSpPr>
        <p:spPr/>
        <p:txBody>
          <a:bodyPr/>
          <a:lstStyle/>
          <a:p>
            <a:fld id="{B70216BF-BFF5-4EFB-BA43-9745EF2C456E}" type="slidenum">
              <a:rPr lang="fr-FR" smtClean="0"/>
              <a:t>6</a:t>
            </a:fld>
            <a:endParaRPr lang="fr-FR"/>
          </a:p>
        </p:txBody>
      </p:sp>
    </p:spTree>
    <p:extLst>
      <p:ext uri="{BB962C8B-B14F-4D97-AF65-F5344CB8AC3E}">
        <p14:creationId xmlns:p14="http://schemas.microsoft.com/office/powerpoint/2010/main" val="2381390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8957" y="2601390"/>
            <a:ext cx="4016911" cy="1727358"/>
          </a:xfrm>
        </p:spPr>
        <p:txBody>
          <a:bodyPr vert="horz" lIns="91440" tIns="45720" rIns="91440" bIns="45720" rtlCol="0" anchor="t">
            <a:normAutofit fontScale="90000"/>
          </a:bodyPr>
          <a:lstStyle/>
          <a:p>
            <a:pPr marL="285750" indent="-285750">
              <a:lnSpc>
                <a:spcPct val="150000"/>
              </a:lnSpc>
              <a:buFont typeface="Arial"/>
              <a:buChar char="•"/>
            </a:pPr>
            <a:r>
              <a:rPr lang="fr-FR" sz="1600" b="0" dirty="0">
                <a:solidFill>
                  <a:schemeClr val="tx1"/>
                </a:solidFill>
                <a:highlight>
                  <a:srgbClr val="00FF00"/>
                </a:highlight>
                <a:latin typeface="Arial"/>
                <a:cs typeface="Calibri"/>
              </a:rPr>
              <a:t>Mardi 14 octobre 2024</a:t>
            </a:r>
          </a:p>
          <a:p>
            <a:pPr marL="285750" indent="-285750">
              <a:lnSpc>
                <a:spcPct val="150000"/>
              </a:lnSpc>
              <a:buFont typeface="Arial"/>
              <a:buChar char="•"/>
            </a:pPr>
            <a:r>
              <a:rPr lang="fr-FR" sz="1600" b="0" dirty="0">
                <a:solidFill>
                  <a:schemeClr val="tx1"/>
                </a:solidFill>
                <a:latin typeface="Arial"/>
                <a:cs typeface="Calibri"/>
              </a:rPr>
              <a:t>Mardi 26 novembre 2024</a:t>
            </a:r>
          </a:p>
          <a:p>
            <a:pPr marL="285750" indent="-285750">
              <a:lnSpc>
                <a:spcPct val="150000"/>
              </a:lnSpc>
              <a:buFont typeface="Arial"/>
              <a:buChar char="•"/>
            </a:pPr>
            <a:r>
              <a:rPr lang="fr-FR" sz="1600" b="0" dirty="0">
                <a:solidFill>
                  <a:schemeClr val="tx1"/>
                </a:solidFill>
                <a:latin typeface="Arial"/>
                <a:cs typeface="Calibri"/>
              </a:rPr>
              <a:t>Lundi 13 janvier 2025</a:t>
            </a:r>
          </a:p>
          <a:p>
            <a:pPr marL="285750" indent="-285750">
              <a:lnSpc>
                <a:spcPct val="150000"/>
              </a:lnSpc>
              <a:buFont typeface="Arial"/>
              <a:buChar char="•"/>
            </a:pPr>
            <a:r>
              <a:rPr lang="fr-FR" sz="1600" b="0" dirty="0">
                <a:solidFill>
                  <a:schemeClr val="tx1"/>
                </a:solidFill>
                <a:latin typeface="Arial"/>
                <a:cs typeface="Calibri"/>
              </a:rPr>
              <a:t>Lundi 31 mars 2025</a:t>
            </a:r>
          </a:p>
          <a:p>
            <a:pPr marL="285750" indent="-285750">
              <a:lnSpc>
                <a:spcPct val="150000"/>
              </a:lnSpc>
              <a:buFont typeface="Arial"/>
              <a:buChar char="•"/>
            </a:pPr>
            <a:r>
              <a:rPr lang="fr-FR" sz="1600" b="0" dirty="0">
                <a:solidFill>
                  <a:schemeClr val="tx1"/>
                </a:solidFill>
                <a:latin typeface="Arial"/>
                <a:cs typeface="Calibri"/>
              </a:rPr>
              <a:t>Lundi 19 mai 2025</a:t>
            </a:r>
          </a:p>
          <a:p>
            <a:endParaRPr lang="en-US" sz="1200" b="0" dirty="0">
              <a:latin typeface="Helvetica"/>
              <a:cs typeface="Helvetica"/>
            </a:endParaRPr>
          </a:p>
          <a:p>
            <a:pPr>
              <a:lnSpc>
                <a:spcPct val="150000"/>
              </a:lnSpc>
            </a:pPr>
            <a:br>
              <a:rPr lang="en-US" dirty="0"/>
            </a:br>
            <a:endParaRPr lang="en-US" dirty="0"/>
          </a:p>
        </p:txBody>
      </p:sp>
      <p:sp>
        <p:nvSpPr>
          <p:cNvPr id="6" name="Espace réservé du numéro de diapositive 5"/>
          <p:cNvSpPr>
            <a:spLocks noGrp="1"/>
          </p:cNvSpPr>
          <p:nvPr>
            <p:ph type="sldNum" sz="quarter" idx="12"/>
          </p:nvPr>
        </p:nvSpPr>
        <p:spPr/>
        <p:txBody>
          <a:bodyPr/>
          <a:lstStyle/>
          <a:p>
            <a:fld id="{B70216BF-BFF5-4EFB-BA43-9745EF2C456E}" type="slidenum">
              <a:rPr lang="fr-FR" smtClean="0"/>
              <a:t>7</a:t>
            </a:fld>
            <a:endParaRPr lang="fr-FR"/>
          </a:p>
        </p:txBody>
      </p:sp>
      <p:sp>
        <p:nvSpPr>
          <p:cNvPr id="5" name="Titre 1">
            <a:extLst>
              <a:ext uri="{FF2B5EF4-FFF2-40B4-BE49-F238E27FC236}">
                <a16:creationId xmlns:a16="http://schemas.microsoft.com/office/drawing/2014/main" id="{34570956-D6EA-911A-0990-70CB6C2A50BF}"/>
              </a:ext>
            </a:extLst>
          </p:cNvPr>
          <p:cNvSpPr txBox="1">
            <a:spLocks/>
          </p:cNvSpPr>
          <p:nvPr/>
        </p:nvSpPr>
        <p:spPr>
          <a:xfrm>
            <a:off x="2478653" y="407806"/>
            <a:ext cx="8845864" cy="867893"/>
          </a:xfrm>
          <a:prstGeom prst="rect">
            <a:avLst/>
          </a:prstGeom>
        </p:spPr>
        <p:txBody>
          <a:bodyPr vert="horz" lIns="91440" tIns="45720" rIns="91440" bIns="45720" rtlCol="0" anchor="ctr">
            <a:normAutofit fontScale="97500"/>
          </a:bodyPr>
          <a:lstStyle>
            <a:lvl1pPr marL="0" marR="0" indent="0" algn="l" defTabSz="914400" rtl="0" eaLnBrk="1" fontAlgn="auto" latinLnBrk="0" hangingPunct="1">
              <a:lnSpc>
                <a:spcPct val="90000"/>
              </a:lnSpc>
              <a:spcBef>
                <a:spcPct val="0"/>
              </a:spcBef>
              <a:spcAft>
                <a:spcPts val="0"/>
              </a:spcAft>
              <a:buClrTx/>
              <a:buSzTx/>
              <a:buFontTx/>
              <a:buNone/>
              <a:tabLst/>
              <a:defRPr kumimoji="0" lang="fr-FR" sz="2800" b="1" i="0" u="none" strike="noStrike" kern="1200" cap="none" normalizeH="0" baseline="0" dirty="0">
                <a:ln>
                  <a:noFill/>
                </a:ln>
                <a:solidFill>
                  <a:schemeClr val="accent1"/>
                </a:solidFill>
                <a:effectLst/>
                <a:latin typeface="+mj-lt"/>
                <a:ea typeface="+mj-ea"/>
                <a:cs typeface="Calibri" panose="020F0502020204030204" pitchFamily="34" charset="0"/>
              </a:defRPr>
            </a:lvl1pPr>
          </a:lstStyle>
          <a:p>
            <a:pPr>
              <a:lnSpc>
                <a:spcPct val="150000"/>
              </a:lnSpc>
            </a:pPr>
            <a:r>
              <a:rPr lang="fr-FR" dirty="0">
                <a:solidFill>
                  <a:schemeClr val="accent1">
                    <a:lumMod val="75000"/>
                  </a:schemeClr>
                </a:solidFill>
                <a:cs typeface="Calibri"/>
              </a:rPr>
              <a:t>Projection de cette année - Calendrier 2024-2025</a:t>
            </a:r>
            <a:endParaRPr lang="fr-FR" dirty="0">
              <a:solidFill>
                <a:schemeClr val="accent1">
                  <a:lumMod val="75000"/>
                </a:schemeClr>
              </a:solidFill>
            </a:endParaRPr>
          </a:p>
        </p:txBody>
      </p:sp>
      <p:sp>
        <p:nvSpPr>
          <p:cNvPr id="7" name="Titre 1">
            <a:extLst>
              <a:ext uri="{FF2B5EF4-FFF2-40B4-BE49-F238E27FC236}">
                <a16:creationId xmlns:a16="http://schemas.microsoft.com/office/drawing/2014/main" id="{B2FC8989-2E9C-21A7-0BD7-3228BCA3AB17}"/>
              </a:ext>
            </a:extLst>
          </p:cNvPr>
          <p:cNvSpPr txBox="1">
            <a:spLocks/>
          </p:cNvSpPr>
          <p:nvPr/>
        </p:nvSpPr>
        <p:spPr>
          <a:xfrm>
            <a:off x="5263978" y="1469023"/>
            <a:ext cx="6446219" cy="4412793"/>
          </a:xfrm>
          <a:prstGeom prst="rect">
            <a:avLst/>
          </a:prstGeom>
        </p:spPr>
        <p:txBody>
          <a:bodyPr vert="horz" lIns="91440" tIns="45720" rIns="91440" bIns="45720" rtlCol="0" anchor="t">
            <a:noAutofit/>
          </a:bodyPr>
          <a:lstStyle>
            <a:lvl1pPr marL="0" marR="0" indent="0" algn="l" defTabSz="914400" rtl="0" eaLnBrk="1" fontAlgn="auto" latinLnBrk="0" hangingPunct="1">
              <a:lnSpc>
                <a:spcPct val="90000"/>
              </a:lnSpc>
              <a:spcBef>
                <a:spcPct val="0"/>
              </a:spcBef>
              <a:spcAft>
                <a:spcPts val="0"/>
              </a:spcAft>
              <a:buClrTx/>
              <a:buSzTx/>
              <a:buFontTx/>
              <a:buNone/>
              <a:tabLst/>
              <a:defRPr kumimoji="0" lang="fr-FR" sz="2800" b="1" i="0" u="none" strike="noStrike" kern="1200" cap="none" normalizeH="0" baseline="0" dirty="0">
                <a:ln>
                  <a:noFill/>
                </a:ln>
                <a:solidFill>
                  <a:schemeClr val="accent1"/>
                </a:solidFill>
                <a:effectLst/>
                <a:latin typeface="+mj-lt"/>
                <a:ea typeface="+mj-ea"/>
                <a:cs typeface="Calibri" panose="020F0502020204030204" pitchFamily="34" charset="0"/>
              </a:defRPr>
            </a:lvl1pPr>
          </a:lstStyle>
          <a:p>
            <a:r>
              <a:rPr lang="fr-FR" sz="1800" dirty="0">
                <a:solidFill>
                  <a:schemeClr val="tx1"/>
                </a:solidFill>
                <a:latin typeface="Arial"/>
                <a:cs typeface="Helvetica"/>
              </a:rPr>
              <a:t>Réunions interacadémiques IEN copilotes </a:t>
            </a:r>
            <a:endParaRPr lang="fr-FR" sz="1800" dirty="0">
              <a:solidFill>
                <a:schemeClr val="tx1"/>
              </a:solidFill>
              <a:latin typeface="Arial"/>
            </a:endParaRPr>
          </a:p>
          <a:p>
            <a:r>
              <a:rPr lang="fr-FR" sz="1800" dirty="0">
                <a:solidFill>
                  <a:schemeClr val="tx1"/>
                </a:solidFill>
                <a:latin typeface="Arial"/>
                <a:cs typeface="Helvetica"/>
              </a:rPr>
              <a:t>Comités de suivi </a:t>
            </a:r>
          </a:p>
          <a:p>
            <a:endParaRPr lang="fr-FR" sz="1800" dirty="0">
              <a:solidFill>
                <a:schemeClr val="tx1"/>
              </a:solidFill>
              <a:latin typeface="Arial"/>
              <a:cs typeface="Helvetica"/>
            </a:endParaRPr>
          </a:p>
          <a:p>
            <a:r>
              <a:rPr lang="fr-FR" sz="1800" dirty="0">
                <a:solidFill>
                  <a:schemeClr val="tx1"/>
                </a:solidFill>
                <a:latin typeface="Arial"/>
                <a:cs typeface="Helvetica"/>
              </a:rPr>
              <a:t>GT inspecteurs</a:t>
            </a:r>
          </a:p>
          <a:p>
            <a:pPr marL="285750" indent="-285750">
              <a:lnSpc>
                <a:spcPct val="150000"/>
              </a:lnSpc>
              <a:buFont typeface="Arial"/>
              <a:buChar char="•"/>
            </a:pPr>
            <a:endParaRPr lang="fr-FR" sz="1800" b="0" dirty="0">
              <a:latin typeface="Arial"/>
              <a:cs typeface="Calibri"/>
            </a:endParaRPr>
          </a:p>
          <a:p>
            <a:pPr marL="285750" indent="-285750">
              <a:lnSpc>
                <a:spcPct val="150000"/>
              </a:lnSpc>
              <a:buFont typeface="Arial"/>
              <a:buChar char="•"/>
            </a:pPr>
            <a:r>
              <a:rPr lang="fr-FR" sz="1800" b="0" dirty="0">
                <a:solidFill>
                  <a:schemeClr val="tx1"/>
                </a:solidFill>
                <a:latin typeface="Arial"/>
                <a:cs typeface="Calibri"/>
              </a:rPr>
              <a:t>Vendredi 13 septembre 2024 – 9h / 17h (présentiel)</a:t>
            </a:r>
            <a:endParaRPr lang="fr-FR" sz="1800" b="0" dirty="0">
              <a:solidFill>
                <a:schemeClr val="tx1"/>
              </a:solidFill>
              <a:latin typeface="Marianne"/>
            </a:endParaRPr>
          </a:p>
          <a:p>
            <a:pPr marL="285750" indent="-285750">
              <a:lnSpc>
                <a:spcPct val="150000"/>
              </a:lnSpc>
              <a:buFont typeface="Arial"/>
              <a:buChar char="•"/>
            </a:pPr>
            <a:r>
              <a:rPr lang="fr-FR" sz="1800" b="0" dirty="0">
                <a:solidFill>
                  <a:schemeClr val="tx1"/>
                </a:solidFill>
                <a:latin typeface="Arial"/>
                <a:cs typeface="Calibri"/>
              </a:rPr>
              <a:t>Vendredi 15 novembre 2024 – 16h / 18h (</a:t>
            </a:r>
            <a:r>
              <a:rPr lang="fr-FR" sz="1800" b="0" dirty="0" err="1">
                <a:solidFill>
                  <a:schemeClr val="tx1"/>
                </a:solidFill>
                <a:latin typeface="Arial"/>
                <a:cs typeface="Calibri"/>
              </a:rPr>
              <a:t>visio</a:t>
            </a:r>
            <a:r>
              <a:rPr lang="fr-FR" sz="1800" b="0" dirty="0">
                <a:solidFill>
                  <a:schemeClr val="tx1"/>
                </a:solidFill>
                <a:latin typeface="Arial"/>
                <a:cs typeface="Calibri"/>
              </a:rPr>
              <a:t>)</a:t>
            </a:r>
            <a:endParaRPr lang="fr-FR" sz="1800" b="0" dirty="0">
              <a:solidFill>
                <a:schemeClr val="tx1"/>
              </a:solidFill>
              <a:latin typeface="Marianne"/>
            </a:endParaRPr>
          </a:p>
          <a:p>
            <a:pPr marL="285750" indent="-285750">
              <a:lnSpc>
                <a:spcPct val="150000"/>
              </a:lnSpc>
              <a:buFont typeface="Arial"/>
              <a:buChar char="•"/>
            </a:pPr>
            <a:r>
              <a:rPr lang="fr-FR" sz="1800" b="0" dirty="0">
                <a:solidFill>
                  <a:schemeClr val="tx1"/>
                </a:solidFill>
                <a:latin typeface="Arial"/>
                <a:cs typeface="Calibri"/>
              </a:rPr>
              <a:t>Vendredi 13 décembre 2024 – 12h - 17h (</a:t>
            </a:r>
            <a:r>
              <a:rPr lang="fr-FR" sz="1800" b="0" dirty="0" err="1">
                <a:solidFill>
                  <a:schemeClr val="tx1"/>
                </a:solidFill>
                <a:latin typeface="Arial"/>
                <a:cs typeface="Calibri"/>
              </a:rPr>
              <a:t>Ac</a:t>
            </a:r>
            <a:r>
              <a:rPr lang="fr-FR" sz="1800" b="0" dirty="0">
                <a:solidFill>
                  <a:schemeClr val="tx1"/>
                </a:solidFill>
                <a:latin typeface="Arial"/>
                <a:cs typeface="Calibri"/>
              </a:rPr>
              <a:t>-Créteil)</a:t>
            </a:r>
            <a:endParaRPr lang="fr-FR" sz="1800" b="0" dirty="0">
              <a:solidFill>
                <a:schemeClr val="tx1"/>
              </a:solidFill>
              <a:latin typeface="Marianne"/>
            </a:endParaRPr>
          </a:p>
          <a:p>
            <a:pPr marL="285750" indent="-285750">
              <a:lnSpc>
                <a:spcPct val="150000"/>
              </a:lnSpc>
              <a:buFont typeface="Arial"/>
              <a:buChar char="•"/>
            </a:pPr>
            <a:r>
              <a:rPr lang="fr-FR" sz="1800" b="0" dirty="0">
                <a:solidFill>
                  <a:schemeClr val="tx1"/>
                </a:solidFill>
                <a:latin typeface="Arial"/>
                <a:cs typeface="Calibri"/>
              </a:rPr>
              <a:t>Vendredi 14 mars 2025 – 16h / 18h (</a:t>
            </a:r>
            <a:r>
              <a:rPr lang="fr-FR" sz="1800" b="0" dirty="0" err="1">
                <a:solidFill>
                  <a:schemeClr val="tx1"/>
                </a:solidFill>
                <a:latin typeface="Arial"/>
                <a:cs typeface="Calibri"/>
              </a:rPr>
              <a:t>visio</a:t>
            </a:r>
            <a:r>
              <a:rPr lang="fr-FR" sz="1800" b="0" dirty="0">
                <a:solidFill>
                  <a:schemeClr val="tx1"/>
                </a:solidFill>
                <a:latin typeface="Arial"/>
                <a:cs typeface="Calibri"/>
              </a:rPr>
              <a:t>)</a:t>
            </a:r>
            <a:endParaRPr lang="fr-FR" sz="1800" b="0" dirty="0">
              <a:solidFill>
                <a:schemeClr val="tx1"/>
              </a:solidFill>
              <a:latin typeface="Arial"/>
            </a:endParaRPr>
          </a:p>
          <a:p>
            <a:pPr marL="285750" indent="-285750">
              <a:lnSpc>
                <a:spcPct val="150000"/>
              </a:lnSpc>
              <a:buFont typeface="Arial"/>
              <a:buChar char="•"/>
            </a:pPr>
            <a:r>
              <a:rPr lang="fr-FR" sz="1800" b="0" dirty="0">
                <a:solidFill>
                  <a:schemeClr val="tx1"/>
                </a:solidFill>
                <a:highlight>
                  <a:srgbClr val="00FF00"/>
                </a:highlight>
                <a:latin typeface="Arial"/>
                <a:cs typeface="Calibri"/>
              </a:rPr>
              <a:t>Vendredi 11 avril 2025 – 16h / 18h (</a:t>
            </a:r>
            <a:r>
              <a:rPr lang="fr-FR" sz="1800" b="0" dirty="0" err="1">
                <a:solidFill>
                  <a:schemeClr val="tx1"/>
                </a:solidFill>
                <a:highlight>
                  <a:srgbClr val="00FF00"/>
                </a:highlight>
                <a:latin typeface="Arial"/>
                <a:cs typeface="Calibri"/>
              </a:rPr>
              <a:t>visio</a:t>
            </a:r>
            <a:r>
              <a:rPr lang="fr-FR" sz="1800" b="0" dirty="0">
                <a:solidFill>
                  <a:schemeClr val="tx1"/>
                </a:solidFill>
                <a:highlight>
                  <a:srgbClr val="00FF00"/>
                </a:highlight>
                <a:latin typeface="Arial"/>
                <a:cs typeface="Calibri"/>
              </a:rPr>
              <a:t>) </a:t>
            </a:r>
            <a:endParaRPr lang="en-US" sz="1800" dirty="0">
              <a:solidFill>
                <a:schemeClr val="tx1"/>
              </a:solidFill>
              <a:highlight>
                <a:srgbClr val="00FF00"/>
              </a:highlight>
              <a:latin typeface="Marianne"/>
            </a:endParaRPr>
          </a:p>
          <a:p>
            <a:pPr marL="285750" indent="-285750">
              <a:lnSpc>
                <a:spcPct val="150000"/>
              </a:lnSpc>
              <a:buFont typeface="Arial"/>
              <a:buChar char="•"/>
            </a:pPr>
            <a:r>
              <a:rPr lang="en-US" sz="1800" b="0" dirty="0">
                <a:solidFill>
                  <a:schemeClr val="tx1"/>
                </a:solidFill>
                <a:highlight>
                  <a:srgbClr val="00FF00"/>
                </a:highlight>
                <a:latin typeface="Arial"/>
                <a:cs typeface="Calibri"/>
              </a:rPr>
              <a:t>Vendredi 20 juin 2025 – Cloture des travaux (Ac. Paris)</a:t>
            </a:r>
            <a:br>
              <a:rPr lang="en-US" sz="1800" dirty="0">
                <a:highlight>
                  <a:srgbClr val="00FF00"/>
                </a:highlight>
              </a:rPr>
            </a:br>
            <a:endParaRPr lang="en-US" sz="1800" dirty="0">
              <a:highlight>
                <a:srgbClr val="00FF00"/>
              </a:highlight>
            </a:endParaRPr>
          </a:p>
        </p:txBody>
      </p:sp>
      <p:sp>
        <p:nvSpPr>
          <p:cNvPr id="8" name="Titre 1">
            <a:extLst>
              <a:ext uri="{FF2B5EF4-FFF2-40B4-BE49-F238E27FC236}">
                <a16:creationId xmlns:a16="http://schemas.microsoft.com/office/drawing/2014/main" id="{B5851EE5-4785-4B77-5F11-AC1269A600EC}"/>
              </a:ext>
            </a:extLst>
          </p:cNvPr>
          <p:cNvSpPr txBox="1">
            <a:spLocks/>
          </p:cNvSpPr>
          <p:nvPr/>
        </p:nvSpPr>
        <p:spPr>
          <a:xfrm>
            <a:off x="870732" y="1466250"/>
            <a:ext cx="5594069" cy="660606"/>
          </a:xfrm>
          <a:prstGeom prst="rect">
            <a:avLst/>
          </a:prstGeom>
        </p:spPr>
        <p:txBody>
          <a:bodyPr vert="horz" lIns="91440" tIns="45720" rIns="91440" bIns="45720" rtlCol="0" anchor="t">
            <a:normAutofit fontScale="25000" lnSpcReduction="20000"/>
          </a:bodyPr>
          <a:lstStyle>
            <a:lvl1pPr marL="0" marR="0" indent="0" algn="l" defTabSz="914400" rtl="0" eaLnBrk="1" fontAlgn="auto" latinLnBrk="0" hangingPunct="1">
              <a:lnSpc>
                <a:spcPct val="90000"/>
              </a:lnSpc>
              <a:spcBef>
                <a:spcPct val="0"/>
              </a:spcBef>
              <a:spcAft>
                <a:spcPts val="0"/>
              </a:spcAft>
              <a:buClrTx/>
              <a:buSzTx/>
              <a:buFontTx/>
              <a:buNone/>
              <a:tabLst/>
              <a:defRPr kumimoji="0" lang="fr-FR" sz="2800" b="1" i="0" u="none" strike="noStrike" kern="1200" cap="none" normalizeH="0" baseline="0" dirty="0">
                <a:ln>
                  <a:noFill/>
                </a:ln>
                <a:solidFill>
                  <a:schemeClr val="accent1"/>
                </a:solidFill>
                <a:effectLst/>
                <a:latin typeface="+mj-lt"/>
                <a:ea typeface="+mj-ea"/>
                <a:cs typeface="Calibri" panose="020F0502020204030204" pitchFamily="34" charset="0"/>
              </a:defRPr>
            </a:lvl1pPr>
          </a:lstStyle>
          <a:p>
            <a:r>
              <a:rPr lang="fr-FR" sz="7200" dirty="0">
                <a:solidFill>
                  <a:schemeClr val="tx1"/>
                </a:solidFill>
                <a:latin typeface="Arial"/>
                <a:cs typeface="Helvetica"/>
              </a:rPr>
              <a:t>Prochains comités de suivi </a:t>
            </a:r>
            <a:endParaRPr lang="fr-FR" sz="7200" dirty="0">
              <a:solidFill>
                <a:schemeClr val="tx1"/>
              </a:solidFill>
              <a:latin typeface="Arial"/>
            </a:endParaRPr>
          </a:p>
          <a:p>
            <a:r>
              <a:rPr lang="fr-FR" sz="7200" dirty="0">
                <a:solidFill>
                  <a:schemeClr val="tx1"/>
                </a:solidFill>
                <a:latin typeface="Arial"/>
                <a:cs typeface="Helvetica"/>
              </a:rPr>
              <a:t>de de la réforme de la voie professionnelle</a:t>
            </a:r>
            <a:endParaRPr lang="fr-FR" sz="7200" dirty="0">
              <a:solidFill>
                <a:schemeClr val="tx1"/>
              </a:solidFill>
              <a:latin typeface="Arial"/>
            </a:endParaRPr>
          </a:p>
          <a:p>
            <a:pPr>
              <a:lnSpc>
                <a:spcPct val="150000"/>
              </a:lnSpc>
            </a:pPr>
            <a:endParaRPr lang="fr-FR" sz="7200" b="0" dirty="0">
              <a:solidFill>
                <a:schemeClr val="tx1"/>
              </a:solidFill>
              <a:latin typeface="Arial"/>
              <a:cs typeface="Calibri"/>
            </a:endParaRPr>
          </a:p>
          <a:p>
            <a:pPr>
              <a:lnSpc>
                <a:spcPct val="150000"/>
              </a:lnSpc>
            </a:pPr>
            <a:r>
              <a:rPr lang="fr-FR" sz="7200" dirty="0">
                <a:solidFill>
                  <a:schemeClr val="tx1"/>
                </a:solidFill>
                <a:latin typeface="Arial"/>
                <a:cs typeface="Calibri"/>
              </a:rPr>
              <a:t>Recteurs, RA, SG et doyens</a:t>
            </a:r>
            <a:endParaRPr lang="fr-FR" sz="7200" dirty="0">
              <a:solidFill>
                <a:schemeClr val="tx1"/>
              </a:solidFill>
            </a:endParaRPr>
          </a:p>
          <a:p>
            <a:pPr marL="285750" indent="-285750">
              <a:lnSpc>
                <a:spcPct val="150000"/>
              </a:lnSpc>
              <a:buFont typeface="Arial"/>
              <a:buChar char="•"/>
            </a:pPr>
            <a:endParaRPr lang="fr-FR" sz="1400" b="0" dirty="0">
              <a:solidFill>
                <a:schemeClr val="tx1"/>
              </a:solidFill>
              <a:latin typeface="Arial"/>
            </a:endParaRPr>
          </a:p>
          <a:p>
            <a:pPr>
              <a:lnSpc>
                <a:spcPct val="150000"/>
              </a:lnSpc>
            </a:pPr>
            <a:br>
              <a:rPr lang="en-US" dirty="0"/>
            </a:br>
            <a:endParaRPr lang="en-US" dirty="0"/>
          </a:p>
        </p:txBody>
      </p:sp>
    </p:spTree>
    <p:extLst>
      <p:ext uri="{BB962C8B-B14F-4D97-AF65-F5344CB8AC3E}">
        <p14:creationId xmlns:p14="http://schemas.microsoft.com/office/powerpoint/2010/main" val="4207491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1498" y="961878"/>
            <a:ext cx="10929004" cy="5179430"/>
          </a:xfrm>
        </p:spPr>
        <p:txBody>
          <a:bodyPr vert="horz" lIns="91440" tIns="45720" rIns="91440" bIns="45720" rtlCol="0" anchor="t">
            <a:noAutofit/>
          </a:bodyPr>
          <a:lstStyle/>
          <a:p>
            <a:r>
              <a:rPr lang="fr-FR" sz="1200" dirty="0">
                <a:latin typeface="Arial"/>
                <a:cs typeface="Arial"/>
              </a:rPr>
              <a:t>Mesure 2 :</a:t>
            </a:r>
            <a:br>
              <a:rPr lang="fr-FR" sz="1200" dirty="0">
                <a:latin typeface="Arial"/>
                <a:cs typeface="Arial"/>
              </a:rPr>
            </a:br>
            <a:r>
              <a:rPr lang="fr-FR" sz="1200" b="0" dirty="0">
                <a:solidFill>
                  <a:schemeClr val="tx1"/>
                </a:solidFill>
                <a:latin typeface="Arial"/>
                <a:cs typeface="Arial"/>
              </a:rPr>
              <a:t>Françoise Camus: </a:t>
            </a:r>
            <a:r>
              <a:rPr lang="fr-FR" sz="1200" b="0" dirty="0">
                <a:solidFill>
                  <a:schemeClr val="tx1"/>
                </a:solidFill>
                <a:latin typeface="Arial"/>
                <a:cs typeface="Arial"/>
                <a:hlinkClick r:id="rId2">
                  <a:extLst>
                    <a:ext uri="{A12FA001-AC4F-418D-AE19-62706E023703}">
                      <ahyp:hlinkClr xmlns:ahyp="http://schemas.microsoft.com/office/drawing/2018/hyperlinkcolor" val="tx"/>
                    </a:ext>
                  </a:extLst>
                </a:hlinkClick>
              </a:rPr>
              <a:t>francoise.camus@ac-versailles.fr</a:t>
            </a:r>
            <a:r>
              <a:rPr lang="fr-FR" sz="1200" b="0" dirty="0">
                <a:solidFill>
                  <a:schemeClr val="tx1"/>
                </a:solidFill>
                <a:latin typeface="Arial"/>
                <a:cs typeface="Arial"/>
              </a:rPr>
              <a:t> (06.19.60.98.34) - Laure </a:t>
            </a:r>
            <a:r>
              <a:rPr lang="fr-FR" sz="1200" b="0" dirty="0" err="1">
                <a:solidFill>
                  <a:schemeClr val="tx1"/>
                </a:solidFill>
                <a:latin typeface="Arial"/>
                <a:cs typeface="Arial"/>
              </a:rPr>
              <a:t>Gatepaille</a:t>
            </a:r>
            <a:r>
              <a:rPr lang="fr-FR" sz="1200" b="0" dirty="0">
                <a:solidFill>
                  <a:schemeClr val="tx1"/>
                </a:solidFill>
                <a:latin typeface="Arial"/>
                <a:cs typeface="Arial"/>
              </a:rPr>
              <a:t>: </a:t>
            </a:r>
            <a:r>
              <a:rPr lang="fr-FR" sz="1200" b="0" dirty="0">
                <a:solidFill>
                  <a:schemeClr val="tx1"/>
                </a:solidFill>
                <a:latin typeface="Arial"/>
                <a:cs typeface="Arial"/>
                <a:hlinkClick r:id="rId3">
                  <a:extLst>
                    <a:ext uri="{A12FA001-AC4F-418D-AE19-62706E023703}">
                      <ahyp:hlinkClr xmlns:ahyp="http://schemas.microsoft.com/office/drawing/2018/hyperlinkcolor" val="tx"/>
                    </a:ext>
                  </a:extLst>
                </a:hlinkClick>
              </a:rPr>
              <a:t>laure.gatepaille@ac-versailles.fr</a:t>
            </a:r>
            <a:r>
              <a:rPr lang="fr-FR" sz="1200" b="0" dirty="0">
                <a:solidFill>
                  <a:schemeClr val="tx1"/>
                </a:solidFill>
                <a:latin typeface="Arial"/>
                <a:cs typeface="Arial"/>
              </a:rPr>
              <a:t> (06.08.94.96.43) </a:t>
            </a:r>
            <a:br>
              <a:rPr lang="fr-FR" sz="1200" b="0" dirty="0">
                <a:latin typeface="Arial"/>
                <a:cs typeface="Arial"/>
              </a:rPr>
            </a:br>
            <a:r>
              <a:rPr lang="fr-FR" sz="1200" b="0" dirty="0" err="1">
                <a:solidFill>
                  <a:schemeClr val="tx1"/>
                </a:solidFill>
                <a:latin typeface="Arial"/>
                <a:cs typeface="Arial"/>
              </a:rPr>
              <a:t>Iacovina</a:t>
            </a:r>
            <a:r>
              <a:rPr lang="fr-FR" sz="1200" b="0" dirty="0">
                <a:solidFill>
                  <a:schemeClr val="tx1"/>
                </a:solidFill>
                <a:latin typeface="Arial"/>
                <a:cs typeface="Arial"/>
              </a:rPr>
              <a:t> </a:t>
            </a:r>
            <a:r>
              <a:rPr lang="fr-FR" sz="1200" b="0" dirty="0" err="1">
                <a:solidFill>
                  <a:schemeClr val="tx1"/>
                </a:solidFill>
                <a:latin typeface="Arial"/>
                <a:cs typeface="Arial"/>
              </a:rPr>
              <a:t>Sclavou</a:t>
            </a:r>
            <a:r>
              <a:rPr lang="fr-FR" sz="1200" b="0" dirty="0">
                <a:solidFill>
                  <a:schemeClr val="tx1"/>
                </a:solidFill>
                <a:latin typeface="Arial"/>
                <a:cs typeface="Arial"/>
              </a:rPr>
              <a:t>: iacovina.scalvou@ac-paris.fr - Jean-François </a:t>
            </a:r>
            <a:r>
              <a:rPr lang="fr-FR" sz="1200" b="0" dirty="0" err="1">
                <a:solidFill>
                  <a:schemeClr val="tx1"/>
                </a:solidFill>
                <a:latin typeface="Arial"/>
                <a:cs typeface="Arial"/>
              </a:rPr>
              <a:t>Payrat</a:t>
            </a:r>
            <a:r>
              <a:rPr lang="fr-FR" sz="1200" b="0" dirty="0">
                <a:solidFill>
                  <a:schemeClr val="tx1"/>
                </a:solidFill>
                <a:latin typeface="Arial"/>
                <a:cs typeface="Arial"/>
              </a:rPr>
              <a:t>: jean-francois.payrat@ac-paris.fr</a:t>
            </a:r>
            <a:br>
              <a:rPr lang="fr-FR" sz="1200" b="0" dirty="0">
                <a:latin typeface="Arial"/>
                <a:cs typeface="Arial"/>
              </a:rPr>
            </a:br>
            <a:r>
              <a:rPr lang="fr-FR" sz="1200" b="0" dirty="0">
                <a:solidFill>
                  <a:schemeClr val="tx1"/>
                </a:solidFill>
                <a:latin typeface="Arial"/>
                <a:cs typeface="Arial"/>
              </a:rPr>
              <a:t>Ludovic Hénon: </a:t>
            </a:r>
            <a:r>
              <a:rPr lang="fr-FR" sz="1200" b="0" u="sng" dirty="0">
                <a:solidFill>
                  <a:schemeClr val="tx1"/>
                </a:solidFill>
                <a:latin typeface="Arial"/>
                <a:cs typeface="Arial"/>
                <a:hlinkClick r:id="rId4">
                  <a:extLst>
                    <a:ext uri="{A12FA001-AC4F-418D-AE19-62706E023703}">
                      <ahyp:hlinkClr xmlns:ahyp="http://schemas.microsoft.com/office/drawing/2018/hyperlinkcolor" val="tx"/>
                    </a:ext>
                  </a:extLst>
                </a:hlinkClick>
              </a:rPr>
              <a:t>ludovic.henon@ac-creteil.fr</a:t>
            </a:r>
            <a:r>
              <a:rPr lang="fr-FR" sz="1200" b="0" dirty="0">
                <a:solidFill>
                  <a:schemeClr val="tx1"/>
                </a:solidFill>
                <a:latin typeface="Arial"/>
                <a:cs typeface="Arial"/>
              </a:rPr>
              <a:t> (06.30.97.52.01)</a:t>
            </a:r>
            <a:br>
              <a:rPr lang="fr-FR" sz="1200" b="0" dirty="0">
                <a:latin typeface="Arial"/>
                <a:cs typeface="Arial"/>
              </a:rPr>
            </a:br>
            <a:r>
              <a:rPr lang="fr-FR" sz="1200" b="0" dirty="0">
                <a:solidFill>
                  <a:schemeClr val="tx1"/>
                </a:solidFill>
                <a:latin typeface="Arial"/>
                <a:cs typeface="Arial"/>
              </a:rPr>
              <a:t>Laurence De Coucy:  </a:t>
            </a:r>
            <a:r>
              <a:rPr lang="fr-FR" sz="1200" b="0" dirty="0">
                <a:solidFill>
                  <a:schemeClr val="tx1"/>
                </a:solidFill>
                <a:latin typeface="Arial"/>
                <a:cs typeface="Arial"/>
                <a:hlinkClick r:id="rId5">
                  <a:extLst>
                    <a:ext uri="{A12FA001-AC4F-418D-AE19-62706E023703}">
                      <ahyp:hlinkClr xmlns:ahyp="http://schemas.microsoft.com/office/drawing/2018/hyperlinkcolor" val="tx"/>
                    </a:ext>
                  </a:extLst>
                </a:hlinkClick>
              </a:rPr>
              <a:t>laurence.de-coucy@ac-creteil.fr</a:t>
            </a:r>
            <a:r>
              <a:rPr lang="fr-FR" sz="1200" b="0" dirty="0">
                <a:solidFill>
                  <a:schemeClr val="tx1"/>
                </a:solidFill>
                <a:latin typeface="Arial"/>
                <a:cs typeface="Arial"/>
              </a:rPr>
              <a:t> (07.76.54.70.56)</a:t>
            </a:r>
            <a:br>
              <a:rPr lang="fr-FR" sz="1200" b="0" dirty="0">
                <a:latin typeface="Arial"/>
                <a:cs typeface="Arial"/>
              </a:rPr>
            </a:br>
            <a:r>
              <a:rPr lang="fr-FR" sz="1200" b="0" dirty="0">
                <a:solidFill>
                  <a:schemeClr val="tx1"/>
                </a:solidFill>
                <a:latin typeface="Arial"/>
                <a:cs typeface="Arial"/>
              </a:rPr>
              <a:t>Maud </a:t>
            </a:r>
            <a:r>
              <a:rPr lang="fr-FR" sz="1200" b="0" dirty="0" err="1">
                <a:solidFill>
                  <a:schemeClr val="tx1"/>
                </a:solidFill>
                <a:latin typeface="Arial"/>
                <a:cs typeface="Arial"/>
              </a:rPr>
              <a:t>Plantegenest</a:t>
            </a:r>
            <a:r>
              <a:rPr lang="fr-FR" sz="1200" b="0" dirty="0">
                <a:solidFill>
                  <a:schemeClr val="tx1"/>
                </a:solidFill>
                <a:latin typeface="Arial"/>
                <a:cs typeface="Arial"/>
              </a:rPr>
              <a:t>:  </a:t>
            </a:r>
            <a:r>
              <a:rPr lang="fr-FR" sz="1200" b="0" dirty="0">
                <a:solidFill>
                  <a:schemeClr val="tx1"/>
                </a:solidFill>
                <a:latin typeface="Arial"/>
                <a:cs typeface="Arial"/>
                <a:hlinkClick r:id="rId6">
                  <a:extLst>
                    <a:ext uri="{A12FA001-AC4F-418D-AE19-62706E023703}">
                      <ahyp:hlinkClr xmlns:ahyp="http://schemas.microsoft.com/office/drawing/2018/hyperlinkcolor" val="tx"/>
                    </a:ext>
                  </a:extLst>
                </a:hlinkClick>
              </a:rPr>
              <a:t>maud.plantegenest@ac-creteil.fr</a:t>
            </a:r>
            <a:r>
              <a:rPr lang="fr-FR" sz="1200" b="0" dirty="0">
                <a:solidFill>
                  <a:schemeClr val="tx1"/>
                </a:solidFill>
                <a:latin typeface="Arial"/>
                <a:cs typeface="Arial"/>
              </a:rPr>
              <a:t> (07.76.54.70.63)</a:t>
            </a:r>
          </a:p>
          <a:p>
            <a:r>
              <a:rPr lang="fr-FR" sz="1200" dirty="0">
                <a:latin typeface="Arial"/>
                <a:cs typeface="Arial"/>
              </a:rPr>
              <a:t>Mesure 3 : </a:t>
            </a:r>
            <a:br>
              <a:rPr lang="fr-FR" sz="1200" dirty="0">
                <a:latin typeface="Arial"/>
                <a:cs typeface="Arial"/>
              </a:rPr>
            </a:br>
            <a:r>
              <a:rPr lang="fr-FR" sz="1200" b="0" dirty="0">
                <a:solidFill>
                  <a:schemeClr val="tx1"/>
                </a:solidFill>
                <a:latin typeface="Arial"/>
                <a:cs typeface="Arial"/>
              </a:rPr>
              <a:t>Marina </a:t>
            </a:r>
            <a:r>
              <a:rPr lang="fr-FR" sz="1200" b="0" dirty="0" err="1">
                <a:solidFill>
                  <a:schemeClr val="tx1"/>
                </a:solidFill>
                <a:latin typeface="Arial"/>
                <a:cs typeface="Arial"/>
              </a:rPr>
              <a:t>Tajarian</a:t>
            </a:r>
            <a:r>
              <a:rPr lang="fr-FR" sz="1200" b="0" dirty="0">
                <a:solidFill>
                  <a:schemeClr val="tx1"/>
                </a:solidFill>
                <a:latin typeface="Arial"/>
                <a:cs typeface="Arial"/>
              </a:rPr>
              <a:t>: </a:t>
            </a:r>
            <a:r>
              <a:rPr lang="fr-FR" sz="1200" b="0" dirty="0">
                <a:solidFill>
                  <a:schemeClr val="tx1"/>
                </a:solidFill>
                <a:latin typeface="Arial"/>
                <a:cs typeface="Arial"/>
                <a:hlinkClick r:id="rId7">
                  <a:extLst>
                    <a:ext uri="{A12FA001-AC4F-418D-AE19-62706E023703}">
                      <ahyp:hlinkClr xmlns:ahyp="http://schemas.microsoft.com/office/drawing/2018/hyperlinkcolor" val="tx"/>
                    </a:ext>
                  </a:extLst>
                </a:hlinkClick>
              </a:rPr>
              <a:t>marina.tajirian@ac-versailles.fr</a:t>
            </a:r>
            <a:r>
              <a:rPr lang="fr-FR" sz="1200" b="0" dirty="0">
                <a:solidFill>
                  <a:schemeClr val="tx1"/>
                </a:solidFill>
                <a:latin typeface="Arial"/>
                <a:cs typeface="Arial"/>
              </a:rPr>
              <a:t> (06.28.49.47.36) - Virginie Thomas: </a:t>
            </a:r>
            <a:r>
              <a:rPr lang="fr-FR" sz="1200" b="0" dirty="0">
                <a:solidFill>
                  <a:schemeClr val="tx1"/>
                </a:solidFill>
                <a:latin typeface="Arial"/>
                <a:cs typeface="Arial"/>
                <a:hlinkClick r:id="rId8">
                  <a:extLst>
                    <a:ext uri="{A12FA001-AC4F-418D-AE19-62706E023703}">
                      <ahyp:hlinkClr xmlns:ahyp="http://schemas.microsoft.com/office/drawing/2018/hyperlinkcolor" val="tx"/>
                    </a:ext>
                  </a:extLst>
                </a:hlinkClick>
              </a:rPr>
              <a:t>virginie.thomas1@ac-versailles.fr</a:t>
            </a:r>
            <a:r>
              <a:rPr lang="fr-FR" sz="1200" b="0" dirty="0">
                <a:solidFill>
                  <a:schemeClr val="tx1"/>
                </a:solidFill>
                <a:latin typeface="Arial"/>
                <a:cs typeface="Arial"/>
              </a:rPr>
              <a:t> (06.18.90.00.80) </a:t>
            </a:r>
            <a:br>
              <a:rPr lang="fr-FR" sz="1200" b="0" dirty="0">
                <a:latin typeface="Arial"/>
                <a:cs typeface="Arial"/>
              </a:rPr>
            </a:br>
            <a:r>
              <a:rPr lang="fr-FR" sz="1200" b="0" dirty="0">
                <a:solidFill>
                  <a:schemeClr val="tx1"/>
                </a:solidFill>
                <a:latin typeface="Arial"/>
                <a:cs typeface="Arial"/>
              </a:rPr>
              <a:t>Michel Goncalves: </a:t>
            </a:r>
            <a:r>
              <a:rPr lang="fr-FR" sz="1200" b="0" dirty="0">
                <a:solidFill>
                  <a:schemeClr val="tx1"/>
                </a:solidFill>
                <a:latin typeface="Arial"/>
                <a:cs typeface="Arial"/>
                <a:hlinkClick r:id="rId9">
                  <a:extLst>
                    <a:ext uri="{A12FA001-AC4F-418D-AE19-62706E023703}">
                      <ahyp:hlinkClr xmlns:ahyp="http://schemas.microsoft.com/office/drawing/2018/hyperlinkcolor" val="tx"/>
                    </a:ext>
                  </a:extLst>
                </a:hlinkClick>
              </a:rPr>
              <a:t>michel.goncalves@ac-versailles.fr</a:t>
            </a:r>
            <a:r>
              <a:rPr lang="fr-FR" sz="1200" b="0" dirty="0">
                <a:solidFill>
                  <a:schemeClr val="tx1"/>
                </a:solidFill>
                <a:latin typeface="Arial"/>
                <a:cs typeface="Arial"/>
              </a:rPr>
              <a:t> (06.13.40.54.64)</a:t>
            </a:r>
            <a:br>
              <a:rPr lang="fr-FR" sz="1200" b="0" dirty="0">
                <a:latin typeface="Arial"/>
                <a:cs typeface="Arial"/>
              </a:rPr>
            </a:br>
            <a:r>
              <a:rPr lang="fr-FR" sz="1200" b="0" dirty="0">
                <a:solidFill>
                  <a:schemeClr val="tx1"/>
                </a:solidFill>
                <a:latin typeface="Arial"/>
                <a:cs typeface="Arial"/>
              </a:rPr>
              <a:t>Mylène </a:t>
            </a:r>
            <a:r>
              <a:rPr lang="fr-FR" sz="1200" b="0" dirty="0" err="1">
                <a:solidFill>
                  <a:schemeClr val="tx1"/>
                </a:solidFill>
                <a:latin typeface="Arial"/>
                <a:cs typeface="Arial"/>
              </a:rPr>
              <a:t>Survelor</a:t>
            </a:r>
            <a:r>
              <a:rPr lang="fr-FR" sz="1200" b="0" dirty="0">
                <a:solidFill>
                  <a:schemeClr val="tx1"/>
                </a:solidFill>
                <a:latin typeface="Arial"/>
                <a:cs typeface="Arial"/>
              </a:rPr>
              <a:t> – </a:t>
            </a:r>
            <a:r>
              <a:rPr lang="fr-FR" sz="1200" b="0" u="sng" dirty="0">
                <a:solidFill>
                  <a:schemeClr val="tx1"/>
                </a:solidFill>
                <a:latin typeface="Arial"/>
                <a:cs typeface="Arial"/>
                <a:hlinkClick r:id="rId10"/>
              </a:rPr>
              <a:t>mylene.suvelor@ac-paris.fr</a:t>
            </a:r>
            <a:r>
              <a:rPr lang="fr-FR" sz="1200" b="0" u="sng" dirty="0">
                <a:solidFill>
                  <a:schemeClr val="tx1"/>
                </a:solidFill>
                <a:latin typeface="Arial"/>
                <a:cs typeface="Arial"/>
              </a:rPr>
              <a:t> ; Nicolas Delage _ </a:t>
            </a:r>
            <a:r>
              <a:rPr lang="fr-FR" sz="1200" b="0" u="sng" dirty="0">
                <a:solidFill>
                  <a:schemeClr val="tx1"/>
                </a:solidFill>
                <a:latin typeface="Arial"/>
                <a:cs typeface="Arial"/>
                <a:hlinkClick r:id="rId11"/>
              </a:rPr>
              <a:t>nicolas.delage@ac-paris.fr</a:t>
            </a:r>
            <a:r>
              <a:rPr lang="fr-FR" sz="1200" b="0" u="sng" dirty="0">
                <a:solidFill>
                  <a:schemeClr val="tx1"/>
                </a:solidFill>
                <a:latin typeface="Arial"/>
                <a:cs typeface="Arial"/>
              </a:rPr>
              <a:t> ; Delphine </a:t>
            </a:r>
            <a:r>
              <a:rPr lang="fr-FR" sz="1200" b="0" u="sng" dirty="0" err="1">
                <a:solidFill>
                  <a:schemeClr val="tx1"/>
                </a:solidFill>
                <a:latin typeface="Arial"/>
                <a:cs typeface="Arial"/>
              </a:rPr>
              <a:t>Carlot</a:t>
            </a:r>
            <a:r>
              <a:rPr lang="fr-FR" sz="1200" b="0" u="sng" dirty="0">
                <a:solidFill>
                  <a:schemeClr val="tx1"/>
                </a:solidFill>
                <a:latin typeface="Arial"/>
                <a:cs typeface="Arial"/>
              </a:rPr>
              <a:t> _ </a:t>
            </a:r>
            <a:r>
              <a:rPr lang="fr-FR" sz="1200" b="0" u="sng" dirty="0">
                <a:solidFill>
                  <a:schemeClr val="tx1"/>
                </a:solidFill>
                <a:latin typeface="Arial"/>
                <a:cs typeface="Arial"/>
                <a:hlinkClick r:id="rId12"/>
              </a:rPr>
              <a:t>delphine.carlot@ac-paris.fr</a:t>
            </a:r>
            <a:br>
              <a:rPr lang="fr-FR" sz="1200" b="0" dirty="0">
                <a:latin typeface="Arial"/>
                <a:ea typeface="+mj-lt"/>
                <a:cs typeface="Arial"/>
              </a:rPr>
            </a:br>
            <a:r>
              <a:rPr lang="fr-FR" sz="1200" b="0" dirty="0">
                <a:solidFill>
                  <a:schemeClr val="tx1"/>
                </a:solidFill>
                <a:latin typeface="Arial"/>
                <a:cs typeface="Arial"/>
              </a:rPr>
              <a:t>Laurence Kanouté – </a:t>
            </a:r>
            <a:r>
              <a:rPr lang="fr-FR" sz="1200" b="0" u="sng" dirty="0">
                <a:solidFill>
                  <a:schemeClr val="tx1"/>
                </a:solidFill>
                <a:latin typeface="Arial"/>
                <a:cs typeface="Arial"/>
              </a:rPr>
              <a:t>laurence.kanoute@ac-creteil.fr,  </a:t>
            </a:r>
            <a:r>
              <a:rPr lang="fr-FR" sz="1200" b="0" dirty="0">
                <a:solidFill>
                  <a:schemeClr val="tx1"/>
                </a:solidFill>
                <a:latin typeface="Arial"/>
                <a:ea typeface="+mj-lt"/>
                <a:cs typeface="Arial"/>
              </a:rPr>
              <a:t>Elisabeth Jardon: </a:t>
            </a:r>
            <a:r>
              <a:rPr lang="fr-FR" sz="1200" b="0" dirty="0">
                <a:solidFill>
                  <a:schemeClr val="tx1"/>
                </a:solidFill>
                <a:latin typeface="Arial"/>
                <a:ea typeface="+mj-lt"/>
                <a:cs typeface="Arial"/>
                <a:hlinkClick r:id="rId13">
                  <a:extLst>
                    <a:ext uri="{A12FA001-AC4F-418D-AE19-62706E023703}">
                      <ahyp:hlinkClr xmlns:ahyp="http://schemas.microsoft.com/office/drawing/2018/hyperlinkcolor" val="tx"/>
                    </a:ext>
                  </a:extLst>
                </a:hlinkClick>
              </a:rPr>
              <a:t>elisabeth.jardon@ac-creteil.fr</a:t>
            </a:r>
            <a:r>
              <a:rPr lang="fr-FR" sz="1200" b="0" dirty="0">
                <a:solidFill>
                  <a:schemeClr val="tx1"/>
                </a:solidFill>
                <a:latin typeface="Arial"/>
                <a:ea typeface="+mj-lt"/>
                <a:cs typeface="Arial"/>
              </a:rPr>
              <a:t> (06.89.95.32.51) - Benoît </a:t>
            </a:r>
            <a:r>
              <a:rPr lang="fr-FR" sz="1200" b="0" dirty="0" err="1">
                <a:solidFill>
                  <a:schemeClr val="tx1"/>
                </a:solidFill>
                <a:latin typeface="Arial"/>
                <a:ea typeface="+mj-lt"/>
                <a:cs typeface="Arial"/>
              </a:rPr>
              <a:t>Beldame</a:t>
            </a:r>
            <a:r>
              <a:rPr lang="fr-FR" sz="1200" b="0" dirty="0">
                <a:solidFill>
                  <a:schemeClr val="tx1"/>
                </a:solidFill>
                <a:latin typeface="Arial"/>
                <a:ea typeface="+mj-lt"/>
                <a:cs typeface="Arial"/>
              </a:rPr>
              <a:t>: </a:t>
            </a:r>
            <a:r>
              <a:rPr lang="fr-FR" sz="1200" b="0" dirty="0">
                <a:solidFill>
                  <a:schemeClr val="tx1"/>
                </a:solidFill>
                <a:latin typeface="Arial"/>
                <a:ea typeface="+mj-lt"/>
                <a:cs typeface="Arial"/>
                <a:hlinkClick r:id="rId14">
                  <a:extLst>
                    <a:ext uri="{A12FA001-AC4F-418D-AE19-62706E023703}">
                      <ahyp:hlinkClr xmlns:ahyp="http://schemas.microsoft.com/office/drawing/2018/hyperlinkcolor" val="tx"/>
                    </a:ext>
                  </a:extLst>
                </a:hlinkClick>
              </a:rPr>
              <a:t>benoit.beldame@ac-creteil.fr</a:t>
            </a:r>
            <a:r>
              <a:rPr lang="fr-FR" sz="1200" b="0" dirty="0">
                <a:solidFill>
                  <a:schemeClr val="tx1"/>
                </a:solidFill>
                <a:latin typeface="Arial"/>
                <a:ea typeface="+mj-lt"/>
                <a:cs typeface="Arial"/>
              </a:rPr>
              <a:t> (06.25.98.96.29) - - Sébastien Coppola: </a:t>
            </a:r>
            <a:r>
              <a:rPr lang="fr-FR" sz="1200" b="0" dirty="0">
                <a:solidFill>
                  <a:schemeClr val="tx1"/>
                </a:solidFill>
                <a:latin typeface="Arial"/>
                <a:ea typeface="+mj-lt"/>
                <a:cs typeface="Arial"/>
                <a:hlinkClick r:id="rId15">
                  <a:extLst>
                    <a:ext uri="{A12FA001-AC4F-418D-AE19-62706E023703}">
                      <ahyp:hlinkClr xmlns:ahyp="http://schemas.microsoft.com/office/drawing/2018/hyperlinkcolor" val="tx"/>
                    </a:ext>
                  </a:extLst>
                </a:hlinkClick>
              </a:rPr>
              <a:t>sebastien.coppola@ac-creteil.fr</a:t>
            </a:r>
            <a:r>
              <a:rPr lang="fr-FR" sz="1200" b="0" dirty="0">
                <a:solidFill>
                  <a:schemeClr val="tx1"/>
                </a:solidFill>
                <a:latin typeface="Arial"/>
                <a:ea typeface="+mj-lt"/>
                <a:cs typeface="Arial"/>
              </a:rPr>
              <a:t> (06.26.10.66.67) - Nelly </a:t>
            </a:r>
            <a:r>
              <a:rPr lang="fr-FR" sz="1200" b="0" dirty="0" err="1">
                <a:solidFill>
                  <a:schemeClr val="tx1"/>
                </a:solidFill>
                <a:latin typeface="Arial"/>
                <a:ea typeface="+mj-lt"/>
                <a:cs typeface="Arial"/>
              </a:rPr>
              <a:t>Chabalier</a:t>
            </a:r>
            <a:r>
              <a:rPr lang="fr-FR" sz="1200" b="0" dirty="0">
                <a:solidFill>
                  <a:schemeClr val="tx1"/>
                </a:solidFill>
                <a:latin typeface="Arial"/>
                <a:ea typeface="+mj-lt"/>
                <a:cs typeface="Arial"/>
              </a:rPr>
              <a:t>: </a:t>
            </a:r>
            <a:r>
              <a:rPr lang="fr-FR" sz="1200" b="0" dirty="0">
                <a:solidFill>
                  <a:schemeClr val="tx1"/>
                </a:solidFill>
                <a:latin typeface="Arial"/>
                <a:ea typeface="+mj-lt"/>
                <a:cs typeface="Arial"/>
                <a:hlinkClick r:id="rId16">
                  <a:extLst>
                    <a:ext uri="{A12FA001-AC4F-418D-AE19-62706E023703}">
                      <ahyp:hlinkClr xmlns:ahyp="http://schemas.microsoft.com/office/drawing/2018/hyperlinkcolor" val="tx"/>
                    </a:ext>
                  </a:extLst>
                </a:hlinkClick>
              </a:rPr>
              <a:t>nelly.chabalier@ac-creteil.fr</a:t>
            </a:r>
            <a:r>
              <a:rPr lang="fr-FR" sz="1200" b="0" dirty="0">
                <a:solidFill>
                  <a:schemeClr val="tx1"/>
                </a:solidFill>
                <a:latin typeface="Arial"/>
                <a:ea typeface="+mj-lt"/>
                <a:cs typeface="Arial"/>
              </a:rPr>
              <a:t> (07.77.75.36.87)</a:t>
            </a:r>
            <a:endParaRPr lang="fr-FR" sz="1200" b="0" dirty="0">
              <a:solidFill>
                <a:schemeClr val="tx1"/>
              </a:solidFill>
              <a:latin typeface="Arial"/>
              <a:cs typeface="Arial"/>
            </a:endParaRPr>
          </a:p>
          <a:p>
            <a:r>
              <a:rPr lang="fr-FR" sz="1200" dirty="0">
                <a:latin typeface="Arial"/>
                <a:cs typeface="Arial"/>
              </a:rPr>
              <a:t>Mesure 4 : </a:t>
            </a:r>
            <a:br>
              <a:rPr lang="fr-FR" sz="1200" dirty="0">
                <a:latin typeface="Arial"/>
                <a:cs typeface="Arial"/>
              </a:rPr>
            </a:br>
            <a:r>
              <a:rPr lang="fr-FR" sz="1200" b="0" dirty="0">
                <a:solidFill>
                  <a:schemeClr val="tx1"/>
                </a:solidFill>
                <a:latin typeface="Arial"/>
                <a:cs typeface="Arial"/>
              </a:rPr>
              <a:t>Frédéric Teulat: </a:t>
            </a:r>
            <a:r>
              <a:rPr lang="fr-FR" sz="1200" b="0" dirty="0">
                <a:solidFill>
                  <a:schemeClr val="tx1"/>
                </a:solidFill>
                <a:latin typeface="Arial"/>
                <a:cs typeface="Arial"/>
                <a:hlinkClick r:id="rId17">
                  <a:extLst>
                    <a:ext uri="{A12FA001-AC4F-418D-AE19-62706E023703}">
                      <ahyp:hlinkClr xmlns:ahyp="http://schemas.microsoft.com/office/drawing/2018/hyperlinkcolor" val="tx"/>
                    </a:ext>
                  </a:extLst>
                </a:hlinkClick>
              </a:rPr>
              <a:t>frederic.teulat@ac-versailles.fr</a:t>
            </a:r>
            <a:r>
              <a:rPr lang="fr-FR" sz="1200" b="0" dirty="0">
                <a:solidFill>
                  <a:schemeClr val="tx1"/>
                </a:solidFill>
                <a:latin typeface="Arial"/>
                <a:cs typeface="Arial"/>
              </a:rPr>
              <a:t> (06.14.13.39.55) - Nadia Chebbi</a:t>
            </a:r>
            <a:br>
              <a:rPr lang="fr-FR" sz="1200" b="0" dirty="0">
                <a:latin typeface="Arial"/>
                <a:cs typeface="Arial"/>
              </a:rPr>
            </a:br>
            <a:r>
              <a:rPr lang="fr-FR" sz="1200" b="0" dirty="0">
                <a:solidFill>
                  <a:schemeClr val="tx1"/>
                </a:solidFill>
                <a:latin typeface="Arial"/>
                <a:cs typeface="Arial"/>
              </a:rPr>
              <a:t>Clémentine Dubos – </a:t>
            </a:r>
            <a:r>
              <a:rPr lang="fr-FR" sz="1200" b="0" u="sng" dirty="0">
                <a:solidFill>
                  <a:schemeClr val="tx1"/>
                </a:solidFill>
                <a:latin typeface="Arial"/>
                <a:cs typeface="Arial"/>
              </a:rPr>
              <a:t>clementine.dubos@ac-paris.fr  </a:t>
            </a:r>
            <a:r>
              <a:rPr lang="fr-FR" sz="1200" b="0" dirty="0">
                <a:solidFill>
                  <a:schemeClr val="tx1"/>
                </a:solidFill>
                <a:latin typeface="Arial"/>
                <a:cs typeface="Arial"/>
              </a:rPr>
              <a:t>et Magali Sorin- </a:t>
            </a:r>
            <a:r>
              <a:rPr lang="fr-FR" sz="1200" b="0" u="sng" dirty="0">
                <a:solidFill>
                  <a:schemeClr val="tx1"/>
                </a:solidFill>
                <a:latin typeface="Arial"/>
                <a:cs typeface="Arial"/>
              </a:rPr>
              <a:t>magali.sorin@ac-paris.fr</a:t>
            </a:r>
            <a:br>
              <a:rPr lang="fr-FR" sz="1200" b="0" dirty="0">
                <a:latin typeface="Arial"/>
                <a:cs typeface="Arial"/>
              </a:rPr>
            </a:br>
            <a:r>
              <a:rPr lang="fr-FR" sz="1200" b="0" dirty="0">
                <a:solidFill>
                  <a:schemeClr val="tx1"/>
                </a:solidFill>
                <a:latin typeface="Arial"/>
                <a:cs typeface="Arial"/>
              </a:rPr>
              <a:t>Alexandre </a:t>
            </a:r>
            <a:r>
              <a:rPr lang="fr-FR" sz="1200" b="0" dirty="0" err="1">
                <a:solidFill>
                  <a:schemeClr val="tx1"/>
                </a:solidFill>
                <a:latin typeface="Arial"/>
                <a:cs typeface="Arial"/>
              </a:rPr>
              <a:t>Bouyssou</a:t>
            </a:r>
            <a:r>
              <a:rPr lang="fr-FR" sz="1200" b="0" dirty="0">
                <a:solidFill>
                  <a:schemeClr val="tx1"/>
                </a:solidFill>
                <a:latin typeface="Arial"/>
                <a:cs typeface="Arial"/>
              </a:rPr>
              <a:t>: </a:t>
            </a:r>
            <a:r>
              <a:rPr lang="fr-FR" sz="1200" b="0" dirty="0">
                <a:solidFill>
                  <a:schemeClr val="tx1"/>
                </a:solidFill>
                <a:latin typeface="Arial"/>
                <a:cs typeface="Arial"/>
                <a:hlinkClick r:id="rId18">
                  <a:extLst>
                    <a:ext uri="{A12FA001-AC4F-418D-AE19-62706E023703}">
                      <ahyp:hlinkClr xmlns:ahyp="http://schemas.microsoft.com/office/drawing/2018/hyperlinkcolor" val="tx"/>
                    </a:ext>
                  </a:extLst>
                </a:hlinkClick>
              </a:rPr>
              <a:t>alexandre.bouyssou@ac-creteil.fr</a:t>
            </a:r>
            <a:r>
              <a:rPr lang="fr-FR" sz="1200" b="0" dirty="0">
                <a:solidFill>
                  <a:schemeClr val="tx1"/>
                </a:solidFill>
                <a:latin typeface="Arial"/>
                <a:cs typeface="Arial"/>
              </a:rPr>
              <a:t> (06.33.89..29.55) - Rodolphe </a:t>
            </a:r>
            <a:r>
              <a:rPr lang="fr-FR" sz="1200" b="0" dirty="0" err="1">
                <a:solidFill>
                  <a:schemeClr val="tx1"/>
                </a:solidFill>
                <a:latin typeface="Arial"/>
                <a:cs typeface="Arial"/>
              </a:rPr>
              <a:t>Mouix</a:t>
            </a:r>
            <a:r>
              <a:rPr lang="fr-FR" sz="1200" b="0" dirty="0">
                <a:solidFill>
                  <a:schemeClr val="tx1"/>
                </a:solidFill>
                <a:latin typeface="Arial"/>
                <a:cs typeface="Arial"/>
              </a:rPr>
              <a:t>: </a:t>
            </a:r>
            <a:r>
              <a:rPr lang="fr-FR" sz="1200" b="0" dirty="0">
                <a:solidFill>
                  <a:schemeClr val="tx1"/>
                </a:solidFill>
                <a:latin typeface="Arial"/>
                <a:cs typeface="Arial"/>
                <a:hlinkClick r:id="rId19">
                  <a:extLst>
                    <a:ext uri="{A12FA001-AC4F-418D-AE19-62706E023703}">
                      <ahyp:hlinkClr xmlns:ahyp="http://schemas.microsoft.com/office/drawing/2018/hyperlinkcolor" val="tx"/>
                    </a:ext>
                  </a:extLst>
                </a:hlinkClick>
              </a:rPr>
              <a:t>rodolphe.mouix@ac-creteil.fr</a:t>
            </a:r>
            <a:r>
              <a:rPr lang="fr-FR" sz="1200" b="0" dirty="0">
                <a:solidFill>
                  <a:schemeClr val="tx1"/>
                </a:solidFill>
                <a:latin typeface="Arial"/>
                <a:cs typeface="Arial"/>
              </a:rPr>
              <a:t> (06.11.57.78.82)  Hubert </a:t>
            </a:r>
            <a:r>
              <a:rPr lang="fr-FR" sz="1200" b="0" dirty="0" err="1">
                <a:solidFill>
                  <a:schemeClr val="tx1"/>
                </a:solidFill>
                <a:latin typeface="Arial"/>
                <a:cs typeface="Arial"/>
              </a:rPr>
              <a:t>Léonardi</a:t>
            </a:r>
            <a:r>
              <a:rPr lang="fr-FR" sz="1200" b="0" dirty="0">
                <a:solidFill>
                  <a:schemeClr val="tx1"/>
                </a:solidFill>
                <a:latin typeface="Arial"/>
                <a:cs typeface="Arial"/>
              </a:rPr>
              <a:t>: </a:t>
            </a:r>
            <a:r>
              <a:rPr lang="fr-FR" sz="1200" b="0" dirty="0">
                <a:solidFill>
                  <a:schemeClr val="tx1"/>
                </a:solidFill>
                <a:latin typeface="Arial"/>
                <a:cs typeface="Arial"/>
                <a:hlinkClick r:id="rId20">
                  <a:extLst>
                    <a:ext uri="{A12FA001-AC4F-418D-AE19-62706E023703}">
                      <ahyp:hlinkClr xmlns:ahyp="http://schemas.microsoft.com/office/drawing/2018/hyperlinkcolor" val="tx"/>
                    </a:ext>
                  </a:extLst>
                </a:hlinkClick>
              </a:rPr>
              <a:t>hubert.leonardi@ac-creteil.fr</a:t>
            </a:r>
            <a:r>
              <a:rPr lang="fr-FR" sz="1200" b="0" dirty="0">
                <a:solidFill>
                  <a:schemeClr val="tx1"/>
                </a:solidFill>
                <a:latin typeface="Arial"/>
                <a:cs typeface="Arial"/>
              </a:rPr>
              <a:t> (06.37.78.86.33) - Abdelhakim </a:t>
            </a:r>
            <a:r>
              <a:rPr lang="fr-FR" sz="1200" b="0" dirty="0" err="1">
                <a:solidFill>
                  <a:schemeClr val="tx1"/>
                </a:solidFill>
                <a:latin typeface="Arial"/>
                <a:cs typeface="Arial"/>
              </a:rPr>
              <a:t>Bahmed</a:t>
            </a:r>
            <a:r>
              <a:rPr lang="fr-FR" sz="1200" b="0" dirty="0">
                <a:solidFill>
                  <a:schemeClr val="tx1"/>
                </a:solidFill>
                <a:latin typeface="Arial"/>
                <a:cs typeface="Arial"/>
              </a:rPr>
              <a:t>: </a:t>
            </a:r>
            <a:r>
              <a:rPr lang="fr-FR" sz="1200" b="0" dirty="0">
                <a:solidFill>
                  <a:schemeClr val="tx1"/>
                </a:solidFill>
                <a:latin typeface="Arial"/>
                <a:cs typeface="Arial"/>
                <a:hlinkClick r:id="rId21">
                  <a:extLst>
                    <a:ext uri="{A12FA001-AC4F-418D-AE19-62706E023703}">
                      <ahyp:hlinkClr xmlns:ahyp="http://schemas.microsoft.com/office/drawing/2018/hyperlinkcolor" val="tx"/>
                    </a:ext>
                  </a:extLst>
                </a:hlinkClick>
              </a:rPr>
              <a:t>abdelhakim.bahmed@ac-creteil.fr</a:t>
            </a:r>
            <a:r>
              <a:rPr lang="fr-FR" sz="1200" b="0" dirty="0">
                <a:solidFill>
                  <a:schemeClr val="tx1"/>
                </a:solidFill>
                <a:latin typeface="Arial"/>
                <a:cs typeface="Arial"/>
              </a:rPr>
              <a:t> (06.25.98.96.40).</a:t>
            </a:r>
          </a:p>
          <a:p>
            <a:r>
              <a:rPr lang="fr-FR" sz="1200" dirty="0">
                <a:latin typeface="Arial"/>
                <a:cs typeface="Arial"/>
              </a:rPr>
              <a:t>Mesure 11 : </a:t>
            </a:r>
            <a:br>
              <a:rPr lang="fr-FR" sz="1200" dirty="0">
                <a:latin typeface="Arial"/>
                <a:cs typeface="Arial"/>
              </a:rPr>
            </a:br>
            <a:r>
              <a:rPr lang="fr-FR" sz="1200" b="0" dirty="0">
                <a:solidFill>
                  <a:schemeClr val="tx1"/>
                </a:solidFill>
                <a:latin typeface="Arial"/>
                <a:cs typeface="Arial"/>
              </a:rPr>
              <a:t>Hassan </a:t>
            </a:r>
            <a:r>
              <a:rPr lang="fr-FR" sz="1200" b="0" dirty="0" err="1">
                <a:solidFill>
                  <a:schemeClr val="tx1"/>
                </a:solidFill>
                <a:latin typeface="Arial"/>
                <a:cs typeface="Arial"/>
              </a:rPr>
              <a:t>Sidri</a:t>
            </a:r>
            <a:r>
              <a:rPr lang="fr-FR" sz="1200" b="0" dirty="0">
                <a:solidFill>
                  <a:schemeClr val="tx1"/>
                </a:solidFill>
                <a:latin typeface="Arial"/>
                <a:cs typeface="Arial"/>
              </a:rPr>
              <a:t>: </a:t>
            </a:r>
            <a:r>
              <a:rPr lang="fr-FR" sz="1200" b="0" dirty="0">
                <a:solidFill>
                  <a:schemeClr val="tx1"/>
                </a:solidFill>
                <a:latin typeface="Arial"/>
                <a:cs typeface="Arial"/>
                <a:hlinkClick r:id="rId22">
                  <a:extLst>
                    <a:ext uri="{A12FA001-AC4F-418D-AE19-62706E023703}">
                      <ahyp:hlinkClr xmlns:ahyp="http://schemas.microsoft.com/office/drawing/2018/hyperlinkcolor" val="tx"/>
                    </a:ext>
                  </a:extLst>
                </a:hlinkClick>
              </a:rPr>
              <a:t>hassan.sidri@ac-versailles.fr</a:t>
            </a:r>
            <a:r>
              <a:rPr lang="fr-FR" sz="1200" b="0" dirty="0">
                <a:solidFill>
                  <a:schemeClr val="tx1"/>
                </a:solidFill>
                <a:latin typeface="Arial"/>
                <a:cs typeface="Arial"/>
              </a:rPr>
              <a:t> (06.10.52.44.16)</a:t>
            </a:r>
            <a:br>
              <a:rPr lang="fr-FR" sz="1200" b="0" dirty="0">
                <a:latin typeface="Arial"/>
                <a:cs typeface="Arial"/>
              </a:rPr>
            </a:br>
            <a:r>
              <a:rPr lang="fr-FR" sz="1200" b="0" dirty="0">
                <a:solidFill>
                  <a:schemeClr val="tx1"/>
                </a:solidFill>
                <a:latin typeface="Arial"/>
                <a:cs typeface="Arial"/>
              </a:rPr>
              <a:t>(Pas de collègue parisien sur cette mesure - hormis celle participant à la formation de juin - Magali Sorin) </a:t>
            </a:r>
            <a:br>
              <a:rPr lang="fr-FR" sz="1200" b="0" dirty="0">
                <a:latin typeface="Arial"/>
                <a:cs typeface="Arial"/>
              </a:rPr>
            </a:br>
            <a:r>
              <a:rPr lang="fr-FR" sz="1200" b="0" dirty="0">
                <a:solidFill>
                  <a:schemeClr val="tx1"/>
                </a:solidFill>
                <a:latin typeface="Arial"/>
                <a:cs typeface="Arial"/>
              </a:rPr>
              <a:t>Joffrey De Concini: </a:t>
            </a:r>
            <a:r>
              <a:rPr lang="fr-FR" sz="1200" b="0" dirty="0">
                <a:solidFill>
                  <a:schemeClr val="tx1"/>
                </a:solidFill>
                <a:latin typeface="Arial"/>
                <a:cs typeface="Arial"/>
                <a:hlinkClick r:id="rId23">
                  <a:extLst>
                    <a:ext uri="{A12FA001-AC4F-418D-AE19-62706E023703}">
                      <ahyp:hlinkClr xmlns:ahyp="http://schemas.microsoft.com/office/drawing/2018/hyperlinkcolor" val="tx"/>
                    </a:ext>
                  </a:extLst>
                </a:hlinkClick>
              </a:rPr>
              <a:t>joffrey.de-concini@ac-creteil.fr</a:t>
            </a:r>
            <a:r>
              <a:rPr lang="fr-FR" sz="1200" b="0" dirty="0">
                <a:solidFill>
                  <a:schemeClr val="tx1"/>
                </a:solidFill>
                <a:latin typeface="Arial"/>
                <a:cs typeface="Arial"/>
              </a:rPr>
              <a:t> (06.25.35.24.17) - Didier </a:t>
            </a:r>
            <a:r>
              <a:rPr lang="fr-FR" sz="1200" b="0" dirty="0" err="1">
                <a:solidFill>
                  <a:schemeClr val="tx1"/>
                </a:solidFill>
                <a:latin typeface="Arial"/>
                <a:cs typeface="Arial"/>
              </a:rPr>
              <a:t>Butzbach</a:t>
            </a:r>
            <a:r>
              <a:rPr lang="fr-FR" sz="1200" b="0" dirty="0">
                <a:solidFill>
                  <a:schemeClr val="tx1"/>
                </a:solidFill>
                <a:latin typeface="Arial"/>
                <a:cs typeface="Arial"/>
              </a:rPr>
              <a:t>: </a:t>
            </a:r>
            <a:r>
              <a:rPr lang="fr-FR" sz="1200" b="0" dirty="0" err="1">
                <a:solidFill>
                  <a:schemeClr val="tx1"/>
                </a:solidFill>
                <a:latin typeface="Arial"/>
                <a:cs typeface="Arial"/>
              </a:rPr>
              <a:t>didier.butzbach@ac-creteil.fr</a:t>
            </a:r>
            <a:r>
              <a:rPr lang="fr-FR" sz="1200" b="0" dirty="0">
                <a:solidFill>
                  <a:schemeClr val="tx1"/>
                </a:solidFill>
                <a:latin typeface="Arial"/>
                <a:cs typeface="Arial"/>
              </a:rPr>
              <a:t> (06.37.75.81.60) - Vincent L’Hôpital : </a:t>
            </a:r>
            <a:r>
              <a:rPr lang="fr-FR" sz="1200" b="0" dirty="0">
                <a:solidFill>
                  <a:schemeClr val="tx1"/>
                </a:solidFill>
                <a:latin typeface="Arial"/>
                <a:cs typeface="Arial"/>
                <a:hlinkClick r:id="rId24">
                  <a:extLst>
                    <a:ext uri="{A12FA001-AC4F-418D-AE19-62706E023703}">
                      <ahyp:hlinkClr xmlns:ahyp="http://schemas.microsoft.com/office/drawing/2018/hyperlinkcolor" val="tx"/>
                    </a:ext>
                  </a:extLst>
                </a:hlinkClick>
              </a:rPr>
              <a:t>vincent-laurent.L-Hopital@ac-creteil.fr</a:t>
            </a:r>
            <a:r>
              <a:rPr lang="fr-FR" sz="1200" b="0" dirty="0">
                <a:solidFill>
                  <a:schemeClr val="tx1"/>
                </a:solidFill>
                <a:latin typeface="Arial"/>
                <a:cs typeface="Arial"/>
              </a:rPr>
              <a:t> (06.88.08.64.04) - Nora </a:t>
            </a:r>
            <a:r>
              <a:rPr lang="fr-FR" sz="1200" b="0" dirty="0" err="1">
                <a:solidFill>
                  <a:schemeClr val="tx1"/>
                </a:solidFill>
                <a:latin typeface="Arial"/>
                <a:cs typeface="Arial"/>
              </a:rPr>
              <a:t>Benkada</a:t>
            </a:r>
            <a:r>
              <a:rPr lang="fr-FR" sz="1200" b="0" dirty="0">
                <a:solidFill>
                  <a:schemeClr val="tx1"/>
                </a:solidFill>
                <a:latin typeface="Arial"/>
                <a:cs typeface="Arial"/>
              </a:rPr>
              <a:t>: </a:t>
            </a:r>
            <a:r>
              <a:rPr lang="fr-FR" sz="1200" b="0" dirty="0">
                <a:solidFill>
                  <a:schemeClr val="tx1"/>
                </a:solidFill>
                <a:latin typeface="Arial"/>
                <a:cs typeface="Arial"/>
                <a:hlinkClick r:id="rId25">
                  <a:extLst>
                    <a:ext uri="{A12FA001-AC4F-418D-AE19-62706E023703}">
                      <ahyp:hlinkClr xmlns:ahyp="http://schemas.microsoft.com/office/drawing/2018/hyperlinkcolor" val="tx"/>
                    </a:ext>
                  </a:extLst>
                </a:hlinkClick>
              </a:rPr>
              <a:t>nora.benkada@ac-creteil.fr</a:t>
            </a:r>
            <a:r>
              <a:rPr lang="fr-FR" sz="1200" b="0" dirty="0">
                <a:solidFill>
                  <a:schemeClr val="tx1"/>
                </a:solidFill>
                <a:latin typeface="Arial"/>
                <a:cs typeface="Arial"/>
              </a:rPr>
              <a:t> (06.25.21.17.60)</a:t>
            </a:r>
          </a:p>
          <a:p>
            <a:r>
              <a:rPr lang="fr-FR" sz="1200" dirty="0">
                <a:latin typeface="Arial"/>
                <a:cs typeface="Arial"/>
              </a:rPr>
              <a:t>Mesure 12 : </a:t>
            </a:r>
            <a:br>
              <a:rPr lang="fr-FR" sz="1200" dirty="0">
                <a:latin typeface="Arial"/>
                <a:cs typeface="Arial"/>
              </a:rPr>
            </a:br>
            <a:r>
              <a:rPr lang="fr-FR" sz="1200" b="0" dirty="0">
                <a:solidFill>
                  <a:schemeClr val="tx1"/>
                </a:solidFill>
                <a:latin typeface="Arial"/>
                <a:cs typeface="Arial"/>
              </a:rPr>
              <a:t>Jessica Lama: </a:t>
            </a:r>
            <a:r>
              <a:rPr lang="fr-FR" sz="1200" b="0" dirty="0">
                <a:solidFill>
                  <a:schemeClr val="tx1"/>
                </a:solidFill>
                <a:latin typeface="Arial"/>
                <a:cs typeface="Arial"/>
                <a:hlinkClick r:id="rId26">
                  <a:extLst>
                    <a:ext uri="{A12FA001-AC4F-418D-AE19-62706E023703}">
                      <ahyp:hlinkClr xmlns:ahyp="http://schemas.microsoft.com/office/drawing/2018/hyperlinkcolor" val="tx"/>
                    </a:ext>
                  </a:extLst>
                </a:hlinkClick>
              </a:rPr>
              <a:t>jessica.lama@ac-versailles.fr</a:t>
            </a:r>
            <a:r>
              <a:rPr lang="fr-FR" sz="1200" b="0" dirty="0">
                <a:solidFill>
                  <a:schemeClr val="tx1"/>
                </a:solidFill>
                <a:latin typeface="Arial"/>
                <a:cs typeface="Arial"/>
              </a:rPr>
              <a:t> (06.35.53.52.54) - Elise </a:t>
            </a:r>
            <a:r>
              <a:rPr lang="fr-FR" sz="1200" b="0" dirty="0" err="1">
                <a:solidFill>
                  <a:schemeClr val="tx1"/>
                </a:solidFill>
                <a:latin typeface="Arial"/>
                <a:cs typeface="Arial"/>
              </a:rPr>
              <a:t>Batel</a:t>
            </a:r>
            <a:r>
              <a:rPr lang="fr-FR" sz="1200" b="0" dirty="0">
                <a:solidFill>
                  <a:schemeClr val="tx1"/>
                </a:solidFill>
                <a:latin typeface="Arial"/>
                <a:cs typeface="Arial"/>
              </a:rPr>
              <a:t>: </a:t>
            </a:r>
            <a:r>
              <a:rPr lang="fr-FR" sz="1200" b="0" dirty="0">
                <a:solidFill>
                  <a:schemeClr val="tx1"/>
                </a:solidFill>
                <a:latin typeface="Arial"/>
                <a:cs typeface="Arial"/>
                <a:hlinkClick r:id="rId27">
                  <a:extLst>
                    <a:ext uri="{A12FA001-AC4F-418D-AE19-62706E023703}">
                      <ahyp:hlinkClr xmlns:ahyp="http://schemas.microsoft.com/office/drawing/2018/hyperlinkcolor" val="tx"/>
                    </a:ext>
                  </a:extLst>
                </a:hlinkClick>
              </a:rPr>
              <a:t>elise.batel@ac-versailles.fr</a:t>
            </a:r>
            <a:r>
              <a:rPr lang="fr-FR" sz="1200" b="0" dirty="0">
                <a:solidFill>
                  <a:schemeClr val="tx1"/>
                </a:solidFill>
                <a:latin typeface="Arial"/>
                <a:cs typeface="Arial"/>
              </a:rPr>
              <a:t> (06.13.40.83.01)</a:t>
            </a:r>
            <a:br>
              <a:rPr lang="fr-FR" sz="1200" b="0" dirty="0">
                <a:latin typeface="Arial"/>
                <a:cs typeface="Arial"/>
              </a:rPr>
            </a:br>
            <a:r>
              <a:rPr lang="fr-FR" sz="1200" b="0" dirty="0">
                <a:solidFill>
                  <a:schemeClr val="tx1"/>
                </a:solidFill>
                <a:latin typeface="Arial"/>
                <a:cs typeface="Arial"/>
              </a:rPr>
              <a:t>Franck Philippe </a:t>
            </a:r>
            <a:r>
              <a:rPr lang="fr-FR" sz="1200" b="0" u="sng" dirty="0">
                <a:solidFill>
                  <a:schemeClr val="tx1"/>
                </a:solidFill>
                <a:latin typeface="Arial"/>
                <a:cs typeface="Arial"/>
              </a:rPr>
              <a:t>: </a:t>
            </a:r>
            <a:r>
              <a:rPr lang="fr-FR" sz="1200" b="0" u="sng" dirty="0">
                <a:solidFill>
                  <a:schemeClr val="tx1"/>
                </a:solidFill>
                <a:latin typeface="Arial"/>
                <a:cs typeface="Arial"/>
                <a:hlinkClick r:id="rId28"/>
              </a:rPr>
              <a:t>franck.philippe@ac-paris.fr</a:t>
            </a:r>
            <a:r>
              <a:rPr lang="fr-FR" sz="1200" b="0" u="sng" dirty="0">
                <a:solidFill>
                  <a:schemeClr val="tx1"/>
                </a:solidFill>
                <a:latin typeface="Arial"/>
                <a:cs typeface="Arial"/>
              </a:rPr>
              <a:t> ; Amel </a:t>
            </a:r>
            <a:r>
              <a:rPr lang="fr-FR" sz="1200" b="0" u="sng" dirty="0" err="1">
                <a:solidFill>
                  <a:schemeClr val="tx1"/>
                </a:solidFill>
                <a:latin typeface="Arial"/>
                <a:cs typeface="Arial"/>
              </a:rPr>
              <a:t>Touioui</a:t>
            </a:r>
            <a:r>
              <a:rPr lang="fr-FR" sz="1200" b="0" u="sng" dirty="0">
                <a:solidFill>
                  <a:schemeClr val="tx1"/>
                </a:solidFill>
                <a:latin typeface="Arial"/>
                <a:cs typeface="Arial"/>
              </a:rPr>
              <a:t> _ </a:t>
            </a:r>
            <a:r>
              <a:rPr lang="fr-FR" sz="1200" b="0" u="sng" dirty="0">
                <a:solidFill>
                  <a:schemeClr val="tx1"/>
                </a:solidFill>
                <a:latin typeface="Arial"/>
                <a:cs typeface="Arial"/>
                <a:hlinkClick r:id="rId29"/>
              </a:rPr>
              <a:t>amel.touioui@ac-paris.fr</a:t>
            </a:r>
            <a:br>
              <a:rPr lang="fr-FR" sz="1200" b="0" dirty="0">
                <a:latin typeface="Arial"/>
                <a:cs typeface="Arial"/>
              </a:rPr>
            </a:br>
            <a:r>
              <a:rPr lang="fr-FR" sz="1200" b="0" dirty="0">
                <a:solidFill>
                  <a:schemeClr val="tx1"/>
                </a:solidFill>
                <a:latin typeface="Arial"/>
                <a:cs typeface="Arial"/>
              </a:rPr>
              <a:t>Jean-François </a:t>
            </a:r>
            <a:r>
              <a:rPr lang="fr-FR" sz="1200" b="0" dirty="0" err="1">
                <a:solidFill>
                  <a:schemeClr val="tx1"/>
                </a:solidFill>
                <a:latin typeface="Arial"/>
                <a:cs typeface="Arial"/>
              </a:rPr>
              <a:t>Gaboret</a:t>
            </a:r>
            <a:r>
              <a:rPr lang="fr-FR" sz="1200" b="0" dirty="0">
                <a:solidFill>
                  <a:schemeClr val="tx1"/>
                </a:solidFill>
                <a:latin typeface="Arial"/>
                <a:cs typeface="Arial"/>
              </a:rPr>
              <a:t>: </a:t>
            </a:r>
            <a:r>
              <a:rPr lang="fr-FR" sz="1200" b="0" dirty="0">
                <a:solidFill>
                  <a:schemeClr val="tx1"/>
                </a:solidFill>
                <a:latin typeface="Arial"/>
                <a:cs typeface="Arial"/>
                <a:hlinkClick r:id="rId30">
                  <a:extLst>
                    <a:ext uri="{A12FA001-AC4F-418D-AE19-62706E023703}">
                      <ahyp:hlinkClr xmlns:ahyp="http://schemas.microsoft.com/office/drawing/2018/hyperlinkcolor" val="tx"/>
                    </a:ext>
                  </a:extLst>
                </a:hlinkClick>
              </a:rPr>
              <a:t>jean-francois.gaboret@ac-creteil.fr</a:t>
            </a:r>
            <a:r>
              <a:rPr lang="fr-FR" sz="1200" b="0" dirty="0">
                <a:solidFill>
                  <a:schemeClr val="tx1"/>
                </a:solidFill>
                <a:latin typeface="Arial"/>
                <a:cs typeface="Arial"/>
              </a:rPr>
              <a:t> (06.37.78.98.72) - Cherifa </a:t>
            </a:r>
            <a:r>
              <a:rPr lang="fr-FR" sz="1200" b="0" dirty="0" err="1">
                <a:solidFill>
                  <a:schemeClr val="tx1"/>
                </a:solidFill>
                <a:latin typeface="Arial"/>
                <a:cs typeface="Arial"/>
              </a:rPr>
              <a:t>Bénamer</a:t>
            </a:r>
            <a:r>
              <a:rPr lang="fr-FR" sz="1200" b="0" dirty="0">
                <a:solidFill>
                  <a:schemeClr val="tx1"/>
                </a:solidFill>
                <a:latin typeface="Arial"/>
                <a:cs typeface="Arial"/>
              </a:rPr>
              <a:t>: </a:t>
            </a:r>
            <a:r>
              <a:rPr lang="fr-FR" sz="1200" b="0" dirty="0">
                <a:solidFill>
                  <a:schemeClr val="tx1"/>
                </a:solidFill>
                <a:latin typeface="Arial"/>
                <a:cs typeface="Arial"/>
                <a:hlinkClick r:id="rId31">
                  <a:extLst>
                    <a:ext uri="{A12FA001-AC4F-418D-AE19-62706E023703}">
                      <ahyp:hlinkClr xmlns:ahyp="http://schemas.microsoft.com/office/drawing/2018/hyperlinkcolor" val="tx"/>
                    </a:ext>
                  </a:extLst>
                </a:hlinkClick>
              </a:rPr>
              <a:t>cherifa.benamer@ac-creteil.fr</a:t>
            </a:r>
            <a:r>
              <a:rPr lang="fr-FR" sz="1200" b="0" dirty="0">
                <a:solidFill>
                  <a:schemeClr val="tx1"/>
                </a:solidFill>
                <a:latin typeface="Arial"/>
                <a:cs typeface="Arial"/>
              </a:rPr>
              <a:t> (06.11.04.21.49)</a:t>
            </a:r>
          </a:p>
          <a:p>
            <a:endParaRPr lang="fr-FR" sz="1200" b="0" dirty="0">
              <a:latin typeface="Arial"/>
            </a:endParaRPr>
          </a:p>
          <a:p>
            <a:r>
              <a:rPr lang="fr-FR" sz="1200" dirty="0">
                <a:latin typeface="Arial"/>
                <a:cs typeface="Arial"/>
              </a:rPr>
              <a:t>Coordination intermédiaire : </a:t>
            </a:r>
            <a:r>
              <a:rPr lang="fr-FR" sz="1200" b="0" dirty="0">
                <a:solidFill>
                  <a:schemeClr val="tx1"/>
                </a:solidFill>
                <a:latin typeface="Arial"/>
                <a:cs typeface="Arial"/>
              </a:rPr>
              <a:t>Michaël </a:t>
            </a:r>
            <a:r>
              <a:rPr lang="fr-FR" sz="1200" b="0" dirty="0" err="1">
                <a:solidFill>
                  <a:schemeClr val="tx1"/>
                </a:solidFill>
                <a:latin typeface="Arial"/>
                <a:cs typeface="Arial"/>
              </a:rPr>
              <a:t>Vilbenoit</a:t>
            </a:r>
            <a:r>
              <a:rPr lang="fr-FR" sz="1200" b="0" dirty="0">
                <a:solidFill>
                  <a:schemeClr val="tx1"/>
                </a:solidFill>
                <a:latin typeface="Arial"/>
                <a:cs typeface="Arial"/>
              </a:rPr>
              <a:t>: </a:t>
            </a:r>
            <a:r>
              <a:rPr lang="fr-FR" sz="1200" b="0" dirty="0">
                <a:solidFill>
                  <a:schemeClr val="tx1"/>
                </a:solidFill>
                <a:latin typeface="Arial"/>
                <a:cs typeface="Arial"/>
                <a:hlinkClick r:id="rId32">
                  <a:extLst>
                    <a:ext uri="{A12FA001-AC4F-418D-AE19-62706E023703}">
                      <ahyp:hlinkClr xmlns:ahyp="http://schemas.microsoft.com/office/drawing/2018/hyperlinkcolor" val="tx"/>
                    </a:ext>
                  </a:extLst>
                </a:hlinkClick>
              </a:rPr>
              <a:t>michael.vilbenoit@ac-versailles.fr</a:t>
            </a:r>
            <a:r>
              <a:rPr lang="fr-FR" sz="1200" b="0" dirty="0">
                <a:solidFill>
                  <a:schemeClr val="tx1"/>
                </a:solidFill>
                <a:latin typeface="Arial"/>
                <a:cs typeface="Arial"/>
              </a:rPr>
              <a:t> (06.09.07.56.87) </a:t>
            </a:r>
            <a:br>
              <a:rPr lang="fr-FR" sz="1200" b="0" dirty="0">
                <a:latin typeface="Arial"/>
                <a:cs typeface="Arial"/>
              </a:rPr>
            </a:br>
            <a:r>
              <a:rPr lang="fr-FR" sz="1200" b="0" dirty="0">
                <a:solidFill>
                  <a:schemeClr val="tx1"/>
                </a:solidFill>
                <a:latin typeface="Arial"/>
                <a:cs typeface="Arial"/>
              </a:rPr>
              <a:t>Stéphane Aymard: </a:t>
            </a:r>
            <a:r>
              <a:rPr lang="fr-FR" sz="1200" b="0" dirty="0">
                <a:solidFill>
                  <a:schemeClr val="tx1"/>
                </a:solidFill>
                <a:latin typeface="Arial"/>
                <a:cs typeface="Arial"/>
                <a:hlinkClick r:id="rId33">
                  <a:extLst>
                    <a:ext uri="{A12FA001-AC4F-418D-AE19-62706E023703}">
                      <ahyp:hlinkClr xmlns:ahyp="http://schemas.microsoft.com/office/drawing/2018/hyperlinkcolor" val="tx"/>
                    </a:ext>
                  </a:extLst>
                </a:hlinkClick>
              </a:rPr>
              <a:t>stephane.aymard@ac-versailles.fr</a:t>
            </a:r>
            <a:r>
              <a:rPr lang="fr-FR" sz="1200" b="0" dirty="0">
                <a:solidFill>
                  <a:schemeClr val="tx1"/>
                </a:solidFill>
                <a:latin typeface="Arial"/>
                <a:cs typeface="Arial"/>
              </a:rPr>
              <a:t> (06.21.39.10.69) -  </a:t>
            </a:r>
            <a:br>
              <a:rPr lang="fr-FR" sz="1200" b="0" dirty="0">
                <a:solidFill>
                  <a:schemeClr val="tx1"/>
                </a:solidFill>
                <a:latin typeface="Arial"/>
                <a:cs typeface="Arial"/>
              </a:rPr>
            </a:br>
            <a:r>
              <a:rPr lang="fr-FR" sz="1200" b="0" dirty="0">
                <a:solidFill>
                  <a:schemeClr val="tx1"/>
                </a:solidFill>
                <a:latin typeface="Arial"/>
                <a:cs typeface="Arial"/>
              </a:rPr>
              <a:t>Halima </a:t>
            </a:r>
            <a:r>
              <a:rPr lang="fr-FR" sz="1200" b="0" dirty="0" err="1">
                <a:solidFill>
                  <a:schemeClr val="tx1"/>
                </a:solidFill>
                <a:latin typeface="Arial"/>
                <a:cs typeface="Arial"/>
              </a:rPr>
              <a:t>Guerroumi</a:t>
            </a:r>
            <a:r>
              <a:rPr lang="fr-FR" sz="1200" b="0" dirty="0">
                <a:solidFill>
                  <a:schemeClr val="tx1"/>
                </a:solidFill>
                <a:latin typeface="Arial"/>
                <a:cs typeface="Arial"/>
              </a:rPr>
              <a:t>: </a:t>
            </a:r>
            <a:r>
              <a:rPr lang="fr-FR" sz="1200" b="0" dirty="0">
                <a:solidFill>
                  <a:schemeClr val="tx1"/>
                </a:solidFill>
                <a:latin typeface="Arial"/>
                <a:cs typeface="Arial"/>
                <a:hlinkClick r:id="rId34">
                  <a:extLst>
                    <a:ext uri="{A12FA001-AC4F-418D-AE19-62706E023703}">
                      <ahyp:hlinkClr xmlns:ahyp="http://schemas.microsoft.com/office/drawing/2018/hyperlinkcolor" val="tx"/>
                    </a:ext>
                  </a:extLst>
                </a:hlinkClick>
              </a:rPr>
              <a:t>halima.guerroumi@ac-creteil.fr</a:t>
            </a:r>
            <a:r>
              <a:rPr lang="fr-FR" sz="1200" b="0" dirty="0">
                <a:solidFill>
                  <a:schemeClr val="tx1"/>
                </a:solidFill>
                <a:latin typeface="Arial"/>
                <a:cs typeface="Arial"/>
              </a:rPr>
              <a:t> (06.37.78.89.91) - </a:t>
            </a:r>
            <a:r>
              <a:rPr lang="fr-FR" sz="1200" b="0" dirty="0">
                <a:solidFill>
                  <a:schemeClr val="tx1"/>
                </a:solidFill>
                <a:latin typeface="Arial"/>
                <a:ea typeface="+mj-lt"/>
                <a:cs typeface="Arial"/>
              </a:rPr>
              <a:t>Elisabeth Jardon: </a:t>
            </a:r>
            <a:r>
              <a:rPr lang="fr-FR" sz="1200" b="0" dirty="0">
                <a:solidFill>
                  <a:schemeClr val="tx1"/>
                </a:solidFill>
                <a:latin typeface="Arial"/>
                <a:ea typeface="+mj-lt"/>
                <a:cs typeface="Arial"/>
                <a:hlinkClick r:id="rId13">
                  <a:extLst>
                    <a:ext uri="{A12FA001-AC4F-418D-AE19-62706E023703}">
                      <ahyp:hlinkClr xmlns:ahyp="http://schemas.microsoft.com/office/drawing/2018/hyperlinkcolor" val="tx"/>
                    </a:ext>
                  </a:extLst>
                </a:hlinkClick>
              </a:rPr>
              <a:t>elisabeth.jardon@ac-creteil.fr</a:t>
            </a:r>
            <a:r>
              <a:rPr lang="fr-FR" sz="1200" b="0" dirty="0">
                <a:solidFill>
                  <a:schemeClr val="tx1"/>
                </a:solidFill>
                <a:latin typeface="Arial"/>
                <a:ea typeface="+mj-lt"/>
                <a:cs typeface="Arial"/>
              </a:rPr>
              <a:t> (06.89.95.32.51) </a:t>
            </a:r>
            <a:br>
              <a:rPr lang="fr-FR" sz="1300" b="0" dirty="0">
                <a:solidFill>
                  <a:schemeClr val="tx1"/>
                </a:solidFill>
                <a:latin typeface="Arial"/>
                <a:cs typeface="Arial"/>
              </a:rPr>
            </a:br>
            <a:endParaRPr lang="fr-FR" dirty="0">
              <a:solidFill>
                <a:schemeClr val="tx1"/>
              </a:solidFill>
            </a:endParaRPr>
          </a:p>
        </p:txBody>
      </p:sp>
      <p:sp>
        <p:nvSpPr>
          <p:cNvPr id="5" name="Titre 1">
            <a:extLst>
              <a:ext uri="{FF2B5EF4-FFF2-40B4-BE49-F238E27FC236}">
                <a16:creationId xmlns:a16="http://schemas.microsoft.com/office/drawing/2014/main" id="{34570956-D6EA-911A-0990-70CB6C2A50BF}"/>
              </a:ext>
            </a:extLst>
          </p:cNvPr>
          <p:cNvSpPr txBox="1">
            <a:spLocks/>
          </p:cNvSpPr>
          <p:nvPr/>
        </p:nvSpPr>
        <p:spPr>
          <a:xfrm>
            <a:off x="2515260" y="257412"/>
            <a:ext cx="5682168" cy="567105"/>
          </a:xfrm>
          <a:prstGeom prst="rect">
            <a:avLst/>
          </a:prstGeom>
        </p:spPr>
        <p:txBody>
          <a:bodyPr vert="horz" lIns="91440" tIns="45720" rIns="91440" bIns="45720" rtlCol="0" anchor="ctr">
            <a:noAutofit/>
          </a:bodyPr>
          <a:lstStyle>
            <a:lvl1pPr marL="0" marR="0" indent="0" algn="l" defTabSz="914400" rtl="0" eaLnBrk="1" fontAlgn="auto" latinLnBrk="0" hangingPunct="1">
              <a:lnSpc>
                <a:spcPct val="90000"/>
              </a:lnSpc>
              <a:spcBef>
                <a:spcPct val="0"/>
              </a:spcBef>
              <a:spcAft>
                <a:spcPts val="0"/>
              </a:spcAft>
              <a:buClrTx/>
              <a:buSzTx/>
              <a:buFontTx/>
              <a:buNone/>
              <a:tabLst/>
              <a:defRPr kumimoji="0" lang="fr-FR" sz="2800" b="1" i="0" u="none" strike="noStrike" kern="1200" cap="none" normalizeH="0" baseline="0" dirty="0">
                <a:ln>
                  <a:noFill/>
                </a:ln>
                <a:solidFill>
                  <a:schemeClr val="accent1"/>
                </a:solidFill>
                <a:effectLst/>
                <a:latin typeface="+mj-lt"/>
                <a:ea typeface="+mj-ea"/>
                <a:cs typeface="Calibri" panose="020F0502020204030204" pitchFamily="34" charset="0"/>
              </a:defRPr>
            </a:lvl1pPr>
          </a:lstStyle>
          <a:p>
            <a:pPr>
              <a:lnSpc>
                <a:spcPct val="150000"/>
              </a:lnSpc>
            </a:pPr>
            <a:r>
              <a:rPr lang="fr-FR" sz="2400">
                <a:solidFill>
                  <a:schemeClr val="accent1">
                    <a:lumMod val="75000"/>
                  </a:schemeClr>
                </a:solidFill>
                <a:latin typeface="Arial"/>
                <a:cs typeface="Arial"/>
              </a:rPr>
              <a:t>Copilotes IEN des mesures.</a:t>
            </a:r>
            <a:endParaRPr lang="fr-FR" sz="2400">
              <a:solidFill>
                <a:schemeClr val="accent1">
                  <a:lumMod val="75000"/>
                </a:schemeClr>
              </a:solidFill>
              <a:latin typeface="Arial"/>
            </a:endParaRPr>
          </a:p>
        </p:txBody>
      </p:sp>
    </p:spTree>
    <p:extLst>
      <p:ext uri="{BB962C8B-B14F-4D97-AF65-F5344CB8AC3E}">
        <p14:creationId xmlns:p14="http://schemas.microsoft.com/office/powerpoint/2010/main" val="118225393"/>
      </p:ext>
    </p:extLst>
  </p:cSld>
  <p:clrMapOvr>
    <a:masterClrMapping/>
  </p:clrMapOvr>
</p:sld>
</file>

<file path=ppt/theme/theme1.xml><?xml version="1.0" encoding="utf-8"?>
<a:theme xmlns:a="http://schemas.openxmlformats.org/drawingml/2006/main" name="Theme RAIDF">
  <a:themeElements>
    <a:clrScheme name="Personnalisé 1">
      <a:dk1>
        <a:srgbClr val="000000"/>
      </a:dk1>
      <a:lt1>
        <a:sysClr val="window" lastClr="FFFFFF"/>
      </a:lt1>
      <a:dk2>
        <a:srgbClr val="44546A"/>
      </a:dk2>
      <a:lt2>
        <a:srgbClr val="E7E6E6"/>
      </a:lt2>
      <a:accent1>
        <a:srgbClr val="000091"/>
      </a:accent1>
      <a:accent2>
        <a:srgbClr val="E1000F"/>
      </a:accent2>
      <a:accent3>
        <a:srgbClr val="FFC29E"/>
      </a:accent3>
      <a:accent4>
        <a:srgbClr val="FDCF41"/>
      </a:accent4>
      <a:accent5>
        <a:srgbClr val="5770BE"/>
      </a:accent5>
      <a:accent6>
        <a:srgbClr val="169B62"/>
      </a:accent6>
      <a:hlink>
        <a:srgbClr val="0563C1"/>
      </a:hlink>
      <a:folHlink>
        <a:srgbClr val="954F72"/>
      </a:folHlink>
    </a:clrScheme>
    <a:fontScheme name="Personnalisé 2">
      <a:majorFont>
        <a:latin typeface="Marianne"/>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r">
          <a:defRPr sz="1400" b="0" dirty="0" smtClean="0">
            <a:solidFill>
              <a:schemeClr val="tx1"/>
            </a:solidFill>
            <a:latin typeface="+mn-lt"/>
          </a:defRPr>
        </a:defPPr>
      </a:lstStyle>
    </a:txDef>
  </a:objectDefaults>
  <a:extraClrSchemeLst/>
  <a:extLst>
    <a:ext uri="{05A4C25C-085E-4340-85A3-A5531E510DB2}">
      <thm15:themeFamily xmlns:thm15="http://schemas.microsoft.com/office/thememl/2012/main" name="Theme RAIDF" id="{6B5199CE-DC8F-43DC-BC19-1BAEA16AAF35}" vid="{E300EF3B-4497-4D25-A72B-F87591FEC17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RAIDF</Template>
  <TotalTime>11654</TotalTime>
  <Words>1307</Words>
  <Application>Microsoft Office PowerPoint</Application>
  <PresentationFormat>Grand écran</PresentationFormat>
  <Paragraphs>98</Paragraphs>
  <Slides>8</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Helvetica</vt:lpstr>
      <vt:lpstr>Marianne</vt:lpstr>
      <vt:lpstr>Marianne ExtraBold</vt:lpstr>
      <vt:lpstr>Theme RAIDF</vt:lpstr>
      <vt:lpstr> </vt:lpstr>
      <vt:lpstr>Diapos à compléter par groupe  :</vt:lpstr>
      <vt:lpstr>Indicateurs de suivi :</vt:lpstr>
      <vt:lpstr>         Contexte :   Mise en œuvre académique impulsée de manière différenciée Hétérogénéité dans la mise en œuvre (dans les modalités, les moyens, les acteurs…) Besoin d’une approche commune en inter académie de la mesure 3 sur les options       Actions déjà réalisées /Organisation en cours d’élaboration ou stabilisés /Stratégie / Plan d’action :   - Etat des lieux de la mise en place sur les 3 académies - Séminaire, webinaire et FIL mise en place selon les academies - Conception d’un kit d’accompagnement des équipes (Génially)   </vt:lpstr>
      <vt:lpstr>     Objet(s) commun(s) en cours de réalisation :  Rencontres périodiques Espace commun de dépôt de ressources Dépôt des résultats aux sondages de chacune des académies     Objet(s) commun(s) à venir :   Cartographier par thématique les options proposées sur le territoire francilien S’appuyer sur le vadémécum réalisé par Versailles pour une déclinaison en inter-académique Réaliser un questionnaire plus précis (mise en œuvre, bilan, attendus…) Informations ? Cibles ? Utilisation ? Lisibilité autre que le nombre et les thématiques des options Cadrage institutionnel (remontée Dgesco // légitimité en terme de RH) </vt:lpstr>
      <vt:lpstr>Levier(s) identifié(s) :        Partenariats qui proposent des modules clés en main, des projets Structure de l’établissment (LPO) BDE actif et engagé avec les partenariats Anticipation dans la mise en oeuvre :  - identification des enseignants ressources  - identification des partenaires  - au niveau de la communication ( familles, besoins jeunes, affelnet…      Frein(s) identifié(s) : Volontariat dans chaque établissement Pacte non initié (heures fléchées), moyens non alloués Difficulté à évaluer l’épanouissement, le bien-être attendu</vt:lpstr>
      <vt:lpstr>Mardi 14 octobre 2024 Mardi 26 novembre 2024 Lundi 13 janvier 2025 Lundi 31 mars 2025 Lundi 19 mai 2025   </vt:lpstr>
      <vt:lpstr>Mesure 2 : Françoise Camus: francoise.camus@ac-versailles.fr (06.19.60.98.34) - Laure Gatepaille: laure.gatepaille@ac-versailles.fr (06.08.94.96.43)  Iacovina Sclavou: iacovina.scalvou@ac-paris.fr - Jean-François Payrat: jean-francois.payrat@ac-paris.fr Ludovic Hénon: ludovic.henon@ac-creteil.fr (06.30.97.52.01) Laurence De Coucy:  laurence.de-coucy@ac-creteil.fr (07.76.54.70.56) Maud Plantegenest:  maud.plantegenest@ac-creteil.fr (07.76.54.70.63) Mesure 3 :  Marina Tajarian: marina.tajirian@ac-versailles.fr (06.28.49.47.36) - Virginie Thomas: virginie.thomas1@ac-versailles.fr (06.18.90.00.80)  Michel Goncalves: michel.goncalves@ac-versailles.fr (06.13.40.54.64) Mylène Survelor – mylene.suvelor@ac-paris.fr ; Nicolas Delage _ nicolas.delage@ac-paris.fr ; Delphine Carlot _ delphine.carlot@ac-paris.fr Laurence Kanouté – laurence.kanoute@ac-creteil.fr,  Elisabeth Jardon: elisabeth.jardon@ac-creteil.fr (06.89.95.32.51) - Benoît Beldame: benoit.beldame@ac-creteil.fr (06.25.98.96.29) - - Sébastien Coppola: sebastien.coppola@ac-creteil.fr (06.26.10.66.67) - Nelly Chabalier: nelly.chabalier@ac-creteil.fr (07.77.75.36.87) Mesure 4 :  Frédéric Teulat: frederic.teulat@ac-versailles.fr (06.14.13.39.55) - Nadia Chebbi Clémentine Dubos – clementine.dubos@ac-paris.fr  et Magali Sorin- magali.sorin@ac-paris.fr Alexandre Bouyssou: alexandre.bouyssou@ac-creteil.fr (06.33.89..29.55) - Rodolphe Mouix: rodolphe.mouix@ac-creteil.fr (06.11.57.78.82)  Hubert Léonardi: hubert.leonardi@ac-creteil.fr (06.37.78.86.33) - Abdelhakim Bahmed: abdelhakim.bahmed@ac-creteil.fr (06.25.98.96.40). Mesure 11 :  Hassan Sidri: hassan.sidri@ac-versailles.fr (06.10.52.44.16) (Pas de collègue parisien sur cette mesure - hormis celle participant à la formation de juin - Magali Sorin)  Joffrey De Concini: joffrey.de-concini@ac-creteil.fr (06.25.35.24.17) - Didier Butzbach: didier.butzbach@ac-creteil.fr (06.37.75.81.60) - Vincent L’Hôpital : vincent-laurent.L-Hopital@ac-creteil.fr (06.88.08.64.04) - Nora Benkada: nora.benkada@ac-creteil.fr (06.25.21.17.60) Mesure 12 :  Jessica Lama: jessica.lama@ac-versailles.fr (06.35.53.52.54) - Elise Batel: elise.batel@ac-versailles.fr (06.13.40.83.01) Franck Philippe : franck.philippe@ac-paris.fr ; Amel Touioui _ amel.touioui@ac-paris.fr Jean-François Gaboret: jean-francois.gaboret@ac-creteil.fr (06.37.78.98.72) - Cherifa Bénamer: cherifa.benamer@ac-creteil.fr (06.11.04.21.49)  Coordination intermédiaire : Michaël Vilbenoit: michael.vilbenoit@ac-versailles.fr (06.09.07.56.87)  Stéphane Aymard: stephane.aymard@ac-versailles.fr (06.21.39.10.69) -   Halima Guerroumi: halima.guerroumi@ac-creteil.fr (06.37.78.89.91) - Elisabeth Jardon: elisabeth.jardon@ac-creteil.fr (06.89.95.32.51)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CSA RA – Groupe de travail</dc:title>
  <dc:creator>Jenna Ait-Ouakli</dc:creator>
  <cp:lastModifiedBy>Laurence Kanoute</cp:lastModifiedBy>
  <cp:revision>59</cp:revision>
  <cp:lastPrinted>2023-12-01T15:54:46Z</cp:lastPrinted>
  <dcterms:created xsi:type="dcterms:W3CDTF">2023-01-06T09:48:34Z</dcterms:created>
  <dcterms:modified xsi:type="dcterms:W3CDTF">2024-12-20T12:52:25Z</dcterms:modified>
</cp:coreProperties>
</file>