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77" r:id="rId2"/>
    <p:sldId id="256" r:id="rId3"/>
    <p:sldId id="274" r:id="rId4"/>
    <p:sldId id="257" r:id="rId5"/>
    <p:sldId id="271" r:id="rId6"/>
    <p:sldId id="276" r:id="rId7"/>
    <p:sldId id="258" r:id="rId8"/>
    <p:sldId id="260" r:id="rId9"/>
    <p:sldId id="289" r:id="rId10"/>
    <p:sldId id="292" r:id="rId11"/>
    <p:sldId id="293" r:id="rId12"/>
    <p:sldId id="279" r:id="rId13"/>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99A9"/>
    <a:srgbClr val="30717E"/>
    <a:srgbClr val="FFFFFF"/>
    <a:srgbClr val="9BC2E5"/>
    <a:srgbClr val="A0D6F6"/>
    <a:srgbClr val="FFA8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9"/>
    <p:restoredTop sz="94694"/>
  </p:normalViewPr>
  <p:slideViewPr>
    <p:cSldViewPr snapToGrid="0">
      <p:cViewPr>
        <p:scale>
          <a:sx n="80" d="100"/>
          <a:sy n="80" d="100"/>
        </p:scale>
        <p:origin x="28"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0E7AA817-DF7E-A14A-B904-AC2E5C1DAC72}" type="datetimeFigureOut">
              <a:rPr lang="fr-FR" smtClean="0"/>
              <a:t>14/10/2025</a:t>
            </a:fld>
            <a:endParaRPr lang="fr-FR"/>
          </a:p>
        </p:txBody>
      </p:sp>
      <p:sp>
        <p:nvSpPr>
          <p:cNvPr id="4" name="Espace réservé de l'image des diapositives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00BAC51F-2133-8343-A2B4-7E469E0AFA56}" type="slidenum">
              <a:rPr lang="fr-FR" smtClean="0"/>
              <a:t>‹N°›</a:t>
            </a:fld>
            <a:endParaRPr lang="fr-FR"/>
          </a:p>
        </p:txBody>
      </p:sp>
    </p:spTree>
    <p:extLst>
      <p:ext uri="{BB962C8B-B14F-4D97-AF65-F5344CB8AC3E}">
        <p14:creationId xmlns:p14="http://schemas.microsoft.com/office/powerpoint/2010/main" val="1129985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Deux contenus">
    <p:bg>
      <p:bgPr>
        <a:solidFill>
          <a:srgbClr val="FFFFFF"/>
        </a:solidFill>
        <a:effectLst/>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838080" y="365040"/>
            <a:ext cx="10514520" cy="132444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7" name="PlaceHolder 2"/>
          <p:cNvSpPr>
            <a:spLocks noGrp="1"/>
          </p:cNvSpPr>
          <p:nvPr>
            <p:ph type="body"/>
          </p:nvPr>
        </p:nvSpPr>
        <p:spPr>
          <a:xfrm>
            <a:off x="838080" y="1825560"/>
            <a:ext cx="5180400" cy="4350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2" name="PlaceHolder 3"/>
          <p:cNvSpPr>
            <a:spLocks noGrp="1"/>
          </p:cNvSpPr>
          <p:nvPr>
            <p:ph type="body"/>
          </p:nvPr>
        </p:nvSpPr>
        <p:spPr>
          <a:xfrm>
            <a:off x="6172200" y="1825560"/>
            <a:ext cx="5180400" cy="4350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3" name="PlaceHolder 4"/>
          <p:cNvSpPr>
            <a:spLocks noGrp="1"/>
          </p:cNvSpPr>
          <p:nvPr>
            <p:ph type="dt" idx="1"/>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4" name="PlaceHolder 5"/>
          <p:cNvSpPr>
            <a:spLocks noGrp="1"/>
          </p:cNvSpPr>
          <p:nvPr>
            <p:ph type="ftr" idx="2"/>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5" name="PlaceHolder 6"/>
          <p:cNvSpPr>
            <a:spLocks noGrp="1"/>
          </p:cNvSpPr>
          <p:nvPr>
            <p:ph type="sldNum" idx="3"/>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AA0ACF62-1B9A-48CF-8F45-93DDC8E2AD4E}"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bg>
      <p:bgPr>
        <a:solidFill>
          <a:srgbClr val="FFFFFF"/>
        </a:solidFill>
        <a:effectLst/>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4520" cy="132444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49" name="PlaceHolder 2"/>
          <p:cNvSpPr>
            <a:spLocks noGrp="1"/>
          </p:cNvSpPr>
          <p:nvPr>
            <p:ph type="body"/>
          </p:nvPr>
        </p:nvSpPr>
        <p:spPr>
          <a:xfrm>
            <a:off x="838080" y="1825560"/>
            <a:ext cx="10514520" cy="4350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50" name="PlaceHolder 3"/>
          <p:cNvSpPr>
            <a:spLocks noGrp="1"/>
          </p:cNvSpPr>
          <p:nvPr>
            <p:ph type="dt" idx="28"/>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&lt;date/heure&gt;</a:t>
            </a:r>
            <a:endParaRPr lang="fr-FR" sz="1200" b="0" strike="noStrike" spc="-1">
              <a:solidFill>
                <a:srgbClr val="000000"/>
              </a:solidFill>
              <a:latin typeface="Calibri"/>
            </a:endParaRPr>
          </a:p>
        </p:txBody>
      </p:sp>
      <p:sp>
        <p:nvSpPr>
          <p:cNvPr id="51" name="PlaceHolder 4"/>
          <p:cNvSpPr>
            <a:spLocks noGrp="1"/>
          </p:cNvSpPr>
          <p:nvPr>
            <p:ph type="ftr" idx="29"/>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&lt;pied de page&gt;</a:t>
            </a:r>
          </a:p>
        </p:txBody>
      </p:sp>
      <p:sp>
        <p:nvSpPr>
          <p:cNvPr id="52" name="PlaceHolder 5"/>
          <p:cNvSpPr>
            <a:spLocks noGrp="1"/>
          </p:cNvSpPr>
          <p:nvPr>
            <p:ph type="sldNum" idx="30"/>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23717E0A-A2C3-4FA0-8956-A7D8A0499A62}"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itre de section">
    <p:bg>
      <p:bgPr>
        <a:solidFill>
          <a:srgbClr val="FFFFFF"/>
        </a:solidFill>
        <a:effectLst/>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831960" y="1709640"/>
            <a:ext cx="10514520" cy="285156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fr-FR" sz="6000" b="0" strike="noStrike" spc="-1">
                <a:solidFill>
                  <a:schemeClr val="dk1"/>
                </a:solidFill>
                <a:latin typeface="Calibri Light"/>
              </a:rPr>
              <a:t>Modifiez le style du titre</a:t>
            </a:r>
            <a:endParaRPr lang="fr-FR" sz="6000" b="0" strike="noStrike" spc="-1">
              <a:solidFill>
                <a:srgbClr val="000000"/>
              </a:solidFill>
              <a:latin typeface="Calibri"/>
            </a:endParaRPr>
          </a:p>
        </p:txBody>
      </p:sp>
      <p:sp>
        <p:nvSpPr>
          <p:cNvPr id="54" name="PlaceHolder 2"/>
          <p:cNvSpPr>
            <a:spLocks noGrp="1"/>
          </p:cNvSpPr>
          <p:nvPr>
            <p:ph type="body"/>
          </p:nvPr>
        </p:nvSpPr>
        <p:spPr>
          <a:xfrm>
            <a:off x="831960" y="4589640"/>
            <a:ext cx="10514520" cy="149904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fr-FR" sz="2400" b="0" strike="noStrike" spc="-1">
                <a:solidFill>
                  <a:schemeClr val="dk1">
                    <a:tint val="75000"/>
                  </a:schemeClr>
                </a:solidFill>
                <a:latin typeface="Calibri"/>
              </a:rPr>
              <a:t>Cliquez pour modifier les styles du texte du masque</a:t>
            </a:r>
            <a:endParaRPr lang="fr-FR" sz="2400" b="0" strike="noStrike" spc="-1">
              <a:solidFill>
                <a:srgbClr val="000000"/>
              </a:solidFill>
              <a:latin typeface="Calibri"/>
            </a:endParaRPr>
          </a:p>
        </p:txBody>
      </p:sp>
      <p:sp>
        <p:nvSpPr>
          <p:cNvPr id="55" name="PlaceHolder 3"/>
          <p:cNvSpPr>
            <a:spLocks noGrp="1"/>
          </p:cNvSpPr>
          <p:nvPr>
            <p:ph type="dt" idx="31"/>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&lt;date/heure&gt;</a:t>
            </a:r>
            <a:endParaRPr lang="fr-FR" sz="1200" b="0" strike="noStrike" spc="-1">
              <a:solidFill>
                <a:srgbClr val="000000"/>
              </a:solidFill>
              <a:latin typeface="Calibri"/>
            </a:endParaRPr>
          </a:p>
        </p:txBody>
      </p:sp>
      <p:sp>
        <p:nvSpPr>
          <p:cNvPr id="56" name="PlaceHolder 4"/>
          <p:cNvSpPr>
            <a:spLocks noGrp="1"/>
          </p:cNvSpPr>
          <p:nvPr>
            <p:ph type="ftr" idx="32"/>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&lt;pied de page&gt;</a:t>
            </a:r>
          </a:p>
        </p:txBody>
      </p:sp>
      <p:sp>
        <p:nvSpPr>
          <p:cNvPr id="57" name="PlaceHolder 5"/>
          <p:cNvSpPr>
            <a:spLocks noGrp="1"/>
          </p:cNvSpPr>
          <p:nvPr>
            <p:ph type="sldNum" idx="33"/>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8A62E71E-05AF-4558-92E8-236770767BBE}"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omparaison">
    <p:bg>
      <p:bgPr>
        <a:solidFill>
          <a:srgbClr val="FFFFFF"/>
        </a:solidFill>
        <a:effectLst/>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839880" y="365040"/>
            <a:ext cx="10514520" cy="132444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7" name="PlaceHolder 2"/>
          <p:cNvSpPr>
            <a:spLocks noGrp="1"/>
          </p:cNvSpPr>
          <p:nvPr>
            <p:ph type="body"/>
          </p:nvPr>
        </p:nvSpPr>
        <p:spPr>
          <a:xfrm>
            <a:off x="839880" y="1681200"/>
            <a:ext cx="5156640" cy="82296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fr-FR" sz="2400" b="1" strike="noStrike" spc="-1">
                <a:solidFill>
                  <a:schemeClr val="dk1"/>
                </a:solidFill>
                <a:latin typeface="Calibri"/>
              </a:rPr>
              <a:t>Cliquez pour modifier les styles du texte du masque</a:t>
            </a:r>
            <a:endParaRPr lang="fr-FR" sz="2400" b="0" strike="noStrike" spc="-1">
              <a:solidFill>
                <a:srgbClr val="000000"/>
              </a:solidFill>
              <a:latin typeface="Calibri"/>
            </a:endParaRPr>
          </a:p>
        </p:txBody>
      </p:sp>
      <p:sp>
        <p:nvSpPr>
          <p:cNvPr id="8" name="PlaceHolder 3"/>
          <p:cNvSpPr>
            <a:spLocks noGrp="1"/>
          </p:cNvSpPr>
          <p:nvPr>
            <p:ph type="body"/>
          </p:nvPr>
        </p:nvSpPr>
        <p:spPr>
          <a:xfrm>
            <a:off x="839880" y="2505240"/>
            <a:ext cx="5156640" cy="368352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9" name="PlaceHolder 4"/>
          <p:cNvSpPr>
            <a:spLocks noGrp="1"/>
          </p:cNvSpPr>
          <p:nvPr>
            <p:ph type="body"/>
          </p:nvPr>
        </p:nvSpPr>
        <p:spPr>
          <a:xfrm>
            <a:off x="6172200" y="1681200"/>
            <a:ext cx="5182200" cy="82296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fr-FR" sz="2400" b="1" strike="noStrike" spc="-1">
                <a:solidFill>
                  <a:schemeClr val="dk1"/>
                </a:solidFill>
                <a:latin typeface="Calibri"/>
              </a:rPr>
              <a:t>Cliquez pour modifier les styles du texte du masque</a:t>
            </a:r>
            <a:endParaRPr lang="fr-FR" sz="2400" b="0" strike="noStrike" spc="-1">
              <a:solidFill>
                <a:srgbClr val="000000"/>
              </a:solidFill>
              <a:latin typeface="Calibri"/>
            </a:endParaRPr>
          </a:p>
        </p:txBody>
      </p:sp>
      <p:sp>
        <p:nvSpPr>
          <p:cNvPr id="10" name="PlaceHolder 5"/>
          <p:cNvSpPr>
            <a:spLocks noGrp="1"/>
          </p:cNvSpPr>
          <p:nvPr>
            <p:ph type="body"/>
          </p:nvPr>
        </p:nvSpPr>
        <p:spPr>
          <a:xfrm>
            <a:off x="6172200" y="2505240"/>
            <a:ext cx="5182200" cy="368352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11" name="PlaceHolder 6"/>
          <p:cNvSpPr>
            <a:spLocks noGrp="1"/>
          </p:cNvSpPr>
          <p:nvPr>
            <p:ph type="dt" idx="4"/>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12" name="PlaceHolder 7"/>
          <p:cNvSpPr>
            <a:spLocks noGrp="1"/>
          </p:cNvSpPr>
          <p:nvPr>
            <p:ph type="ftr" idx="5"/>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13" name="PlaceHolder 8"/>
          <p:cNvSpPr>
            <a:spLocks noGrp="1"/>
          </p:cNvSpPr>
          <p:nvPr>
            <p:ph type="sldNum" idx="6"/>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C1651830-FE0A-4AB2-A31F-3CEA4F8238EE}"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re seul">
    <p:bg>
      <p:bgPr>
        <a:solidFill>
          <a:srgbClr val="FFFFFF"/>
        </a:solidFill>
        <a:effectLst/>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4520" cy="132444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15" name="PlaceHolder 2"/>
          <p:cNvSpPr>
            <a:spLocks noGrp="1"/>
          </p:cNvSpPr>
          <p:nvPr>
            <p:ph type="dt" idx="7"/>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16" name="PlaceHolder 3"/>
          <p:cNvSpPr>
            <a:spLocks noGrp="1"/>
          </p:cNvSpPr>
          <p:nvPr>
            <p:ph type="ftr" idx="8"/>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17" name="PlaceHolder 4"/>
          <p:cNvSpPr>
            <a:spLocks noGrp="1"/>
          </p:cNvSpPr>
          <p:nvPr>
            <p:ph type="sldNum" idx="9"/>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B5138B6B-0518-4F3B-B72E-08A29D78B083}"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ide">
    <p:bg>
      <p:bgPr>
        <a:solidFill>
          <a:srgbClr val="FFFFFF"/>
        </a:solidFill>
        <a:effectLst/>
      </p:bgPr>
    </p:bg>
    <p:spTree>
      <p:nvGrpSpPr>
        <p:cNvPr id="1" name=""/>
        <p:cNvGrpSpPr/>
        <p:nvPr/>
      </p:nvGrpSpPr>
      <p:grpSpPr>
        <a:xfrm>
          <a:off x="0" y="0"/>
          <a:ext cx="0" cy="0"/>
          <a:chOff x="0" y="0"/>
          <a:chExt cx="0" cy="0"/>
        </a:xfrm>
      </p:grpSpPr>
      <p:sp>
        <p:nvSpPr>
          <p:cNvPr id="18" name="PlaceHolder 1"/>
          <p:cNvSpPr>
            <a:spLocks noGrp="1"/>
          </p:cNvSpPr>
          <p:nvPr>
            <p:ph type="dt" idx="10"/>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19" name="PlaceHolder 2"/>
          <p:cNvSpPr>
            <a:spLocks noGrp="1"/>
          </p:cNvSpPr>
          <p:nvPr>
            <p:ph type="ftr" idx="11"/>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20" name="PlaceHolder 3"/>
          <p:cNvSpPr>
            <a:spLocks noGrp="1"/>
          </p:cNvSpPr>
          <p:nvPr>
            <p:ph type="sldNum" idx="12"/>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FB604235-D79D-48F8-A8C1-25E0C3EADABD}"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ontenu avec légende">
    <p:bg>
      <p:bgPr>
        <a:solidFill>
          <a:srgbClr val="FFFFFF"/>
        </a:soli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839880" y="457200"/>
            <a:ext cx="3931200" cy="159912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fr-FR" sz="3200" b="0" strike="noStrike" spc="-1">
                <a:solidFill>
                  <a:schemeClr val="dk1"/>
                </a:solidFill>
                <a:latin typeface="Calibri Light"/>
              </a:rPr>
              <a:t>Modifiez le style du titre</a:t>
            </a:r>
            <a:endParaRPr lang="fr-FR" sz="3200" b="0" strike="noStrike" spc="-1">
              <a:solidFill>
                <a:srgbClr val="000000"/>
              </a:solidFill>
              <a:latin typeface="Calibri"/>
            </a:endParaRPr>
          </a:p>
        </p:txBody>
      </p:sp>
      <p:sp>
        <p:nvSpPr>
          <p:cNvPr id="22" name="PlaceHolder 2"/>
          <p:cNvSpPr>
            <a:spLocks noGrp="1"/>
          </p:cNvSpPr>
          <p:nvPr>
            <p:ph type="body"/>
          </p:nvPr>
        </p:nvSpPr>
        <p:spPr>
          <a:xfrm>
            <a:off x="5183280" y="987480"/>
            <a:ext cx="6171120" cy="487260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3200" b="0" strike="noStrike" spc="-1">
                <a:solidFill>
                  <a:schemeClr val="dk1"/>
                </a:solidFill>
                <a:latin typeface="Calibri"/>
              </a:rPr>
              <a:t>Cliquez pour modifier les styles du texte du masque</a:t>
            </a:r>
            <a:endParaRPr lang="fr-FR" sz="32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800" b="0" strike="noStrike" spc="-1">
                <a:solidFill>
                  <a:schemeClr val="dk1"/>
                </a:solidFill>
                <a:latin typeface="Calibri"/>
              </a:rPr>
              <a:t>Deuxième niveau</a:t>
            </a:r>
            <a:endParaRPr lang="fr-FR" sz="28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Troisième niveau</a:t>
            </a:r>
            <a:endParaRPr lang="fr-FR" sz="24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Quatrième niveau</a:t>
            </a:r>
            <a:endParaRPr lang="fr-FR" sz="20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Cinquième niveau</a:t>
            </a:r>
            <a:endParaRPr lang="fr-FR" sz="2000" b="0" strike="noStrike" spc="-1">
              <a:solidFill>
                <a:srgbClr val="000000"/>
              </a:solidFill>
              <a:latin typeface="Calibri"/>
            </a:endParaRPr>
          </a:p>
        </p:txBody>
      </p:sp>
      <p:sp>
        <p:nvSpPr>
          <p:cNvPr id="23" name="PlaceHolder 3"/>
          <p:cNvSpPr>
            <a:spLocks noGrp="1"/>
          </p:cNvSpPr>
          <p:nvPr>
            <p:ph type="body"/>
          </p:nvPr>
        </p:nvSpPr>
        <p:spPr>
          <a:xfrm>
            <a:off x="839880" y="2057400"/>
            <a:ext cx="3931200" cy="381060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fr-FR" sz="1600" b="0" strike="noStrike" spc="-1">
                <a:solidFill>
                  <a:schemeClr val="dk1"/>
                </a:solidFill>
                <a:latin typeface="Calibri"/>
              </a:rPr>
              <a:t>Cliquez pour modifier les styles du texte du masque</a:t>
            </a:r>
            <a:endParaRPr lang="fr-FR" sz="1600" b="0" strike="noStrike" spc="-1">
              <a:solidFill>
                <a:srgbClr val="000000"/>
              </a:solidFill>
              <a:latin typeface="Calibri"/>
            </a:endParaRPr>
          </a:p>
        </p:txBody>
      </p:sp>
      <p:sp>
        <p:nvSpPr>
          <p:cNvPr id="24" name="PlaceHolder 4"/>
          <p:cNvSpPr>
            <a:spLocks noGrp="1"/>
          </p:cNvSpPr>
          <p:nvPr>
            <p:ph type="dt" idx="13"/>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25" name="PlaceHolder 5"/>
          <p:cNvSpPr>
            <a:spLocks noGrp="1"/>
          </p:cNvSpPr>
          <p:nvPr>
            <p:ph type="ftr" idx="14"/>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26" name="PlaceHolder 6"/>
          <p:cNvSpPr>
            <a:spLocks noGrp="1"/>
          </p:cNvSpPr>
          <p:nvPr>
            <p:ph type="sldNum" idx="15"/>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3056A0A0-6690-40F7-AEA6-4FC8C9E4F77B}"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Image avec légende">
    <p:bg>
      <p:bgPr>
        <a:solidFill>
          <a:srgbClr val="FFFFFF"/>
        </a:solidFill>
        <a:effectLst/>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839880" y="457200"/>
            <a:ext cx="3931200" cy="159912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fr-FR" sz="3200" b="0" strike="noStrike" spc="-1">
                <a:solidFill>
                  <a:schemeClr val="dk1"/>
                </a:solidFill>
                <a:latin typeface="Calibri Light"/>
              </a:rPr>
              <a:t>Modifiez le style du titre</a:t>
            </a:r>
            <a:endParaRPr lang="fr-FR" sz="3200" b="0" strike="noStrike" spc="-1">
              <a:solidFill>
                <a:srgbClr val="000000"/>
              </a:solidFill>
              <a:latin typeface="Calibri"/>
            </a:endParaRPr>
          </a:p>
        </p:txBody>
      </p:sp>
      <p:sp>
        <p:nvSpPr>
          <p:cNvPr id="28" name="PlaceHolder 2"/>
          <p:cNvSpPr>
            <a:spLocks noGrp="1"/>
          </p:cNvSpPr>
          <p:nvPr>
            <p:ph type="body"/>
          </p:nvPr>
        </p:nvSpPr>
        <p:spPr>
          <a:xfrm>
            <a:off x="5183280" y="987480"/>
            <a:ext cx="6171120" cy="4872600"/>
          </a:xfrm>
          <a:prstGeom prst="rect">
            <a:avLst/>
          </a:prstGeom>
          <a:noFill/>
          <a:ln w="0">
            <a:noFill/>
          </a:ln>
        </p:spPr>
        <p:txBody>
          <a:bodyPr lIns="90000" tIns="45000" rIns="90000" bIns="45000" anchor="t">
            <a:noAutofit/>
          </a:bodyPr>
          <a:lstStyle/>
          <a:p>
            <a:pPr marL="432000" indent="-324000">
              <a:lnSpc>
                <a:spcPct val="90000"/>
              </a:lnSpc>
              <a:spcBef>
                <a:spcPts val="1417"/>
              </a:spcBef>
              <a:buClr>
                <a:srgbClr val="000000"/>
              </a:buClr>
              <a:buSzPct val="45000"/>
              <a:buFont typeface="Wingdings" charset="2"/>
              <a:buChar char=""/>
            </a:pPr>
            <a:r>
              <a:rPr lang="fr-FR" sz="3200" b="0" strike="noStrike" spc="-1">
                <a:solidFill>
                  <a:schemeClr val="dk1"/>
                </a:solidFill>
                <a:latin typeface="Calibri"/>
              </a:rPr>
              <a:t>Cliquez pour éditer le format du plan de texte</a:t>
            </a:r>
            <a:endParaRPr lang="fr-FR" sz="3200" b="0" strike="noStrike" spc="-1">
              <a:solidFill>
                <a:srgbClr val="000000"/>
              </a:solidFill>
              <a:latin typeface="Calibri"/>
            </a:endParaRPr>
          </a:p>
          <a:p>
            <a:pPr marL="864000" lvl="1" indent="-324000">
              <a:lnSpc>
                <a:spcPct val="90000"/>
              </a:lnSpc>
              <a:spcBef>
                <a:spcPts val="1134"/>
              </a:spcBef>
              <a:buClr>
                <a:srgbClr val="000000"/>
              </a:buClr>
              <a:buSzPct val="75000"/>
              <a:buFont typeface="Symbol" charset="2"/>
              <a:buChar char=""/>
            </a:pPr>
            <a:r>
              <a:rPr lang="fr-FR" sz="3200" b="0" strike="noStrike" spc="-1">
                <a:solidFill>
                  <a:schemeClr val="dk1"/>
                </a:solidFill>
                <a:latin typeface="Calibri"/>
              </a:rPr>
              <a:t>Second niveau de plan</a:t>
            </a:r>
            <a:endParaRPr lang="fr-FR" sz="3200" b="0" strike="noStrike" spc="-1">
              <a:solidFill>
                <a:srgbClr val="000000"/>
              </a:solidFill>
              <a:latin typeface="Calibri"/>
            </a:endParaRPr>
          </a:p>
          <a:p>
            <a:pPr marL="1296000" lvl="2" indent="-288000">
              <a:lnSpc>
                <a:spcPct val="90000"/>
              </a:lnSpc>
              <a:spcBef>
                <a:spcPts val="850"/>
              </a:spcBef>
              <a:buClr>
                <a:srgbClr val="000000"/>
              </a:buClr>
              <a:buSzPct val="45000"/>
              <a:buFont typeface="Wingdings" charset="2"/>
              <a:buChar char=""/>
            </a:pPr>
            <a:r>
              <a:rPr lang="fr-FR" sz="3200" b="0" strike="noStrike" spc="-1">
                <a:solidFill>
                  <a:schemeClr val="dk1"/>
                </a:solidFill>
                <a:latin typeface="Calibri"/>
              </a:rPr>
              <a:t>Troisième niveau de plan</a:t>
            </a:r>
            <a:endParaRPr lang="fr-FR" sz="3200" b="0" strike="noStrike" spc="-1">
              <a:solidFill>
                <a:srgbClr val="000000"/>
              </a:solidFill>
              <a:latin typeface="Calibri"/>
            </a:endParaRPr>
          </a:p>
          <a:p>
            <a:pPr marL="1728000" lvl="3" indent="-216000">
              <a:lnSpc>
                <a:spcPct val="90000"/>
              </a:lnSpc>
              <a:spcBef>
                <a:spcPts val="567"/>
              </a:spcBef>
              <a:buClr>
                <a:srgbClr val="000000"/>
              </a:buClr>
              <a:buSzPct val="75000"/>
              <a:buFont typeface="Symbol" charset="2"/>
              <a:buChar char=""/>
            </a:pPr>
            <a:r>
              <a:rPr lang="fr-FR" sz="3200" b="0" strike="noStrike" spc="-1">
                <a:solidFill>
                  <a:schemeClr val="dk1"/>
                </a:solidFill>
                <a:latin typeface="Calibri"/>
              </a:rPr>
              <a:t>Quatrième niveau de plan</a:t>
            </a:r>
            <a:endParaRPr lang="fr-FR" sz="3200" b="0" strike="noStrike" spc="-1">
              <a:solidFill>
                <a:srgbClr val="000000"/>
              </a:solidFill>
              <a:latin typeface="Calibri"/>
            </a:endParaRPr>
          </a:p>
          <a:p>
            <a:pPr marL="2160000" lvl="4" indent="-216000">
              <a:lnSpc>
                <a:spcPct val="90000"/>
              </a:lnSpc>
              <a:spcBef>
                <a:spcPts val="283"/>
              </a:spcBef>
              <a:buClr>
                <a:srgbClr val="000000"/>
              </a:buClr>
              <a:buSzPct val="45000"/>
              <a:buFont typeface="Wingdings" charset="2"/>
              <a:buChar char=""/>
            </a:pPr>
            <a:r>
              <a:rPr lang="fr-FR" sz="3200" b="0" strike="noStrike" spc="-1">
                <a:solidFill>
                  <a:schemeClr val="dk1"/>
                </a:solidFill>
                <a:latin typeface="Calibri"/>
              </a:rPr>
              <a:t>Cinquième niveau de plan</a:t>
            </a:r>
            <a:endParaRPr lang="fr-FR" sz="3200" b="0" strike="noStrike" spc="-1">
              <a:solidFill>
                <a:srgbClr val="000000"/>
              </a:solidFill>
              <a:latin typeface="Calibri"/>
            </a:endParaRPr>
          </a:p>
          <a:p>
            <a:pPr marL="2592000" lvl="5" indent="-216000">
              <a:lnSpc>
                <a:spcPct val="90000"/>
              </a:lnSpc>
              <a:spcBef>
                <a:spcPts val="283"/>
              </a:spcBef>
              <a:buClr>
                <a:srgbClr val="000000"/>
              </a:buClr>
              <a:buSzPct val="45000"/>
              <a:buFont typeface="Wingdings" charset="2"/>
              <a:buChar char=""/>
            </a:pPr>
            <a:r>
              <a:rPr lang="fr-FR" sz="3200" b="0" strike="noStrike" spc="-1">
                <a:solidFill>
                  <a:schemeClr val="dk1"/>
                </a:solidFill>
                <a:latin typeface="Calibri"/>
              </a:rPr>
              <a:t>Sixième niveau de plan</a:t>
            </a:r>
            <a:endParaRPr lang="fr-FR" sz="3200" b="0" strike="noStrike" spc="-1">
              <a:solidFill>
                <a:srgbClr val="000000"/>
              </a:solidFill>
              <a:latin typeface="Calibri"/>
            </a:endParaRPr>
          </a:p>
          <a:p>
            <a:pPr marL="3024000" lvl="6" indent="-216000">
              <a:lnSpc>
                <a:spcPct val="90000"/>
              </a:lnSpc>
              <a:spcBef>
                <a:spcPts val="283"/>
              </a:spcBef>
              <a:buClr>
                <a:srgbClr val="000000"/>
              </a:buClr>
              <a:buSzPct val="45000"/>
              <a:buFont typeface="Wingdings" charset="2"/>
              <a:buChar char=""/>
            </a:pPr>
            <a:r>
              <a:rPr lang="fr-FR" sz="3200" b="0" strike="noStrike" spc="-1">
                <a:solidFill>
                  <a:schemeClr val="dk1"/>
                </a:solidFill>
                <a:latin typeface="Calibri"/>
              </a:rPr>
              <a:t>Septième niveau de plan</a:t>
            </a:r>
            <a:endParaRPr lang="fr-FR" sz="3200" b="0" strike="noStrike" spc="-1">
              <a:solidFill>
                <a:srgbClr val="000000"/>
              </a:solidFill>
              <a:latin typeface="Calibri"/>
            </a:endParaRPr>
          </a:p>
        </p:txBody>
      </p:sp>
      <p:sp>
        <p:nvSpPr>
          <p:cNvPr id="29" name="PlaceHolder 3"/>
          <p:cNvSpPr>
            <a:spLocks noGrp="1"/>
          </p:cNvSpPr>
          <p:nvPr>
            <p:ph type="body"/>
          </p:nvPr>
        </p:nvSpPr>
        <p:spPr>
          <a:xfrm>
            <a:off x="839880" y="2057400"/>
            <a:ext cx="3931200" cy="381060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fr-FR" sz="1600" b="0" strike="noStrike" spc="-1">
                <a:solidFill>
                  <a:schemeClr val="dk1"/>
                </a:solidFill>
                <a:latin typeface="Calibri"/>
              </a:rPr>
              <a:t>Cliquez pour modifier les styles du texte du masque</a:t>
            </a:r>
            <a:endParaRPr lang="fr-FR" sz="1600" b="0" strike="noStrike" spc="-1">
              <a:solidFill>
                <a:srgbClr val="000000"/>
              </a:solidFill>
              <a:latin typeface="Calibri"/>
            </a:endParaRPr>
          </a:p>
        </p:txBody>
      </p:sp>
      <p:sp>
        <p:nvSpPr>
          <p:cNvPr id="30" name="PlaceHolder 4"/>
          <p:cNvSpPr>
            <a:spLocks noGrp="1"/>
          </p:cNvSpPr>
          <p:nvPr>
            <p:ph type="dt" idx="16"/>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31" name="PlaceHolder 5"/>
          <p:cNvSpPr>
            <a:spLocks noGrp="1"/>
          </p:cNvSpPr>
          <p:nvPr>
            <p:ph type="ftr" idx="17"/>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32" name="PlaceHolder 6"/>
          <p:cNvSpPr>
            <a:spLocks noGrp="1"/>
          </p:cNvSpPr>
          <p:nvPr>
            <p:ph type="sldNum" idx="18"/>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71BD6164-02FE-4694-BC8C-8B6B84904E51}"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rgbClr val="FFFFFF"/>
        </a:solidFill>
        <a:effectLst/>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523880" y="1122480"/>
            <a:ext cx="9142920" cy="2386440"/>
          </a:xfrm>
          <a:prstGeom prst="rect">
            <a:avLst/>
          </a:prstGeom>
          <a:noFill/>
          <a:ln w="0">
            <a:noFill/>
          </a:ln>
        </p:spPr>
        <p:txBody>
          <a:bodyPr lIns="91440" tIns="45720" rIns="91440" bIns="45720" anchor="b">
            <a:noAutofit/>
          </a:bodyPr>
          <a:lstStyle/>
          <a:p>
            <a:pPr indent="0" algn="ctr" defTabSz="914400">
              <a:lnSpc>
                <a:spcPct val="90000"/>
              </a:lnSpc>
              <a:buNone/>
              <a:tabLst>
                <a:tab pos="0" algn="l"/>
              </a:tabLst>
            </a:pPr>
            <a:r>
              <a:rPr lang="fr-FR" sz="6000" b="0" strike="noStrike" spc="-1">
                <a:solidFill>
                  <a:schemeClr val="dk1"/>
                </a:solidFill>
                <a:latin typeface="Calibri Light"/>
              </a:rPr>
              <a:t>Modifiez le style du titre</a:t>
            </a:r>
            <a:endParaRPr lang="fr-FR" sz="6000" b="0" strike="noStrike" spc="-1">
              <a:solidFill>
                <a:srgbClr val="000000"/>
              </a:solidFill>
              <a:latin typeface="Calibri"/>
            </a:endParaRPr>
          </a:p>
        </p:txBody>
      </p:sp>
      <p:sp>
        <p:nvSpPr>
          <p:cNvPr id="34" name="PlaceHolder 2"/>
          <p:cNvSpPr>
            <a:spLocks noGrp="1"/>
          </p:cNvSpPr>
          <p:nvPr>
            <p:ph type="dt" idx="19"/>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 </a:t>
            </a:r>
            <a:endParaRPr lang="fr-FR" sz="1200" b="0" strike="noStrike" spc="-1">
              <a:solidFill>
                <a:srgbClr val="000000"/>
              </a:solidFill>
              <a:latin typeface="Calibri"/>
            </a:endParaRPr>
          </a:p>
        </p:txBody>
      </p:sp>
      <p:sp>
        <p:nvSpPr>
          <p:cNvPr id="35" name="PlaceHolder 3"/>
          <p:cNvSpPr>
            <a:spLocks noGrp="1"/>
          </p:cNvSpPr>
          <p:nvPr>
            <p:ph type="ftr" idx="20"/>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 </a:t>
            </a:r>
          </a:p>
        </p:txBody>
      </p:sp>
      <p:sp>
        <p:nvSpPr>
          <p:cNvPr id="36" name="PlaceHolder 4"/>
          <p:cNvSpPr>
            <a:spLocks noGrp="1"/>
          </p:cNvSpPr>
          <p:nvPr>
            <p:ph type="sldNum" idx="21"/>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2AACEF3C-667A-41F8-8EA4-0E9E7329FD43}"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
        <p:nvSpPr>
          <p:cNvPr id="37" name="PlaceHolder 5"/>
          <p:cNvSpPr>
            <a:spLocks noGrp="1"/>
          </p:cNvSpPr>
          <p:nvPr>
            <p:ph type="body"/>
          </p:nvPr>
        </p:nvSpPr>
        <p:spPr>
          <a:xfrm>
            <a:off x="609480" y="1604520"/>
            <a:ext cx="10971720" cy="397656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fr-FR" sz="2800" b="0" strike="noStrike" spc="-1">
                <a:solidFill>
                  <a:schemeClr val="dk1"/>
                </a:solidFill>
                <a:latin typeface="Calibri"/>
              </a:rPr>
              <a:t>Cliquez pour éditer le format du plan de texte</a:t>
            </a:r>
            <a:endParaRPr lang="fr-FR" sz="2800" b="0" strike="noStrike" spc="-1">
              <a:solidFill>
                <a:srgbClr val="000000"/>
              </a:solidFill>
              <a:latin typeface="Calibri"/>
            </a:endParaRPr>
          </a:p>
          <a:p>
            <a:pPr marL="864000" lvl="1" indent="-324000">
              <a:lnSpc>
                <a:spcPct val="90000"/>
              </a:lnSpc>
              <a:spcBef>
                <a:spcPts val="1134"/>
              </a:spcBef>
              <a:buClr>
                <a:srgbClr val="000000"/>
              </a:buClr>
              <a:buSzPct val="75000"/>
              <a:buFont typeface="Symbol" charset="2"/>
              <a:buChar char=""/>
            </a:pPr>
            <a:r>
              <a:rPr lang="fr-FR" sz="2000" b="0" strike="noStrike" spc="-1">
                <a:solidFill>
                  <a:schemeClr val="dk1"/>
                </a:solidFill>
                <a:latin typeface="Calibri"/>
              </a:rPr>
              <a:t>Second niveau de plan</a:t>
            </a:r>
            <a:endParaRPr lang="fr-FR" sz="2000" b="0" strike="noStrike" spc="-1">
              <a:solidFill>
                <a:srgbClr val="000000"/>
              </a:solidFill>
              <a:latin typeface="Calibri"/>
            </a:endParaRPr>
          </a:p>
          <a:p>
            <a:pPr marL="1296000" lvl="2" indent="-288000">
              <a:lnSpc>
                <a:spcPct val="90000"/>
              </a:lnSpc>
              <a:spcBef>
                <a:spcPts val="850"/>
              </a:spcBef>
              <a:buClr>
                <a:srgbClr val="000000"/>
              </a:buClr>
              <a:buSzPct val="45000"/>
              <a:buFont typeface="Wingdings" charset="2"/>
              <a:buChar char=""/>
            </a:pPr>
            <a:r>
              <a:rPr lang="fr-FR" sz="1800" b="0" strike="noStrike" spc="-1">
                <a:solidFill>
                  <a:schemeClr val="dk1"/>
                </a:solidFill>
                <a:latin typeface="Calibri"/>
              </a:rPr>
              <a:t>Troisième niveau de plan</a:t>
            </a:r>
            <a:endParaRPr lang="fr-FR" sz="1800" b="0" strike="noStrike" spc="-1">
              <a:solidFill>
                <a:srgbClr val="000000"/>
              </a:solidFill>
              <a:latin typeface="Calibri"/>
            </a:endParaRPr>
          </a:p>
          <a:p>
            <a:pPr marL="1728000" lvl="3" indent="-216000">
              <a:lnSpc>
                <a:spcPct val="90000"/>
              </a:lnSpc>
              <a:spcBef>
                <a:spcPts val="567"/>
              </a:spcBef>
              <a:buClr>
                <a:srgbClr val="000000"/>
              </a:buClr>
              <a:buSzPct val="75000"/>
              <a:buFont typeface="Symbol" charset="2"/>
              <a:buChar char=""/>
            </a:pPr>
            <a:r>
              <a:rPr lang="fr-FR" sz="1800" b="0" strike="noStrike" spc="-1">
                <a:solidFill>
                  <a:schemeClr val="dk1"/>
                </a:solidFill>
                <a:latin typeface="Calibri"/>
              </a:rPr>
              <a:t>Quatrième niveau de plan</a:t>
            </a:r>
            <a:endParaRPr lang="fr-FR" sz="1800" b="0" strike="noStrike" spc="-1">
              <a:solidFill>
                <a:srgbClr val="000000"/>
              </a:solidFill>
              <a:latin typeface="Calibri"/>
            </a:endParaRPr>
          </a:p>
          <a:p>
            <a:pPr marL="2160000" lvl="4" indent="-216000">
              <a:lnSpc>
                <a:spcPct val="90000"/>
              </a:lnSpc>
              <a:spcBef>
                <a:spcPts val="283"/>
              </a:spcBef>
              <a:buClr>
                <a:srgbClr val="000000"/>
              </a:buClr>
              <a:buSzPct val="45000"/>
              <a:buFont typeface="Wingdings" charset="2"/>
              <a:buChar char=""/>
            </a:pPr>
            <a:r>
              <a:rPr lang="fr-FR" sz="2000" b="0" strike="noStrike" spc="-1">
                <a:solidFill>
                  <a:schemeClr val="dk1"/>
                </a:solidFill>
                <a:latin typeface="Calibri"/>
              </a:rPr>
              <a:t>Cinquième niveau de plan</a:t>
            </a:r>
            <a:endParaRPr lang="fr-FR" sz="2000" b="0" strike="noStrike" spc="-1">
              <a:solidFill>
                <a:srgbClr val="000000"/>
              </a:solidFill>
              <a:latin typeface="Calibri"/>
            </a:endParaRPr>
          </a:p>
          <a:p>
            <a:pPr marL="2592000" lvl="5" indent="-216000">
              <a:lnSpc>
                <a:spcPct val="90000"/>
              </a:lnSpc>
              <a:spcBef>
                <a:spcPts val="283"/>
              </a:spcBef>
              <a:buClr>
                <a:srgbClr val="000000"/>
              </a:buClr>
              <a:buSzPct val="45000"/>
              <a:buFont typeface="Wingdings" charset="2"/>
              <a:buChar char=""/>
            </a:pPr>
            <a:r>
              <a:rPr lang="fr-FR" sz="2000" b="0" strike="noStrike" spc="-1">
                <a:solidFill>
                  <a:schemeClr val="dk1"/>
                </a:solidFill>
                <a:latin typeface="Calibri"/>
              </a:rPr>
              <a:t>Sixième niveau de plan</a:t>
            </a:r>
            <a:endParaRPr lang="fr-FR" sz="2000" b="0" strike="noStrike" spc="-1">
              <a:solidFill>
                <a:srgbClr val="000000"/>
              </a:solidFill>
              <a:latin typeface="Calibri"/>
            </a:endParaRPr>
          </a:p>
          <a:p>
            <a:pPr marL="3024000" lvl="6" indent="-216000">
              <a:lnSpc>
                <a:spcPct val="90000"/>
              </a:lnSpc>
              <a:spcBef>
                <a:spcPts val="283"/>
              </a:spcBef>
              <a:buClr>
                <a:srgbClr val="000000"/>
              </a:buClr>
              <a:buSzPct val="45000"/>
              <a:buFont typeface="Wingdings" charset="2"/>
              <a:buChar char=""/>
            </a:pPr>
            <a:r>
              <a:rPr lang="fr-FR" sz="2000" b="0" strike="noStrike" spc="-1">
                <a:solidFill>
                  <a:schemeClr val="dk1"/>
                </a:solidFill>
                <a:latin typeface="Calibri"/>
              </a:rPr>
              <a:t>Septième niveau de plan</a:t>
            </a:r>
            <a:endParaRPr lang="fr-FR" sz="20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re et texte vertical">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8080" y="365040"/>
            <a:ext cx="10514520" cy="132444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39" name="PlaceHolder 2"/>
          <p:cNvSpPr>
            <a:spLocks noGrp="1"/>
          </p:cNvSpPr>
          <p:nvPr>
            <p:ph type="body"/>
          </p:nvPr>
        </p:nvSpPr>
        <p:spPr>
          <a:xfrm>
            <a:off x="838080" y="1825560"/>
            <a:ext cx="10514520" cy="435024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40" name="PlaceHolder 3"/>
          <p:cNvSpPr>
            <a:spLocks noGrp="1"/>
          </p:cNvSpPr>
          <p:nvPr>
            <p:ph type="dt" idx="22"/>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&lt;date/heure&gt;</a:t>
            </a:r>
            <a:endParaRPr lang="fr-FR" sz="1200" b="0" strike="noStrike" spc="-1">
              <a:solidFill>
                <a:srgbClr val="000000"/>
              </a:solidFill>
              <a:latin typeface="Calibri"/>
            </a:endParaRPr>
          </a:p>
        </p:txBody>
      </p:sp>
      <p:sp>
        <p:nvSpPr>
          <p:cNvPr id="41" name="PlaceHolder 4"/>
          <p:cNvSpPr>
            <a:spLocks noGrp="1"/>
          </p:cNvSpPr>
          <p:nvPr>
            <p:ph type="ftr" idx="23"/>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&lt;pied de page&gt;</a:t>
            </a:r>
          </a:p>
        </p:txBody>
      </p:sp>
      <p:sp>
        <p:nvSpPr>
          <p:cNvPr id="42" name="PlaceHolder 5"/>
          <p:cNvSpPr>
            <a:spLocks noGrp="1"/>
          </p:cNvSpPr>
          <p:nvPr>
            <p:ph type="sldNum" idx="24"/>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31B3496D-32D2-47F8-853C-9FE9A52ED83B}"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bg>
      <p:bgPr>
        <a:solidFill>
          <a:srgbClr val="FFFFFF"/>
        </a:solidFill>
        <a:effectLst/>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8724960" y="365040"/>
            <a:ext cx="2628000" cy="5810760"/>
          </a:xfrm>
          <a:prstGeom prst="rect">
            <a:avLst/>
          </a:prstGeom>
          <a:noFill/>
          <a:ln w="0">
            <a:noFill/>
          </a:ln>
        </p:spPr>
        <p:txBody>
          <a:bodyPr vert="eaVert" lIns="91440" tIns="45720" rIns="91440" bIns="45720" anchor="ctr">
            <a:noAutofit/>
          </a:bodyPr>
          <a:lstStyle/>
          <a:p>
            <a:pPr indent="0" defTabSz="914400">
              <a:lnSpc>
                <a:spcPct val="90000"/>
              </a:lnSpc>
              <a:buNone/>
              <a:tabLst>
                <a:tab pos="0" algn="l"/>
              </a:tabLst>
            </a:pPr>
            <a:r>
              <a:rPr lang="fr-FR" sz="4400" b="0" strike="noStrike" spc="-1">
                <a:solidFill>
                  <a:schemeClr val="dk1"/>
                </a:solidFill>
                <a:latin typeface="Calibri Light"/>
              </a:rPr>
              <a:t>Modifiez le style du titre</a:t>
            </a:r>
            <a:endParaRPr lang="fr-FR" sz="4400" b="0" strike="noStrike" spc="-1">
              <a:solidFill>
                <a:srgbClr val="000000"/>
              </a:solidFill>
              <a:latin typeface="Calibri"/>
            </a:endParaRPr>
          </a:p>
        </p:txBody>
      </p:sp>
      <p:sp>
        <p:nvSpPr>
          <p:cNvPr id="44" name="PlaceHolder 2"/>
          <p:cNvSpPr>
            <a:spLocks noGrp="1"/>
          </p:cNvSpPr>
          <p:nvPr>
            <p:ph type="body"/>
          </p:nvPr>
        </p:nvSpPr>
        <p:spPr>
          <a:xfrm>
            <a:off x="838080" y="365040"/>
            <a:ext cx="7733160" cy="581076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00000"/>
              </a:buClr>
              <a:buFont typeface="Arial"/>
              <a:buChar char="•"/>
            </a:pPr>
            <a:r>
              <a:rPr lang="fr-FR" sz="2800" b="0" strike="noStrike" spc="-1">
                <a:solidFill>
                  <a:schemeClr val="dk1"/>
                </a:solidFill>
                <a:latin typeface="Calibri"/>
              </a:rPr>
              <a:t>Cliquez pour modifier les styles du texte du masque</a:t>
            </a:r>
            <a:endParaRPr lang="fr-FR" sz="2800" b="0" strike="noStrike" spc="-1">
              <a:solidFill>
                <a:srgbClr val="000000"/>
              </a:solidFill>
              <a:latin typeface="Calibri"/>
            </a:endParaRPr>
          </a:p>
          <a:p>
            <a:pPr marL="685800" lvl="1" indent="-228600" defTabSz="914400">
              <a:lnSpc>
                <a:spcPct val="90000"/>
              </a:lnSpc>
              <a:spcBef>
                <a:spcPts val="499"/>
              </a:spcBef>
              <a:buClr>
                <a:srgbClr val="000000"/>
              </a:buClr>
              <a:buFont typeface="Arial"/>
              <a:buChar char="•"/>
            </a:pPr>
            <a:r>
              <a:rPr lang="fr-FR" sz="2400" b="0" strike="noStrike" spc="-1">
                <a:solidFill>
                  <a:schemeClr val="dk1"/>
                </a:solidFill>
                <a:latin typeface="Calibri"/>
              </a:rPr>
              <a:t>Deuxième niveau</a:t>
            </a:r>
            <a:endParaRPr lang="fr-FR" sz="2400" b="0" strike="noStrike" spc="-1">
              <a:solidFill>
                <a:srgbClr val="000000"/>
              </a:solidFill>
              <a:latin typeface="Calibri"/>
            </a:endParaRPr>
          </a:p>
          <a:p>
            <a:pPr marL="1143000" lvl="2" indent="-228600" defTabSz="914400">
              <a:lnSpc>
                <a:spcPct val="90000"/>
              </a:lnSpc>
              <a:spcBef>
                <a:spcPts val="499"/>
              </a:spcBef>
              <a:buClr>
                <a:srgbClr val="000000"/>
              </a:buClr>
              <a:buFont typeface="Arial"/>
              <a:buChar char="•"/>
            </a:pPr>
            <a:r>
              <a:rPr lang="fr-FR" sz="2000" b="0" strike="noStrike" spc="-1">
                <a:solidFill>
                  <a:schemeClr val="dk1"/>
                </a:solidFill>
                <a:latin typeface="Calibri"/>
              </a:rPr>
              <a:t>Troisième niveau</a:t>
            </a:r>
            <a:endParaRPr lang="fr-FR" sz="2000" b="0" strike="noStrike" spc="-1">
              <a:solidFill>
                <a:srgbClr val="000000"/>
              </a:solidFill>
              <a:latin typeface="Calibri"/>
            </a:endParaRPr>
          </a:p>
          <a:p>
            <a:pPr marL="1600200" lvl="3"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Quatrième niveau</a:t>
            </a:r>
            <a:endParaRPr lang="fr-FR" sz="1800" b="0" strike="noStrike" spc="-1">
              <a:solidFill>
                <a:srgbClr val="000000"/>
              </a:solidFill>
              <a:latin typeface="Calibri"/>
            </a:endParaRPr>
          </a:p>
          <a:p>
            <a:pPr marL="2057400" lvl="4" indent="-228600" defTabSz="914400">
              <a:lnSpc>
                <a:spcPct val="90000"/>
              </a:lnSpc>
              <a:spcBef>
                <a:spcPts val="499"/>
              </a:spcBef>
              <a:buClr>
                <a:srgbClr val="000000"/>
              </a:buClr>
              <a:buFont typeface="Arial"/>
              <a:buChar char="•"/>
            </a:pPr>
            <a:r>
              <a:rPr lang="fr-FR" sz="1800" b="0" strike="noStrike" spc="-1">
                <a:solidFill>
                  <a:schemeClr val="dk1"/>
                </a:solidFill>
                <a:latin typeface="Calibri"/>
              </a:rPr>
              <a:t>Cinquième niveau</a:t>
            </a:r>
            <a:endParaRPr lang="fr-FR" sz="1800" b="0" strike="noStrike" spc="-1">
              <a:solidFill>
                <a:srgbClr val="000000"/>
              </a:solidFill>
              <a:latin typeface="Calibri"/>
            </a:endParaRPr>
          </a:p>
        </p:txBody>
      </p:sp>
      <p:sp>
        <p:nvSpPr>
          <p:cNvPr id="45" name="PlaceHolder 3"/>
          <p:cNvSpPr>
            <a:spLocks noGrp="1"/>
          </p:cNvSpPr>
          <p:nvPr>
            <p:ph type="dt" idx="25"/>
          </p:nvPr>
        </p:nvSpPr>
        <p:spPr>
          <a:xfrm>
            <a:off x="838080" y="6356520"/>
            <a:ext cx="2742120" cy="36396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fr-FR" sz="1200" b="0" strike="noStrike" spc="-1">
                <a:solidFill>
                  <a:schemeClr val="dk1">
                    <a:tint val="75000"/>
                  </a:schemeClr>
                </a:solidFill>
                <a:latin typeface="Calibri"/>
              </a:defRPr>
            </a:lvl1pPr>
          </a:lstStyle>
          <a:p>
            <a:pPr indent="0" defTabSz="914400">
              <a:lnSpc>
                <a:spcPct val="100000"/>
              </a:lnSpc>
              <a:buNone/>
              <a:tabLst>
                <a:tab pos="0" algn="l"/>
              </a:tabLst>
            </a:pPr>
            <a:r>
              <a:rPr lang="fr-FR" sz="1200" b="0" strike="noStrike" spc="-1">
                <a:solidFill>
                  <a:schemeClr val="dk1">
                    <a:tint val="75000"/>
                  </a:schemeClr>
                </a:solidFill>
                <a:latin typeface="Calibri"/>
              </a:rPr>
              <a:t>&lt;date/heure&gt;</a:t>
            </a:r>
            <a:endParaRPr lang="fr-FR" sz="1200" b="0" strike="noStrike" spc="-1">
              <a:solidFill>
                <a:srgbClr val="000000"/>
              </a:solidFill>
              <a:latin typeface="Calibri"/>
            </a:endParaRPr>
          </a:p>
        </p:txBody>
      </p:sp>
      <p:sp>
        <p:nvSpPr>
          <p:cNvPr id="46" name="PlaceHolder 4"/>
          <p:cNvSpPr>
            <a:spLocks noGrp="1"/>
          </p:cNvSpPr>
          <p:nvPr>
            <p:ph type="ftr" idx="26"/>
          </p:nvPr>
        </p:nvSpPr>
        <p:spPr>
          <a:xfrm>
            <a:off x="4038480" y="6356520"/>
            <a:ext cx="4113720" cy="3639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fr-FR" sz="1400" b="0" strike="noStrike" spc="-1">
                <a:solidFill>
                  <a:srgbClr val="000000"/>
                </a:solidFill>
                <a:latin typeface="Calibri"/>
              </a:defRPr>
            </a:lvl1pPr>
          </a:lstStyle>
          <a:p>
            <a:pPr indent="0" algn="ctr">
              <a:lnSpc>
                <a:spcPct val="100000"/>
              </a:lnSpc>
              <a:buNone/>
              <a:tabLst>
                <a:tab pos="0" algn="l"/>
              </a:tabLst>
            </a:pPr>
            <a:r>
              <a:rPr lang="fr-FR" sz="1400" b="0" strike="noStrike" spc="-1">
                <a:solidFill>
                  <a:srgbClr val="000000"/>
                </a:solidFill>
                <a:latin typeface="Calibri"/>
              </a:rPr>
              <a:t>&lt;pied de page&gt;</a:t>
            </a:r>
          </a:p>
        </p:txBody>
      </p:sp>
      <p:sp>
        <p:nvSpPr>
          <p:cNvPr id="47" name="PlaceHolder 5"/>
          <p:cNvSpPr>
            <a:spLocks noGrp="1"/>
          </p:cNvSpPr>
          <p:nvPr>
            <p:ph type="sldNum" idx="27"/>
          </p:nvPr>
        </p:nvSpPr>
        <p:spPr>
          <a:xfrm>
            <a:off x="8610480" y="6356520"/>
            <a:ext cx="2742120" cy="36396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fr-FR" sz="1200" b="0" strike="noStrike" spc="-1">
                <a:solidFill>
                  <a:schemeClr val="dk1">
                    <a:tint val="75000"/>
                  </a:schemeClr>
                </a:solidFill>
                <a:latin typeface="Calibri"/>
              </a:defRPr>
            </a:lvl1pPr>
          </a:lstStyle>
          <a:p>
            <a:pPr indent="0" algn="r" defTabSz="914400">
              <a:lnSpc>
                <a:spcPct val="100000"/>
              </a:lnSpc>
              <a:buNone/>
              <a:tabLst>
                <a:tab pos="0" algn="l"/>
              </a:tabLst>
            </a:pPr>
            <a:fld id="{110213B8-6DE8-4464-8C85-E976A10DDE24}" type="slidenum">
              <a:rPr lang="fr-FR" sz="1200" b="0" strike="noStrike" spc="-1">
                <a:solidFill>
                  <a:schemeClr val="dk1">
                    <a:tint val="75000"/>
                  </a:schemeClr>
                </a:solidFill>
                <a:latin typeface="Calibri"/>
              </a:rPr>
              <a:t>‹N°›</a:t>
            </a:fld>
            <a:endParaRPr lang="fr-FR" sz="1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D6077-6AE8-8467-AC70-D18CA1869F4D}"/>
            </a:ext>
          </a:extLst>
        </p:cNvPr>
        <p:cNvGrpSpPr/>
        <p:nvPr/>
      </p:nvGrpSpPr>
      <p:grpSpPr>
        <a:xfrm>
          <a:off x="0" y="0"/>
          <a:ext cx="0" cy="0"/>
          <a:chOff x="0" y="0"/>
          <a:chExt cx="0" cy="0"/>
        </a:xfrm>
      </p:grpSpPr>
      <p:sp>
        <p:nvSpPr>
          <p:cNvPr id="58" name="PlaceHolder 1">
            <a:extLst>
              <a:ext uri="{FF2B5EF4-FFF2-40B4-BE49-F238E27FC236}">
                <a16:creationId xmlns:a16="http://schemas.microsoft.com/office/drawing/2014/main" id="{6CFE3431-12E6-6DC2-9BC0-E415F0AD004D}"/>
              </a:ext>
            </a:extLst>
          </p:cNvPr>
          <p:cNvSpPr>
            <a:spLocks noGrp="1"/>
          </p:cNvSpPr>
          <p:nvPr>
            <p:ph type="title"/>
          </p:nvPr>
        </p:nvSpPr>
        <p:spPr>
          <a:xfrm>
            <a:off x="1431289" y="2712713"/>
            <a:ext cx="9149229" cy="930600"/>
          </a:xfrm>
          <a:prstGeom prst="rect">
            <a:avLst/>
          </a:prstGeom>
          <a:noFill/>
          <a:ln w="0">
            <a:noFill/>
          </a:ln>
        </p:spPr>
        <p:txBody>
          <a:bodyPr lIns="91440" tIns="45720" rIns="91440" bIns="45720" anchor="b">
            <a:normAutofit fontScale="90000"/>
          </a:bodyPr>
          <a:lstStyle/>
          <a:p>
            <a:pPr indent="0" algn="ctr" defTabSz="914400">
              <a:lnSpc>
                <a:spcPct val="90000"/>
              </a:lnSpc>
              <a:buNone/>
              <a:tabLst>
                <a:tab pos="0" algn="l"/>
              </a:tabLst>
            </a:pPr>
            <a:r>
              <a:rPr lang="fr-FR" sz="4400" b="1" strike="noStrike" spc="-1" dirty="0">
                <a:solidFill>
                  <a:schemeClr val="dk1"/>
                </a:solidFill>
                <a:latin typeface="Marianne" panose="02000000000000000000" pitchFamily="2" charset="0"/>
              </a:rPr>
              <a:t>Brevet National des Métiers d’Art</a:t>
            </a:r>
            <a:endParaRPr lang="fr-FR" sz="4400" b="0" strike="noStrike" spc="-1" dirty="0">
              <a:solidFill>
                <a:srgbClr val="000000"/>
              </a:solidFill>
              <a:latin typeface="Marianne" panose="02000000000000000000" pitchFamily="2" charset="0"/>
            </a:endParaRPr>
          </a:p>
        </p:txBody>
      </p:sp>
      <p:sp>
        <p:nvSpPr>
          <p:cNvPr id="2" name="ZoneTexte 1">
            <a:extLst>
              <a:ext uri="{FF2B5EF4-FFF2-40B4-BE49-F238E27FC236}">
                <a16:creationId xmlns:a16="http://schemas.microsoft.com/office/drawing/2014/main" id="{069B303B-70A0-DBD8-5425-5DCF0D095DDC}"/>
              </a:ext>
            </a:extLst>
          </p:cNvPr>
          <p:cNvSpPr txBox="1"/>
          <p:nvPr/>
        </p:nvSpPr>
        <p:spPr>
          <a:xfrm>
            <a:off x="2982418" y="3643313"/>
            <a:ext cx="6046976" cy="1200329"/>
          </a:xfrm>
          <a:prstGeom prst="rect">
            <a:avLst/>
          </a:prstGeom>
          <a:noFill/>
        </p:spPr>
        <p:txBody>
          <a:bodyPr wrap="none" rtlCol="0">
            <a:spAutoFit/>
          </a:bodyPr>
          <a:lstStyle/>
          <a:p>
            <a:pPr algn="ctr"/>
            <a:r>
              <a:rPr lang="fr-FR" sz="3600" b="1">
                <a:solidFill>
                  <a:schemeClr val="accent5">
                    <a:lumMod val="75000"/>
                  </a:schemeClr>
                </a:solidFill>
                <a:latin typeface="Marianne" panose="02000000000000000000" pitchFamily="2" charset="0"/>
                <a:cs typeface="Arial" panose="020B0604020202020204" pitchFamily="34" charset="0"/>
              </a:rPr>
              <a:t>Vendredi 03 </a:t>
            </a:r>
            <a:r>
              <a:rPr lang="fr-FR" sz="3600" b="1" dirty="0">
                <a:solidFill>
                  <a:schemeClr val="accent5">
                    <a:lumMod val="75000"/>
                  </a:schemeClr>
                </a:solidFill>
                <a:latin typeface="Marianne" panose="02000000000000000000" pitchFamily="2" charset="0"/>
                <a:cs typeface="Arial" panose="020B0604020202020204" pitchFamily="34" charset="0"/>
              </a:rPr>
              <a:t>octobre 2025</a:t>
            </a:r>
          </a:p>
          <a:p>
            <a:pPr algn="ctr"/>
            <a:endParaRPr lang="fr-FR" sz="3600" b="1" dirty="0">
              <a:solidFill>
                <a:schemeClr val="accent5">
                  <a:lumMod val="75000"/>
                </a:schemeClr>
              </a:solidFill>
              <a:latin typeface="Arial" panose="020B0604020202020204" pitchFamily="34" charset="0"/>
              <a:cs typeface="Arial" panose="020B0604020202020204" pitchFamily="34" charset="0"/>
            </a:endParaRPr>
          </a:p>
        </p:txBody>
      </p:sp>
      <p:pic>
        <p:nvPicPr>
          <p:cNvPr id="3" name="Image 1" descr="2025_logoMENESR_dgesco (002)">
            <a:extLst>
              <a:ext uri="{FF2B5EF4-FFF2-40B4-BE49-F238E27FC236}">
                <a16:creationId xmlns:a16="http://schemas.microsoft.com/office/drawing/2014/main" id="{896157C4-CC68-286B-08A6-99EE38B4C7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397" y="405314"/>
            <a:ext cx="3154980" cy="1577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5" descr="Création de l'Inspection générale de l'Education, du Sport et de la  Recherche (IGÉSR) | enseignementsup-recherche.gouv.fr">
            <a:extLst>
              <a:ext uri="{FF2B5EF4-FFF2-40B4-BE49-F238E27FC236}">
                <a16:creationId xmlns:a16="http://schemas.microsoft.com/office/drawing/2014/main" id="{974834FF-4961-F312-1E96-96BF3AE816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1028" b="29448"/>
          <a:stretch/>
        </p:blipFill>
        <p:spPr bwMode="auto">
          <a:xfrm>
            <a:off x="9050237" y="507880"/>
            <a:ext cx="2867493" cy="755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074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1063937" y="201434"/>
            <a:ext cx="10665914" cy="102636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3600" b="1" strike="noStrike" spc="-1" dirty="0">
                <a:solidFill>
                  <a:schemeClr val="accent5">
                    <a:lumMod val="75000"/>
                  </a:schemeClr>
                </a:solidFill>
                <a:latin typeface="Marianne" panose="02000000000000000000" pitchFamily="2" charset="0"/>
              </a:rPr>
              <a:t>Présentation de la structure des EP</a:t>
            </a:r>
            <a:endParaRPr lang="fr-FR" sz="3600" b="0" strike="noStrike" spc="-1" dirty="0">
              <a:solidFill>
                <a:schemeClr val="accent5">
                  <a:lumMod val="75000"/>
                </a:schemeClr>
              </a:solidFill>
              <a:latin typeface="Marianne" panose="02000000000000000000" pitchFamily="2" charset="0"/>
            </a:endParaRPr>
          </a:p>
        </p:txBody>
      </p:sp>
      <p:cxnSp>
        <p:nvCxnSpPr>
          <p:cNvPr id="62" name="Connecteur droit 3"/>
          <p:cNvCxnSpPr>
            <a:cxnSpLocks/>
          </p:cNvCxnSpPr>
          <p:nvPr/>
        </p:nvCxnSpPr>
        <p:spPr>
          <a:xfrm>
            <a:off x="824040" y="457200"/>
            <a:ext cx="0" cy="6401880"/>
          </a:xfrm>
          <a:prstGeom prst="straightConnector1">
            <a:avLst/>
          </a:prstGeom>
          <a:ln w="63500">
            <a:solidFill>
              <a:schemeClr val="accent5">
                <a:lumMod val="40000"/>
                <a:lumOff val="60000"/>
              </a:schemeClr>
            </a:solidFill>
            <a:round/>
          </a:ln>
        </p:spPr>
      </p:cxnSp>
      <p:sp>
        <p:nvSpPr>
          <p:cNvPr id="2" name="ZoneTexte 1">
            <a:extLst>
              <a:ext uri="{FF2B5EF4-FFF2-40B4-BE49-F238E27FC236}">
                <a16:creationId xmlns:a16="http://schemas.microsoft.com/office/drawing/2014/main" id="{714742F6-929A-E70A-0FE6-ED63D501D598}"/>
              </a:ext>
            </a:extLst>
          </p:cNvPr>
          <p:cNvSpPr txBox="1"/>
          <p:nvPr/>
        </p:nvSpPr>
        <p:spPr>
          <a:xfrm>
            <a:off x="1063937" y="1309437"/>
            <a:ext cx="10590136" cy="923330"/>
          </a:xfrm>
          <a:prstGeom prst="rect">
            <a:avLst/>
          </a:prstGeom>
          <a:noFill/>
        </p:spPr>
        <p:txBody>
          <a:bodyPr wrap="square" rtlCol="0">
            <a:spAutoFit/>
          </a:bodyPr>
          <a:lstStyle/>
          <a:p>
            <a:pPr marL="285750" indent="-285750">
              <a:buFont typeface="Arial" panose="020B0604020202020204" pitchFamily="34" charset="0"/>
              <a:buChar char="•"/>
            </a:pPr>
            <a:r>
              <a:rPr lang="fr-FR" dirty="0">
                <a:latin typeface="Marianne" panose="02000000000000000000" pitchFamily="2" charset="0"/>
                <a:cs typeface="Arial" panose="020B0604020202020204" pitchFamily="34" charset="0"/>
              </a:rPr>
              <a:t>BREVET NATIONAL DES MÉTIERS D’ART spécialité </a:t>
            </a:r>
            <a:r>
              <a:rPr lang="fr-FR" b="1" dirty="0">
                <a:latin typeface="Marianne" panose="02000000000000000000" pitchFamily="2" charset="0"/>
                <a:cs typeface="Arial" panose="020B0604020202020204" pitchFamily="34" charset="0"/>
              </a:rPr>
              <a:t>« ÉBÉNISTERIE »</a:t>
            </a:r>
            <a:endParaRPr lang="fr-FR"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dirty="0">
                <a:latin typeface="Marianne" panose="02000000000000000000" pitchFamily="2" charset="0"/>
                <a:cs typeface="Arial" panose="020B0604020202020204" pitchFamily="34" charset="0"/>
              </a:rPr>
              <a:t>BREVET NATIONAL DES MÉTIERS D’ART spécialité </a:t>
            </a:r>
            <a:r>
              <a:rPr lang="fr-FR" b="1" dirty="0">
                <a:latin typeface="Marianne" panose="02000000000000000000" pitchFamily="2" charset="0"/>
                <a:cs typeface="Arial" panose="020B0604020202020204" pitchFamily="34" charset="0"/>
              </a:rPr>
              <a:t>« ARTS DU BIJOU »</a:t>
            </a:r>
          </a:p>
          <a:p>
            <a:endParaRPr lang="fr-FR" dirty="0">
              <a:latin typeface="Marianne" panose="02000000000000000000" pitchFamily="2" charset="0"/>
            </a:endParaRPr>
          </a:p>
        </p:txBody>
      </p:sp>
      <p:sp>
        <p:nvSpPr>
          <p:cNvPr id="5" name="ZoneTexte 4">
            <a:extLst>
              <a:ext uri="{FF2B5EF4-FFF2-40B4-BE49-F238E27FC236}">
                <a16:creationId xmlns:a16="http://schemas.microsoft.com/office/drawing/2014/main" id="{714742F6-929A-E70A-0FE6-ED63D501D598}"/>
              </a:ext>
            </a:extLst>
          </p:cNvPr>
          <p:cNvSpPr txBox="1"/>
          <p:nvPr/>
        </p:nvSpPr>
        <p:spPr>
          <a:xfrm>
            <a:off x="1436924" y="2025462"/>
            <a:ext cx="10417611" cy="461665"/>
          </a:xfrm>
          <a:prstGeom prst="rect">
            <a:avLst/>
          </a:prstGeom>
          <a:noFill/>
        </p:spPr>
        <p:txBody>
          <a:bodyPr wrap="square" rtlCol="0">
            <a:spAutoFit/>
          </a:bodyPr>
          <a:lstStyle/>
          <a:p>
            <a:pPr algn="ctr"/>
            <a:r>
              <a:rPr lang="fr-FR" sz="2400" dirty="0">
                <a:latin typeface="Marianne" panose="02000000000000000000" pitchFamily="2" charset="0"/>
                <a:cs typeface="Arial" panose="020B0604020202020204" pitchFamily="34" charset="0"/>
              </a:rPr>
              <a:t>Structure générale des RAP </a:t>
            </a:r>
            <a:r>
              <a:rPr lang="fr-FR" sz="2400" b="1" dirty="0">
                <a:solidFill>
                  <a:srgbClr val="C00000"/>
                </a:solidFill>
                <a:latin typeface="Marianne" panose="02000000000000000000" pitchFamily="2" charset="0"/>
                <a:cs typeface="Arial" panose="020B0604020202020204" pitchFamily="34" charset="0"/>
              </a:rPr>
              <a:t>*</a:t>
            </a:r>
            <a:endParaRPr lang="fr-FR" sz="2400" dirty="0">
              <a:latin typeface="Marianne" panose="02000000000000000000" pitchFamily="2" charset="0"/>
              <a:cs typeface="Arial" panose="020B0604020202020204" pitchFamily="34" charset="0"/>
            </a:endParaRPr>
          </a:p>
        </p:txBody>
      </p:sp>
      <p:pic>
        <p:nvPicPr>
          <p:cNvPr id="3" name="Image 2"/>
          <p:cNvPicPr>
            <a:picLocks noChangeAspect="1"/>
          </p:cNvPicPr>
          <p:nvPr/>
        </p:nvPicPr>
        <p:blipFill>
          <a:blip r:embed="rId2"/>
          <a:stretch>
            <a:fillRect/>
          </a:stretch>
        </p:blipFill>
        <p:spPr>
          <a:xfrm>
            <a:off x="4532160" y="2664538"/>
            <a:ext cx="6814028" cy="3333976"/>
          </a:xfrm>
          <a:prstGeom prst="rect">
            <a:avLst/>
          </a:prstGeom>
        </p:spPr>
      </p:pic>
      <p:sp>
        <p:nvSpPr>
          <p:cNvPr id="6" name="ZoneTexte 5">
            <a:extLst>
              <a:ext uri="{FF2B5EF4-FFF2-40B4-BE49-F238E27FC236}">
                <a16:creationId xmlns:a16="http://schemas.microsoft.com/office/drawing/2014/main" id="{7916CFDA-A3C4-7DB7-E36A-087D91851396}"/>
              </a:ext>
            </a:extLst>
          </p:cNvPr>
          <p:cNvSpPr txBox="1"/>
          <p:nvPr/>
        </p:nvSpPr>
        <p:spPr>
          <a:xfrm>
            <a:off x="1063937" y="6252874"/>
            <a:ext cx="10174069" cy="369332"/>
          </a:xfrm>
          <a:prstGeom prst="rect">
            <a:avLst/>
          </a:prstGeom>
          <a:noFill/>
        </p:spPr>
        <p:txBody>
          <a:bodyPr wrap="square">
            <a:spAutoFit/>
          </a:bodyPr>
          <a:lstStyle/>
          <a:p>
            <a:r>
              <a:rPr lang="fr-FR" b="1" i="1" dirty="0">
                <a:solidFill>
                  <a:srgbClr val="C00000"/>
                </a:solidFill>
                <a:latin typeface="Marianne" panose="02000000000000000000" pitchFamily="2" charset="0"/>
                <a:cs typeface="Arial" panose="020B0604020202020204" pitchFamily="34" charset="0"/>
              </a:rPr>
              <a:t>*</a:t>
            </a:r>
            <a:r>
              <a:rPr lang="fr-FR" i="1" dirty="0">
                <a:solidFill>
                  <a:schemeClr val="accent5">
                    <a:lumMod val="75000"/>
                  </a:schemeClr>
                </a:solidFill>
                <a:latin typeface="Marianne" panose="02000000000000000000" pitchFamily="2" charset="0"/>
                <a:cs typeface="Arial" panose="020B0604020202020204" pitchFamily="34" charset="0"/>
              </a:rPr>
              <a:t>Les pôles et blocs seront contextualisés dans le métier pour chaque référentiel</a:t>
            </a:r>
          </a:p>
        </p:txBody>
      </p:sp>
      <p:sp>
        <p:nvSpPr>
          <p:cNvPr id="7" name="ZoneTexte 6">
            <a:extLst>
              <a:ext uri="{FF2B5EF4-FFF2-40B4-BE49-F238E27FC236}">
                <a16:creationId xmlns:a16="http://schemas.microsoft.com/office/drawing/2014/main" id="{C6F254CE-93F2-AFD0-1013-CCD85F22F68E}"/>
              </a:ext>
            </a:extLst>
          </p:cNvPr>
          <p:cNvSpPr txBox="1"/>
          <p:nvPr/>
        </p:nvSpPr>
        <p:spPr>
          <a:xfrm>
            <a:off x="979725" y="3647463"/>
            <a:ext cx="3574208" cy="1600438"/>
          </a:xfrm>
          <a:prstGeom prst="rect">
            <a:avLst/>
          </a:prstGeom>
          <a:noFill/>
        </p:spPr>
        <p:txBody>
          <a:bodyPr wrap="square" rtlCol="0">
            <a:spAutoFit/>
          </a:bodyPr>
          <a:lstStyle/>
          <a:p>
            <a:r>
              <a:rPr lang="fr-FR" sz="1600" b="1" dirty="0">
                <a:latin typeface="Marianne" panose="02000000000000000000" pitchFamily="2" charset="0"/>
                <a:cs typeface="Arial" panose="020B0604020202020204" pitchFamily="34" charset="0"/>
              </a:rPr>
              <a:t>HARMONISATION DES RAP</a:t>
            </a:r>
          </a:p>
          <a:p>
            <a:endParaRPr lang="fr-FR" sz="1600" dirty="0">
              <a:latin typeface="Marianne" panose="02000000000000000000" pitchFamily="2" charset="0"/>
              <a:cs typeface="Arial" panose="020B0604020202020204" pitchFamily="34" charset="0"/>
            </a:endParaRPr>
          </a:p>
          <a:p>
            <a:r>
              <a:rPr lang="fr-FR" sz="1600" dirty="0">
                <a:latin typeface="Marianne" panose="02000000000000000000" pitchFamily="2" charset="0"/>
                <a:cs typeface="Arial" panose="020B0604020202020204" pitchFamily="34" charset="0"/>
              </a:rPr>
              <a:t>A minima : </a:t>
            </a:r>
          </a:p>
          <a:p>
            <a:r>
              <a:rPr lang="fr-FR" sz="1600" b="1" dirty="0">
                <a:latin typeface="Marianne" panose="02000000000000000000" pitchFamily="2" charset="0"/>
                <a:cs typeface="Arial" panose="020B0604020202020204" pitchFamily="34" charset="0"/>
              </a:rPr>
              <a:t>3 Pôles </a:t>
            </a:r>
            <a:r>
              <a:rPr lang="fr-FR" sz="1600" dirty="0">
                <a:latin typeface="Marianne" panose="02000000000000000000" pitchFamily="2" charset="0"/>
                <a:cs typeface="Arial" panose="020B0604020202020204" pitchFamily="34" charset="0"/>
              </a:rPr>
              <a:t>d’activités, </a:t>
            </a:r>
            <a:r>
              <a:rPr lang="fr-FR" sz="1600" b="1" dirty="0">
                <a:latin typeface="Marianne" panose="02000000000000000000" pitchFamily="2" charset="0"/>
                <a:cs typeface="Arial" panose="020B0604020202020204" pitchFamily="34" charset="0"/>
              </a:rPr>
              <a:t>avec 2 blocs identiques dans les compétences </a:t>
            </a:r>
            <a:r>
              <a:rPr lang="fr-FR" sz="1600" dirty="0">
                <a:latin typeface="Marianne" panose="02000000000000000000" pitchFamily="2" charset="0"/>
                <a:cs typeface="Arial" panose="020B0604020202020204" pitchFamily="34" charset="0"/>
              </a:rPr>
              <a:t>:</a:t>
            </a:r>
          </a:p>
          <a:p>
            <a:endParaRPr lang="fr-FR" dirty="0"/>
          </a:p>
        </p:txBody>
      </p:sp>
      <p:sp>
        <p:nvSpPr>
          <p:cNvPr id="9" name="Rectangle 8">
            <a:extLst>
              <a:ext uri="{FF2B5EF4-FFF2-40B4-BE49-F238E27FC236}">
                <a16:creationId xmlns:a16="http://schemas.microsoft.com/office/drawing/2014/main" id="{0D7F9EA9-0783-DDE6-C69A-0068F64374B1}"/>
              </a:ext>
            </a:extLst>
          </p:cNvPr>
          <p:cNvSpPr/>
          <p:nvPr/>
        </p:nvSpPr>
        <p:spPr>
          <a:xfrm>
            <a:off x="8674010" y="3819837"/>
            <a:ext cx="1273628" cy="1040836"/>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C9D0A1B6-70CC-A6DB-E601-E0AE05AEC797}"/>
              </a:ext>
            </a:extLst>
          </p:cNvPr>
          <p:cNvSpPr txBox="1"/>
          <p:nvPr/>
        </p:nvSpPr>
        <p:spPr>
          <a:xfrm>
            <a:off x="8583384" y="3806860"/>
            <a:ext cx="1454879" cy="1015663"/>
          </a:xfrm>
          <a:prstGeom prst="rect">
            <a:avLst/>
          </a:prstGeom>
          <a:noFill/>
        </p:spPr>
        <p:txBody>
          <a:bodyPr wrap="square" rtlCol="0">
            <a:spAutoFit/>
          </a:bodyPr>
          <a:lstStyle/>
          <a:p>
            <a:pPr algn="ctr"/>
            <a:r>
              <a:rPr lang="fr-FR" sz="1200" b="1" dirty="0"/>
              <a:t>E21</a:t>
            </a:r>
          </a:p>
          <a:p>
            <a:pPr algn="ctr"/>
            <a:r>
              <a:rPr lang="fr-FR" sz="1200" dirty="0"/>
              <a:t>DOSSIER </a:t>
            </a:r>
          </a:p>
          <a:p>
            <a:pPr algn="ctr"/>
            <a:r>
              <a:rPr lang="fr-FR" sz="1200" dirty="0"/>
              <a:t>D’ OUVRAGE</a:t>
            </a:r>
          </a:p>
          <a:p>
            <a:pPr algn="ctr"/>
            <a:r>
              <a:rPr lang="fr-FR" sz="1200" dirty="0"/>
              <a:t>DANS LA </a:t>
            </a:r>
          </a:p>
          <a:p>
            <a:pPr algn="ctr"/>
            <a:r>
              <a:rPr lang="fr-FR" sz="1200" dirty="0"/>
              <a:t>SPECIALITE  </a:t>
            </a:r>
          </a:p>
        </p:txBody>
      </p:sp>
      <p:sp>
        <p:nvSpPr>
          <p:cNvPr id="10" name="Rectangle 9">
            <a:extLst>
              <a:ext uri="{FF2B5EF4-FFF2-40B4-BE49-F238E27FC236}">
                <a16:creationId xmlns:a16="http://schemas.microsoft.com/office/drawing/2014/main" id="{C7E937CC-3DE3-CC9B-09E4-BAA4B3B50EE0}"/>
              </a:ext>
            </a:extLst>
          </p:cNvPr>
          <p:cNvSpPr/>
          <p:nvPr/>
        </p:nvSpPr>
        <p:spPr>
          <a:xfrm>
            <a:off x="7336971" y="3897086"/>
            <a:ext cx="1246413" cy="1930410"/>
          </a:xfrm>
          <a:prstGeom prst="rect">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69875C3-84B4-6981-8285-73D5002049C8}"/>
              </a:ext>
            </a:extLst>
          </p:cNvPr>
          <p:cNvSpPr txBox="1"/>
          <p:nvPr/>
        </p:nvSpPr>
        <p:spPr>
          <a:xfrm>
            <a:off x="6930293" y="4439268"/>
            <a:ext cx="1963336" cy="646331"/>
          </a:xfrm>
          <a:prstGeom prst="rect">
            <a:avLst/>
          </a:prstGeom>
          <a:noFill/>
        </p:spPr>
        <p:txBody>
          <a:bodyPr wrap="square" rtlCol="0">
            <a:spAutoFit/>
          </a:bodyPr>
          <a:lstStyle/>
          <a:p>
            <a:pPr algn="ctr"/>
            <a:r>
              <a:rPr lang="fr-FR" sz="1200" b="1" dirty="0"/>
              <a:t>U2</a:t>
            </a:r>
          </a:p>
          <a:p>
            <a:pPr algn="ctr"/>
            <a:r>
              <a:rPr lang="fr-FR" sz="1200" dirty="0"/>
              <a:t>OUVRAGE  DANS LA</a:t>
            </a:r>
          </a:p>
          <a:p>
            <a:pPr algn="ctr"/>
            <a:r>
              <a:rPr lang="fr-FR" sz="1200" dirty="0"/>
              <a:t>SPECIALITE       </a:t>
            </a:r>
          </a:p>
        </p:txBody>
      </p:sp>
      <p:sp>
        <p:nvSpPr>
          <p:cNvPr id="12" name="Rectangle 11">
            <a:extLst>
              <a:ext uri="{FF2B5EF4-FFF2-40B4-BE49-F238E27FC236}">
                <a16:creationId xmlns:a16="http://schemas.microsoft.com/office/drawing/2014/main" id="{ACFEA6BF-9371-186B-D549-B7DDACAD124C}"/>
              </a:ext>
            </a:extLst>
          </p:cNvPr>
          <p:cNvSpPr/>
          <p:nvPr/>
        </p:nvSpPr>
        <p:spPr>
          <a:xfrm>
            <a:off x="8646782" y="4993541"/>
            <a:ext cx="1300856" cy="872105"/>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657D2AB9-EE28-9606-C670-632707100358}"/>
              </a:ext>
            </a:extLst>
          </p:cNvPr>
          <p:cNvSpPr txBox="1"/>
          <p:nvPr/>
        </p:nvSpPr>
        <p:spPr>
          <a:xfrm>
            <a:off x="8563247" y="4949182"/>
            <a:ext cx="1454879" cy="1015663"/>
          </a:xfrm>
          <a:prstGeom prst="rect">
            <a:avLst/>
          </a:prstGeom>
          <a:noFill/>
        </p:spPr>
        <p:txBody>
          <a:bodyPr wrap="square" rtlCol="0">
            <a:spAutoFit/>
          </a:bodyPr>
          <a:lstStyle/>
          <a:p>
            <a:pPr algn="ctr"/>
            <a:r>
              <a:rPr lang="fr-FR" sz="1200" b="1" dirty="0"/>
              <a:t>E22</a:t>
            </a:r>
          </a:p>
          <a:p>
            <a:pPr algn="ctr"/>
            <a:r>
              <a:rPr lang="fr-FR" sz="1200" dirty="0"/>
              <a:t>REALISATION </a:t>
            </a:r>
          </a:p>
          <a:p>
            <a:pPr algn="ctr"/>
            <a:r>
              <a:rPr lang="fr-FR" sz="1200" dirty="0"/>
              <a:t>D’ UN OUVRAGE</a:t>
            </a:r>
          </a:p>
          <a:p>
            <a:pPr algn="ctr"/>
            <a:r>
              <a:rPr lang="fr-FR" sz="1200" dirty="0"/>
              <a:t>DANS LA </a:t>
            </a:r>
          </a:p>
          <a:p>
            <a:pPr algn="ctr"/>
            <a:r>
              <a:rPr lang="fr-FR" sz="1200" dirty="0"/>
              <a:t>SPECIALITE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5D30F-EF87-7908-FBC4-FDD94E1F9C26}"/>
            </a:ext>
          </a:extLst>
        </p:cNvPr>
        <p:cNvGrpSpPr/>
        <p:nvPr/>
      </p:nvGrpSpPr>
      <p:grpSpPr>
        <a:xfrm>
          <a:off x="0" y="0"/>
          <a:ext cx="0" cy="0"/>
          <a:chOff x="0" y="0"/>
          <a:chExt cx="0" cy="0"/>
        </a:xfrm>
      </p:grpSpPr>
      <p:cxnSp>
        <p:nvCxnSpPr>
          <p:cNvPr id="62" name="Connecteur droit 3">
            <a:extLst>
              <a:ext uri="{FF2B5EF4-FFF2-40B4-BE49-F238E27FC236}">
                <a16:creationId xmlns:a16="http://schemas.microsoft.com/office/drawing/2014/main" id="{66AFFE5F-B965-FCFB-0F54-1C513C7F982A}"/>
              </a:ext>
            </a:extLst>
          </p:cNvPr>
          <p:cNvCxnSpPr>
            <a:cxnSpLocks/>
          </p:cNvCxnSpPr>
          <p:nvPr/>
        </p:nvCxnSpPr>
        <p:spPr>
          <a:xfrm>
            <a:off x="824040" y="326571"/>
            <a:ext cx="0" cy="6532509"/>
          </a:xfrm>
          <a:prstGeom prst="straightConnector1">
            <a:avLst/>
          </a:prstGeom>
          <a:ln w="63500">
            <a:solidFill>
              <a:schemeClr val="accent5">
                <a:lumMod val="40000"/>
                <a:lumOff val="60000"/>
              </a:schemeClr>
            </a:solidFill>
            <a:round/>
          </a:ln>
        </p:spPr>
      </p:cxnSp>
      <p:sp>
        <p:nvSpPr>
          <p:cNvPr id="2" name="ZoneTexte 1">
            <a:extLst>
              <a:ext uri="{FF2B5EF4-FFF2-40B4-BE49-F238E27FC236}">
                <a16:creationId xmlns:a16="http://schemas.microsoft.com/office/drawing/2014/main" id="{4846A936-E532-7DA6-0474-CDB7705AAB6F}"/>
              </a:ext>
            </a:extLst>
          </p:cNvPr>
          <p:cNvSpPr txBox="1"/>
          <p:nvPr/>
        </p:nvSpPr>
        <p:spPr>
          <a:xfrm>
            <a:off x="1164817" y="1911536"/>
            <a:ext cx="10565034" cy="4247317"/>
          </a:xfrm>
          <a:prstGeom prst="rect">
            <a:avLst/>
          </a:prstGeom>
          <a:noFill/>
        </p:spPr>
        <p:txBody>
          <a:bodyPr wrap="square" rtlCol="0">
            <a:spAutoFit/>
          </a:bodyPr>
          <a:lstStyle/>
          <a:p>
            <a:endParaRPr lang="fr-FR"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dirty="0">
                <a:latin typeface="Marianne" panose="02000000000000000000" pitchFamily="2" charset="0"/>
                <a:cs typeface="Arial" panose="020B0604020202020204" pitchFamily="34" charset="0"/>
              </a:rPr>
              <a:t>Des </a:t>
            </a:r>
            <a:r>
              <a:rPr lang="fr-FR" b="1" dirty="0">
                <a:solidFill>
                  <a:schemeClr val="accent5">
                    <a:lumMod val="75000"/>
                  </a:schemeClr>
                </a:solidFill>
                <a:latin typeface="Marianne" panose="02000000000000000000" pitchFamily="2" charset="0"/>
                <a:cs typeface="Arial" panose="020B0604020202020204" pitchFamily="34" charset="0"/>
              </a:rPr>
              <a:t>pôles identiques entre référentiels </a:t>
            </a:r>
            <a:r>
              <a:rPr lang="fr-FR" dirty="0">
                <a:latin typeface="Marianne" panose="02000000000000000000" pitchFamily="2" charset="0"/>
                <a:cs typeface="Arial" panose="020B0604020202020204" pitchFamily="34" charset="0"/>
              </a:rPr>
              <a:t>dans leur désignation </a:t>
            </a:r>
            <a:r>
              <a:rPr lang="fr-FR" i="1" dirty="0">
                <a:latin typeface="Marianne" panose="02000000000000000000" pitchFamily="2" charset="0"/>
                <a:cs typeface="Arial" panose="020B0604020202020204" pitchFamily="34" charset="0"/>
              </a:rPr>
              <a:t>(désignés par un nom commun,  ex : « étude et analyse »)</a:t>
            </a:r>
          </a:p>
          <a:p>
            <a:endParaRPr lang="fr-FR" dirty="0">
              <a:latin typeface="Marianne" panose="02000000000000000000" pitchFamily="2" charset="0"/>
              <a:cs typeface="Arial" panose="020B0604020202020204" pitchFamily="34" charset="0"/>
            </a:endParaRPr>
          </a:p>
          <a:p>
            <a:endParaRPr lang="fr-FR"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b="1" dirty="0">
                <a:latin typeface="Marianne" panose="02000000000000000000" pitchFamily="2" charset="0"/>
                <a:cs typeface="Arial" panose="020B0604020202020204" pitchFamily="34" charset="0"/>
              </a:rPr>
              <a:t>Des </a:t>
            </a:r>
            <a:r>
              <a:rPr lang="fr-FR" b="1" dirty="0">
                <a:solidFill>
                  <a:srgbClr val="FF0000"/>
                </a:solidFill>
                <a:latin typeface="Marianne" panose="02000000000000000000" pitchFamily="2" charset="0"/>
                <a:cs typeface="Arial" panose="020B0604020202020204" pitchFamily="34" charset="0"/>
              </a:rPr>
              <a:t>activités propres à chaque spécialité</a:t>
            </a:r>
            <a:r>
              <a:rPr lang="fr-FR" dirty="0">
                <a:latin typeface="Marianne" panose="02000000000000000000" pitchFamily="2" charset="0"/>
                <a:cs typeface="Arial" panose="020B0604020202020204" pitchFamily="34" charset="0"/>
              </a:rPr>
              <a:t>, extraites des référentiels de BMA et transférées dans le référentiel BNMA </a:t>
            </a:r>
            <a:r>
              <a:rPr lang="fr-FR" i="1" dirty="0">
                <a:latin typeface="Marianne" panose="02000000000000000000" pitchFamily="2" charset="0"/>
                <a:cs typeface="Arial" panose="020B0604020202020204" pitchFamily="34" charset="0"/>
              </a:rPr>
              <a:t>(désignées par un nom commun, ex : « étude d’un ouvrage » - ébénisterie)</a:t>
            </a:r>
          </a:p>
          <a:p>
            <a:endParaRPr lang="fr-FR" b="1" dirty="0">
              <a:latin typeface="Marianne" panose="02000000000000000000" pitchFamily="2" charset="0"/>
              <a:cs typeface="Arial" panose="020B0604020202020204" pitchFamily="34" charset="0"/>
            </a:endParaRPr>
          </a:p>
          <a:p>
            <a:endParaRPr lang="fr-FR" b="1"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b="1" dirty="0">
                <a:latin typeface="Marianne" panose="02000000000000000000" pitchFamily="2" charset="0"/>
                <a:cs typeface="Arial" panose="020B0604020202020204" pitchFamily="34" charset="0"/>
              </a:rPr>
              <a:t>Des </a:t>
            </a:r>
            <a:r>
              <a:rPr lang="fr-FR" b="1" dirty="0">
                <a:solidFill>
                  <a:srgbClr val="FF0000"/>
                </a:solidFill>
                <a:latin typeface="Marianne" panose="02000000000000000000" pitchFamily="2" charset="0"/>
                <a:cs typeface="Arial" panose="020B0604020202020204" pitchFamily="34" charset="0"/>
              </a:rPr>
              <a:t>tâches propres à chaque spécialité</a:t>
            </a:r>
            <a:r>
              <a:rPr lang="fr-FR" dirty="0">
                <a:latin typeface="Marianne" panose="02000000000000000000" pitchFamily="2" charset="0"/>
                <a:cs typeface="Arial" panose="020B0604020202020204" pitchFamily="34" charset="0"/>
              </a:rPr>
              <a:t>, extraites des référentiels de BMA et transférées dans le référentiel BNMA </a:t>
            </a:r>
            <a:r>
              <a:rPr lang="fr-FR" i="1" dirty="0">
                <a:latin typeface="Marianne" panose="02000000000000000000" pitchFamily="2" charset="0"/>
                <a:cs typeface="Arial" panose="020B0604020202020204" pitchFamily="34" charset="0"/>
              </a:rPr>
              <a:t>(désignées par un nom commun : ex : « Estimation du coût des matières, … » - ébénisterie)</a:t>
            </a:r>
          </a:p>
          <a:p>
            <a:endParaRPr lang="fr-FR" dirty="0">
              <a:latin typeface="Marianne" panose="02000000000000000000" pitchFamily="2" charset="0"/>
              <a:cs typeface="Arial" panose="020B0604020202020204" pitchFamily="34" charset="0"/>
            </a:endParaRPr>
          </a:p>
          <a:p>
            <a:r>
              <a:rPr lang="fr-FR" dirty="0">
                <a:latin typeface="Marianne" panose="02000000000000000000" pitchFamily="2" charset="0"/>
                <a:cs typeface="Arial" panose="020B0604020202020204" pitchFamily="34" charset="0"/>
              </a:rPr>
              <a:t>    </a:t>
            </a:r>
          </a:p>
        </p:txBody>
      </p:sp>
      <p:sp>
        <p:nvSpPr>
          <p:cNvPr id="3" name="PlaceHolder 1">
            <a:extLst>
              <a:ext uri="{FF2B5EF4-FFF2-40B4-BE49-F238E27FC236}">
                <a16:creationId xmlns:a16="http://schemas.microsoft.com/office/drawing/2014/main" id="{C4D19BD4-E8A0-C8D8-7733-367D5AF5E5C3}"/>
              </a:ext>
            </a:extLst>
          </p:cNvPr>
          <p:cNvSpPr txBox="1">
            <a:spLocks/>
          </p:cNvSpPr>
          <p:nvPr/>
        </p:nvSpPr>
        <p:spPr>
          <a:xfrm>
            <a:off x="1063937" y="17421"/>
            <a:ext cx="10665914" cy="1026360"/>
          </a:xfrm>
          <a:prstGeom prst="rect">
            <a:avLst/>
          </a:prstGeom>
          <a:noFill/>
          <a:ln w="0">
            <a:noFill/>
          </a:ln>
        </p:spPr>
        <p:txBody>
          <a:bodyPr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0" algn="l"/>
              </a:tabLst>
            </a:pPr>
            <a:r>
              <a:rPr lang="fr-FR" sz="3600" b="1" spc="-1" dirty="0">
                <a:solidFill>
                  <a:schemeClr val="accent5">
                    <a:lumMod val="75000"/>
                  </a:schemeClr>
                </a:solidFill>
                <a:latin typeface="Marianne" panose="02000000000000000000" pitchFamily="2" charset="0"/>
              </a:rPr>
              <a:t>Présentation de la structure</a:t>
            </a:r>
            <a:endParaRPr lang="fr-FR" sz="3600" spc="-1" dirty="0">
              <a:solidFill>
                <a:schemeClr val="accent5">
                  <a:lumMod val="75000"/>
                </a:schemeClr>
              </a:solidFill>
              <a:latin typeface="Marianne" panose="02000000000000000000" pitchFamily="2" charset="0"/>
            </a:endParaRPr>
          </a:p>
        </p:txBody>
      </p:sp>
      <p:sp>
        <p:nvSpPr>
          <p:cNvPr id="7" name="ZoneTexte 6">
            <a:extLst>
              <a:ext uri="{FF2B5EF4-FFF2-40B4-BE49-F238E27FC236}">
                <a16:creationId xmlns:a16="http://schemas.microsoft.com/office/drawing/2014/main" id="{C5F89D74-5BD3-A65F-532A-915A765AD38F}"/>
              </a:ext>
            </a:extLst>
          </p:cNvPr>
          <p:cNvSpPr txBox="1"/>
          <p:nvPr/>
        </p:nvSpPr>
        <p:spPr>
          <a:xfrm>
            <a:off x="1336075" y="817521"/>
            <a:ext cx="10565034" cy="369332"/>
          </a:xfrm>
          <a:prstGeom prst="rect">
            <a:avLst/>
          </a:prstGeom>
          <a:noFill/>
        </p:spPr>
        <p:txBody>
          <a:bodyPr wrap="square" rtlCol="0">
            <a:spAutoFit/>
          </a:bodyPr>
          <a:lstStyle/>
          <a:p>
            <a:r>
              <a:rPr lang="fr-FR" b="1" dirty="0">
                <a:solidFill>
                  <a:schemeClr val="accent5">
                    <a:lumMod val="75000"/>
                  </a:schemeClr>
                </a:solidFill>
                <a:latin typeface="Marianne" panose="02000000000000000000" pitchFamily="2" charset="0"/>
                <a:cs typeface="Arial" panose="020B0604020202020204" pitchFamily="34" charset="0"/>
              </a:rPr>
              <a:t>HARMONISATION DES RAP </a:t>
            </a:r>
          </a:p>
        </p:txBody>
      </p:sp>
    </p:spTree>
    <p:extLst>
      <p:ext uri="{BB962C8B-B14F-4D97-AF65-F5344CB8AC3E}">
        <p14:creationId xmlns:p14="http://schemas.microsoft.com/office/powerpoint/2010/main" val="1974775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BCCD9-9D6C-E345-C920-15EBD321BE3E}"/>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AFB95AF9-5077-1D03-A309-4705B5438E5F}"/>
              </a:ext>
            </a:extLst>
          </p:cNvPr>
          <p:cNvSpPr txBox="1"/>
          <p:nvPr/>
        </p:nvSpPr>
        <p:spPr>
          <a:xfrm>
            <a:off x="1336075" y="817521"/>
            <a:ext cx="10565034" cy="369332"/>
          </a:xfrm>
          <a:prstGeom prst="rect">
            <a:avLst/>
          </a:prstGeom>
          <a:noFill/>
        </p:spPr>
        <p:txBody>
          <a:bodyPr wrap="square" rtlCol="0">
            <a:spAutoFit/>
          </a:bodyPr>
          <a:lstStyle/>
          <a:p>
            <a:r>
              <a:rPr lang="fr-FR" b="1" dirty="0">
                <a:solidFill>
                  <a:schemeClr val="accent5">
                    <a:lumMod val="75000"/>
                  </a:schemeClr>
                </a:solidFill>
                <a:latin typeface="Marianne" panose="02000000000000000000" pitchFamily="2" charset="0"/>
                <a:cs typeface="Arial" panose="020B0604020202020204" pitchFamily="34" charset="0"/>
              </a:rPr>
              <a:t>HARMONISATION DES RAP </a:t>
            </a:r>
          </a:p>
        </p:txBody>
      </p:sp>
      <p:pic>
        <p:nvPicPr>
          <p:cNvPr id="4" name="Image 3" descr="Une image contenant texte, capture d’écran, Police, nombre&#10;&#10;Le contenu généré par l’IA peut être incorrect.">
            <a:extLst>
              <a:ext uri="{FF2B5EF4-FFF2-40B4-BE49-F238E27FC236}">
                <a16:creationId xmlns:a16="http://schemas.microsoft.com/office/drawing/2014/main" id="{912098E4-014F-343B-CDF0-F23B60B6E7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9273" y="1966266"/>
            <a:ext cx="7772400" cy="2061604"/>
          </a:xfrm>
          <a:prstGeom prst="rect">
            <a:avLst/>
          </a:prstGeom>
          <a:solidFill>
            <a:schemeClr val="accent5">
              <a:lumMod val="75000"/>
              <a:alpha val="41000"/>
            </a:schemeClr>
          </a:solidFill>
        </p:spPr>
      </p:pic>
      <p:pic>
        <p:nvPicPr>
          <p:cNvPr id="6" name="Image 5" descr="Une image contenant texte, capture d’écran, nombre, Police&#10;&#10;Le contenu généré par l’IA peut être incorrect.">
            <a:extLst>
              <a:ext uri="{FF2B5EF4-FFF2-40B4-BE49-F238E27FC236}">
                <a16:creationId xmlns:a16="http://schemas.microsoft.com/office/drawing/2014/main" id="{D8F9DB0E-4447-FD1C-DAFD-CC117E4ABD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9272" y="4473821"/>
            <a:ext cx="7787775" cy="1820420"/>
          </a:xfrm>
          <a:prstGeom prst="rect">
            <a:avLst/>
          </a:prstGeom>
          <a:solidFill>
            <a:schemeClr val="accent5">
              <a:lumMod val="75000"/>
              <a:alpha val="41000"/>
            </a:schemeClr>
          </a:solidFill>
        </p:spPr>
      </p:pic>
      <p:sp>
        <p:nvSpPr>
          <p:cNvPr id="7" name="ZoneTexte 6">
            <a:extLst>
              <a:ext uri="{FF2B5EF4-FFF2-40B4-BE49-F238E27FC236}">
                <a16:creationId xmlns:a16="http://schemas.microsoft.com/office/drawing/2014/main" id="{26569D96-E4B2-6D55-AC52-7C0EDA6BD1D4}"/>
              </a:ext>
            </a:extLst>
          </p:cNvPr>
          <p:cNvSpPr txBox="1"/>
          <p:nvPr/>
        </p:nvSpPr>
        <p:spPr>
          <a:xfrm>
            <a:off x="2888017" y="1603948"/>
            <a:ext cx="1847622"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RAP ébénisterie</a:t>
            </a:r>
          </a:p>
        </p:txBody>
      </p:sp>
      <p:sp>
        <p:nvSpPr>
          <p:cNvPr id="8" name="ZoneTexte 7">
            <a:extLst>
              <a:ext uri="{FF2B5EF4-FFF2-40B4-BE49-F238E27FC236}">
                <a16:creationId xmlns:a16="http://schemas.microsoft.com/office/drawing/2014/main" id="{40C22942-9F1E-5188-5B37-ACB7C5152DC7}"/>
              </a:ext>
            </a:extLst>
          </p:cNvPr>
          <p:cNvSpPr txBox="1"/>
          <p:nvPr/>
        </p:nvSpPr>
        <p:spPr>
          <a:xfrm>
            <a:off x="2888017" y="4092315"/>
            <a:ext cx="1975862"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RAP arts du bijou</a:t>
            </a:r>
          </a:p>
        </p:txBody>
      </p:sp>
      <p:sp>
        <p:nvSpPr>
          <p:cNvPr id="9" name="Rectangle 8">
            <a:extLst>
              <a:ext uri="{FF2B5EF4-FFF2-40B4-BE49-F238E27FC236}">
                <a16:creationId xmlns:a16="http://schemas.microsoft.com/office/drawing/2014/main" id="{A88C283E-488E-4EAC-EE8F-1D61C4FB2D42}"/>
              </a:ext>
            </a:extLst>
          </p:cNvPr>
          <p:cNvSpPr/>
          <p:nvPr/>
        </p:nvSpPr>
        <p:spPr>
          <a:xfrm>
            <a:off x="6860410" y="1893234"/>
            <a:ext cx="3889129" cy="2229061"/>
          </a:xfrm>
          <a:prstGeom prst="rect">
            <a:avLst/>
          </a:prstGeom>
          <a:solidFill>
            <a:schemeClr val="accent2">
              <a:alpha val="14536"/>
            </a:schemeClr>
          </a:solidFill>
          <a:ln w="539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0BC6B7E6-BD4F-CDAF-F429-7419A0AB3971}"/>
              </a:ext>
            </a:extLst>
          </p:cNvPr>
          <p:cNvSpPr/>
          <p:nvPr/>
        </p:nvSpPr>
        <p:spPr>
          <a:xfrm>
            <a:off x="7228104" y="4480128"/>
            <a:ext cx="3522515" cy="1907647"/>
          </a:xfrm>
          <a:prstGeom prst="rect">
            <a:avLst/>
          </a:prstGeom>
          <a:solidFill>
            <a:schemeClr val="accent2">
              <a:alpha val="14536"/>
            </a:schemeClr>
          </a:solidFill>
          <a:ln w="539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avec flèche 11">
            <a:extLst>
              <a:ext uri="{FF2B5EF4-FFF2-40B4-BE49-F238E27FC236}">
                <a16:creationId xmlns:a16="http://schemas.microsoft.com/office/drawing/2014/main" id="{D304293F-FB89-3B50-219F-BBD26E715809}"/>
              </a:ext>
            </a:extLst>
          </p:cNvPr>
          <p:cNvCxnSpPr>
            <a:cxnSpLocks/>
          </p:cNvCxnSpPr>
          <p:nvPr/>
        </p:nvCxnSpPr>
        <p:spPr>
          <a:xfrm>
            <a:off x="10766595" y="2717950"/>
            <a:ext cx="586005" cy="71105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ABFC5B09-4FB3-D9FC-4AD9-F5E1F90B1806}"/>
              </a:ext>
            </a:extLst>
          </p:cNvPr>
          <p:cNvCxnSpPr>
            <a:cxnSpLocks/>
          </p:cNvCxnSpPr>
          <p:nvPr/>
        </p:nvCxnSpPr>
        <p:spPr>
          <a:xfrm flipV="1">
            <a:off x="10749539" y="4418344"/>
            <a:ext cx="603061" cy="965687"/>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6" name="ZoneTexte 15">
            <a:extLst>
              <a:ext uri="{FF2B5EF4-FFF2-40B4-BE49-F238E27FC236}">
                <a16:creationId xmlns:a16="http://schemas.microsoft.com/office/drawing/2014/main" id="{B938EA62-73B4-B035-A7CA-9469CAD9621C}"/>
              </a:ext>
            </a:extLst>
          </p:cNvPr>
          <p:cNvSpPr txBox="1"/>
          <p:nvPr/>
        </p:nvSpPr>
        <p:spPr>
          <a:xfrm>
            <a:off x="10847405" y="3695856"/>
            <a:ext cx="1282723" cy="523220"/>
          </a:xfrm>
          <a:prstGeom prst="rect">
            <a:avLst/>
          </a:prstGeom>
          <a:noFill/>
        </p:spPr>
        <p:txBody>
          <a:bodyPr wrap="none" rtlCol="0">
            <a:spAutoFit/>
          </a:bodyPr>
          <a:lstStyle/>
          <a:p>
            <a:r>
              <a:rPr lang="fr-FR" sz="1400" dirty="0">
                <a:solidFill>
                  <a:schemeClr val="accent2"/>
                </a:solidFill>
                <a:latin typeface="Arial" panose="020B0604020202020204" pitchFamily="34" charset="0"/>
                <a:cs typeface="Arial" panose="020B0604020202020204" pitchFamily="34" charset="0"/>
              </a:rPr>
              <a:t>BLOCS </a:t>
            </a:r>
          </a:p>
          <a:p>
            <a:r>
              <a:rPr lang="fr-FR" sz="1400" dirty="0">
                <a:solidFill>
                  <a:schemeClr val="accent2"/>
                </a:solidFill>
                <a:latin typeface="Arial" panose="020B0604020202020204" pitchFamily="34" charset="0"/>
                <a:cs typeface="Arial" panose="020B0604020202020204" pitchFamily="34" charset="0"/>
              </a:rPr>
              <a:t>IDENTIQUES</a:t>
            </a:r>
          </a:p>
        </p:txBody>
      </p:sp>
      <p:sp>
        <p:nvSpPr>
          <p:cNvPr id="17" name="Rectangle 16">
            <a:extLst>
              <a:ext uri="{FF2B5EF4-FFF2-40B4-BE49-F238E27FC236}">
                <a16:creationId xmlns:a16="http://schemas.microsoft.com/office/drawing/2014/main" id="{7477ACF1-4985-2933-F67C-5EAFD43EC4EE}"/>
              </a:ext>
            </a:extLst>
          </p:cNvPr>
          <p:cNvSpPr/>
          <p:nvPr/>
        </p:nvSpPr>
        <p:spPr>
          <a:xfrm>
            <a:off x="2873026" y="1914986"/>
            <a:ext cx="3872462" cy="2177329"/>
          </a:xfrm>
          <a:prstGeom prst="rect">
            <a:avLst/>
          </a:prstGeom>
          <a:solidFill>
            <a:schemeClr val="accent5">
              <a:lumMod val="75000"/>
              <a:alpha val="14646"/>
            </a:schemeClr>
          </a:solidFill>
          <a:ln w="539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CAD3FD03-1029-E39D-8501-0430171DE825}"/>
              </a:ext>
            </a:extLst>
          </p:cNvPr>
          <p:cNvSpPr/>
          <p:nvPr/>
        </p:nvSpPr>
        <p:spPr>
          <a:xfrm>
            <a:off x="2873026" y="4418344"/>
            <a:ext cx="3872462" cy="1907648"/>
          </a:xfrm>
          <a:prstGeom prst="rect">
            <a:avLst/>
          </a:prstGeom>
          <a:solidFill>
            <a:schemeClr val="accent5">
              <a:lumMod val="75000"/>
              <a:alpha val="14646"/>
            </a:schemeClr>
          </a:solidFill>
          <a:ln w="53975">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0" name="Connecteur droit avec flèche 19">
            <a:extLst>
              <a:ext uri="{FF2B5EF4-FFF2-40B4-BE49-F238E27FC236}">
                <a16:creationId xmlns:a16="http://schemas.microsoft.com/office/drawing/2014/main" id="{AE937EDD-2B83-48AA-33CD-1FDDFF26F1BD}"/>
              </a:ext>
            </a:extLst>
          </p:cNvPr>
          <p:cNvCxnSpPr>
            <a:cxnSpLocks/>
          </p:cNvCxnSpPr>
          <p:nvPr/>
        </p:nvCxnSpPr>
        <p:spPr>
          <a:xfrm flipH="1">
            <a:off x="1784348" y="2663222"/>
            <a:ext cx="1103669" cy="765778"/>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6941B16B-77BA-E69F-87E4-065D77C355CB}"/>
              </a:ext>
            </a:extLst>
          </p:cNvPr>
          <p:cNvCxnSpPr>
            <a:cxnSpLocks/>
            <a:endCxn id="23" idx="2"/>
          </p:cNvCxnSpPr>
          <p:nvPr/>
        </p:nvCxnSpPr>
        <p:spPr>
          <a:xfrm flipH="1" flipV="1">
            <a:off x="1690075" y="4721266"/>
            <a:ext cx="1357175" cy="706806"/>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ZoneTexte 22">
            <a:extLst>
              <a:ext uri="{FF2B5EF4-FFF2-40B4-BE49-F238E27FC236}">
                <a16:creationId xmlns:a16="http://schemas.microsoft.com/office/drawing/2014/main" id="{2D180531-C9F2-068B-490C-2B55D930DF2D}"/>
              </a:ext>
            </a:extLst>
          </p:cNvPr>
          <p:cNvSpPr txBox="1"/>
          <p:nvPr/>
        </p:nvSpPr>
        <p:spPr>
          <a:xfrm>
            <a:off x="967573" y="3520937"/>
            <a:ext cx="1445004" cy="1200329"/>
          </a:xfrm>
          <a:prstGeom prst="rect">
            <a:avLst/>
          </a:prstGeom>
          <a:noFill/>
        </p:spPr>
        <p:txBody>
          <a:bodyPr wrap="square" rtlCol="0">
            <a:spAutoFit/>
          </a:bodyPr>
          <a:lstStyle/>
          <a:p>
            <a:pPr algn="r"/>
            <a:r>
              <a:rPr lang="fr-FR" dirty="0">
                <a:solidFill>
                  <a:schemeClr val="accent5">
                    <a:lumMod val="75000"/>
                  </a:schemeClr>
                </a:solidFill>
              </a:rPr>
              <a:t>PÔLES, </a:t>
            </a:r>
          </a:p>
          <a:p>
            <a:pPr algn="r"/>
            <a:r>
              <a:rPr lang="fr-FR" dirty="0">
                <a:solidFill>
                  <a:schemeClr val="accent5">
                    <a:lumMod val="75000"/>
                  </a:schemeClr>
                </a:solidFill>
              </a:rPr>
              <a:t>ACTIVITES, </a:t>
            </a:r>
          </a:p>
          <a:p>
            <a:pPr algn="r"/>
            <a:r>
              <a:rPr lang="fr-FR" dirty="0">
                <a:solidFill>
                  <a:schemeClr val="accent5">
                    <a:lumMod val="75000"/>
                  </a:schemeClr>
                </a:solidFill>
              </a:rPr>
              <a:t>TÂCHES</a:t>
            </a:r>
          </a:p>
          <a:p>
            <a:pPr algn="r"/>
            <a:r>
              <a:rPr lang="fr-FR" dirty="0">
                <a:solidFill>
                  <a:schemeClr val="accent5">
                    <a:lumMod val="75000"/>
                  </a:schemeClr>
                </a:solidFill>
              </a:rPr>
              <a:t>DIFFÉRENTS</a:t>
            </a:r>
          </a:p>
        </p:txBody>
      </p:sp>
      <p:cxnSp>
        <p:nvCxnSpPr>
          <p:cNvPr id="11" name="Connecteur droit 3">
            <a:extLst>
              <a:ext uri="{FF2B5EF4-FFF2-40B4-BE49-F238E27FC236}">
                <a16:creationId xmlns:a16="http://schemas.microsoft.com/office/drawing/2014/main" id="{0296C055-432A-EB8F-6F8F-07FC4A992687}"/>
              </a:ext>
            </a:extLst>
          </p:cNvPr>
          <p:cNvCxnSpPr>
            <a:cxnSpLocks/>
          </p:cNvCxnSpPr>
          <p:nvPr/>
        </p:nvCxnSpPr>
        <p:spPr>
          <a:xfrm>
            <a:off x="824040" y="326571"/>
            <a:ext cx="0" cy="6532509"/>
          </a:xfrm>
          <a:prstGeom prst="straightConnector1">
            <a:avLst/>
          </a:prstGeom>
          <a:ln w="63500">
            <a:solidFill>
              <a:schemeClr val="accent5">
                <a:lumMod val="40000"/>
                <a:lumOff val="60000"/>
              </a:schemeClr>
            </a:solidFill>
            <a:round/>
          </a:ln>
        </p:spPr>
      </p:cxnSp>
      <p:sp>
        <p:nvSpPr>
          <p:cNvPr id="14" name="PlaceHolder 1">
            <a:extLst>
              <a:ext uri="{FF2B5EF4-FFF2-40B4-BE49-F238E27FC236}">
                <a16:creationId xmlns:a16="http://schemas.microsoft.com/office/drawing/2014/main" id="{CD52BB6D-0375-B282-9B0B-A981A22A3CAE}"/>
              </a:ext>
            </a:extLst>
          </p:cNvPr>
          <p:cNvSpPr txBox="1">
            <a:spLocks/>
          </p:cNvSpPr>
          <p:nvPr/>
        </p:nvSpPr>
        <p:spPr>
          <a:xfrm>
            <a:off x="1063937" y="17421"/>
            <a:ext cx="10665914" cy="1026360"/>
          </a:xfrm>
          <a:prstGeom prst="rect">
            <a:avLst/>
          </a:prstGeom>
          <a:noFill/>
          <a:ln w="0">
            <a:noFill/>
          </a:ln>
        </p:spPr>
        <p:txBody>
          <a:bodyPr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0" algn="l"/>
              </a:tabLst>
            </a:pPr>
            <a:r>
              <a:rPr lang="fr-FR" sz="3600" b="1" spc="-1" dirty="0">
                <a:solidFill>
                  <a:schemeClr val="accent5">
                    <a:lumMod val="75000"/>
                  </a:schemeClr>
                </a:solidFill>
                <a:latin typeface="Marianne" panose="02000000000000000000" pitchFamily="2" charset="0"/>
              </a:rPr>
              <a:t>Présentation des prototypes</a:t>
            </a:r>
            <a:endParaRPr lang="fr-FR" sz="3600" spc="-1" dirty="0">
              <a:solidFill>
                <a:schemeClr val="accent5">
                  <a:lumMod val="75000"/>
                </a:schemeClr>
              </a:solidFill>
              <a:latin typeface="Marianne" panose="02000000000000000000" pitchFamily="2" charset="0"/>
            </a:endParaRPr>
          </a:p>
        </p:txBody>
      </p:sp>
    </p:spTree>
    <p:extLst>
      <p:ext uri="{BB962C8B-B14F-4D97-AF65-F5344CB8AC3E}">
        <p14:creationId xmlns:p14="http://schemas.microsoft.com/office/powerpoint/2010/main" val="223983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D2A1FAF-1881-9400-A428-45647665E8AF}"/>
              </a:ext>
            </a:extLst>
          </p:cNvPr>
          <p:cNvSpPr txBox="1"/>
          <p:nvPr/>
        </p:nvSpPr>
        <p:spPr>
          <a:xfrm>
            <a:off x="1674375" y="2378074"/>
            <a:ext cx="9158276" cy="2554545"/>
          </a:xfrm>
          <a:prstGeom prst="rect">
            <a:avLst/>
          </a:prstGeom>
          <a:noFill/>
        </p:spPr>
        <p:txBody>
          <a:bodyPr wrap="none" rtlCol="0">
            <a:spAutoFit/>
          </a:bodyPr>
          <a:lstStyle/>
          <a:p>
            <a:pPr marL="342900" indent="-342900">
              <a:buFont typeface="Arial" panose="020B0604020202020204" pitchFamily="34" charset="0"/>
              <a:buChar char="•"/>
            </a:pPr>
            <a:r>
              <a:rPr lang="fr-FR" sz="2800" dirty="0">
                <a:latin typeface="Marianne" panose="02000000000000000000" pitchFamily="2" charset="0"/>
                <a:cs typeface="Arial" panose="020B0604020202020204" pitchFamily="34" charset="0"/>
              </a:rPr>
              <a:t>Création du BNMA : contexte, principes, parcours</a:t>
            </a:r>
          </a:p>
          <a:p>
            <a:endParaRPr lang="fr-FR" sz="2800" dirty="0">
              <a:latin typeface="Marianne" panose="02000000000000000000" pitchFamily="2" charset="0"/>
              <a:cs typeface="Arial" panose="020B0604020202020204" pitchFamily="34" charset="0"/>
            </a:endParaRPr>
          </a:p>
          <a:p>
            <a:pPr marL="342900" indent="-342900">
              <a:buFont typeface="Arial" panose="020B0604020202020204" pitchFamily="34" charset="0"/>
              <a:buChar char="•"/>
            </a:pPr>
            <a:r>
              <a:rPr lang="fr-FR" sz="2800" dirty="0">
                <a:latin typeface="Marianne" panose="02000000000000000000" pitchFamily="2" charset="0"/>
                <a:cs typeface="Arial" panose="020B0604020202020204" pitchFamily="34" charset="0"/>
              </a:rPr>
              <a:t>Présentation du diplôme</a:t>
            </a:r>
          </a:p>
          <a:p>
            <a:pPr marL="1257300" lvl="2" indent="-342900">
              <a:buFont typeface="Arial" panose="020B0604020202020204" pitchFamily="34" charset="0"/>
              <a:buChar char="•"/>
            </a:pPr>
            <a:r>
              <a:rPr lang="fr-FR" sz="2800" dirty="0">
                <a:latin typeface="Marianne" panose="02000000000000000000" pitchFamily="2" charset="0"/>
                <a:cs typeface="Arial" panose="020B0604020202020204" pitchFamily="34" charset="0"/>
              </a:rPr>
              <a:t>Structure</a:t>
            </a:r>
          </a:p>
          <a:p>
            <a:pPr marL="1257300" lvl="2" indent="-342900">
              <a:buFont typeface="Arial" panose="020B0604020202020204" pitchFamily="34" charset="0"/>
              <a:buChar char="•"/>
            </a:pPr>
            <a:r>
              <a:rPr lang="fr-FR" sz="2800" dirty="0">
                <a:latin typeface="Marianne" panose="02000000000000000000" pitchFamily="2" charset="0"/>
                <a:cs typeface="Arial" panose="020B0604020202020204" pitchFamily="34" charset="0"/>
              </a:rPr>
              <a:t>épreuves</a:t>
            </a:r>
          </a:p>
          <a:p>
            <a:endParaRPr lang="fr-FR" sz="2000" dirty="0">
              <a:latin typeface="Marianne" panose="02000000000000000000" pitchFamily="2" charset="0"/>
              <a:cs typeface="Arial" panose="020B0604020202020204" pitchFamily="34" charset="0"/>
            </a:endParaRPr>
          </a:p>
        </p:txBody>
      </p:sp>
      <p:cxnSp>
        <p:nvCxnSpPr>
          <p:cNvPr id="6" name="Connecteur droit 4">
            <a:extLst>
              <a:ext uri="{FF2B5EF4-FFF2-40B4-BE49-F238E27FC236}">
                <a16:creationId xmlns:a16="http://schemas.microsoft.com/office/drawing/2014/main" id="{D840A68E-433C-064A-E7B2-390202F6A810}"/>
              </a:ext>
            </a:extLst>
          </p:cNvPr>
          <p:cNvCxnSpPr>
            <a:cxnSpLocks/>
          </p:cNvCxnSpPr>
          <p:nvPr/>
        </p:nvCxnSpPr>
        <p:spPr>
          <a:xfrm>
            <a:off x="824040" y="1401097"/>
            <a:ext cx="0" cy="5457983"/>
          </a:xfrm>
          <a:prstGeom prst="straightConnector1">
            <a:avLst/>
          </a:prstGeom>
          <a:ln w="63500">
            <a:solidFill>
              <a:schemeClr val="accent1">
                <a:lumMod val="40000"/>
                <a:lumOff val="60000"/>
              </a:schemeClr>
            </a:solidFill>
            <a:roun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E456A-B9C6-B8EC-C768-A310122704BA}"/>
            </a:ext>
          </a:extLst>
        </p:cNvPr>
        <p:cNvGrpSpPr/>
        <p:nvPr/>
      </p:nvGrpSpPr>
      <p:grpSpPr>
        <a:xfrm>
          <a:off x="0" y="0"/>
          <a:ext cx="0" cy="0"/>
          <a:chOff x="0" y="0"/>
          <a:chExt cx="0" cy="0"/>
        </a:xfrm>
      </p:grpSpPr>
      <p:sp>
        <p:nvSpPr>
          <p:cNvPr id="58" name="PlaceHolder 1">
            <a:extLst>
              <a:ext uri="{FF2B5EF4-FFF2-40B4-BE49-F238E27FC236}">
                <a16:creationId xmlns:a16="http://schemas.microsoft.com/office/drawing/2014/main" id="{F050DE49-45C0-08CE-4128-D8F571AA6A34}"/>
              </a:ext>
            </a:extLst>
          </p:cNvPr>
          <p:cNvSpPr>
            <a:spLocks noGrp="1"/>
          </p:cNvSpPr>
          <p:nvPr>
            <p:ph type="title"/>
          </p:nvPr>
        </p:nvSpPr>
        <p:spPr>
          <a:xfrm>
            <a:off x="1002335" y="431690"/>
            <a:ext cx="10884857" cy="635613"/>
          </a:xfrm>
          <a:prstGeom prst="rect">
            <a:avLst/>
          </a:prstGeom>
          <a:noFill/>
          <a:ln w="0">
            <a:noFill/>
          </a:ln>
        </p:spPr>
        <p:txBody>
          <a:bodyPr lIns="91440" tIns="45720" rIns="91440" bIns="45720" anchor="b">
            <a:normAutofit/>
          </a:bodyPr>
          <a:lstStyle/>
          <a:p>
            <a:pPr indent="0">
              <a:lnSpc>
                <a:spcPct val="90000"/>
              </a:lnSpc>
              <a:buNone/>
              <a:tabLst>
                <a:tab pos="0" algn="l"/>
              </a:tabLst>
            </a:pPr>
            <a:r>
              <a:rPr lang="fr-FR" sz="3600" b="1" dirty="0">
                <a:solidFill>
                  <a:schemeClr val="accent5">
                    <a:lumMod val="75000"/>
                  </a:schemeClr>
                </a:solidFill>
                <a:latin typeface="Marianne" panose="02000000000000000000" pitchFamily="2" charset="0"/>
                <a:ea typeface="+mn-ea"/>
                <a:cs typeface="Arial" panose="020B0604020202020204" pitchFamily="34" charset="0"/>
              </a:rPr>
              <a:t>Contexte et enjeux</a:t>
            </a:r>
          </a:p>
        </p:txBody>
      </p:sp>
      <p:sp>
        <p:nvSpPr>
          <p:cNvPr id="60" name="Rectangle 59">
            <a:extLst>
              <a:ext uri="{FF2B5EF4-FFF2-40B4-BE49-F238E27FC236}">
                <a16:creationId xmlns:a16="http://schemas.microsoft.com/office/drawing/2014/main" id="{8C461ED1-8C8C-23E4-8FE4-307BFCC94EB4}"/>
              </a:ext>
            </a:extLst>
          </p:cNvPr>
          <p:cNvSpPr/>
          <p:nvPr/>
        </p:nvSpPr>
        <p:spPr>
          <a:xfrm>
            <a:off x="1186603" y="1253614"/>
            <a:ext cx="10516320" cy="525952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85750" indent="-285750">
              <a:buFont typeface="Arial" panose="020B0604020202020204" pitchFamily="34" charset="0"/>
              <a:buChar char="•"/>
            </a:pPr>
            <a:r>
              <a:rPr lang="fr-FR" sz="1600" dirty="0">
                <a:latin typeface="Marianne" panose="02000000000000000000" pitchFamily="2" charset="0"/>
              </a:rPr>
              <a:t>Un périmètre large qui nécessite de préciser certaines spécialités</a:t>
            </a:r>
          </a:p>
          <a:p>
            <a:endParaRPr lang="fr-FR" sz="1600" b="1" dirty="0">
              <a:latin typeface="Marianne" panose="02000000000000000000" pitchFamily="2" charset="0"/>
            </a:endParaRPr>
          </a:p>
          <a:p>
            <a:pPr marL="285750" indent="-285750">
              <a:buFont typeface="Arial" panose="020B0604020202020204" pitchFamily="34" charset="0"/>
              <a:buChar char="•"/>
            </a:pPr>
            <a:r>
              <a:rPr lang="fr-FR" sz="1600" dirty="0">
                <a:latin typeface="Marianne" panose="02000000000000000000" pitchFamily="2" charset="0"/>
              </a:rPr>
              <a:t>Une offre de formation complexe pour les élèves, les familles et le grand public : coexistence de </a:t>
            </a:r>
            <a:r>
              <a:rPr lang="fr-FR" sz="1600" b="1" dirty="0">
                <a:latin typeface="Marianne" panose="02000000000000000000" pitchFamily="2" charset="0"/>
              </a:rPr>
              <a:t>3</a:t>
            </a:r>
            <a:r>
              <a:rPr lang="fr-FR" sz="1600" dirty="0">
                <a:latin typeface="Marianne" panose="02000000000000000000" pitchFamily="2" charset="0"/>
              </a:rPr>
              <a:t> parcours parallèles de niveau 4 (CAP + BMA - 4 ans / BCP AMA - 3 ans / DTMS - 2 ans).</a:t>
            </a:r>
          </a:p>
          <a:p>
            <a:endParaRPr lang="fr-FR" sz="1600" dirty="0">
              <a:latin typeface="Marianne" panose="02000000000000000000" pitchFamily="2" charset="0"/>
            </a:endParaRPr>
          </a:p>
          <a:p>
            <a:pPr marL="285750" indent="-285750">
              <a:buFont typeface="Arial" panose="020B0604020202020204" pitchFamily="34" charset="0"/>
              <a:buChar char="•"/>
            </a:pPr>
            <a:r>
              <a:rPr lang="fr-FR" sz="1600" dirty="0">
                <a:latin typeface="Marianne" panose="02000000000000000000" pitchFamily="2" charset="0"/>
              </a:rPr>
              <a:t>Un système actuel inadéquat pour les parcours des élèves en voie scolaire issus de la 3e (collège). Les CAP attirent de moins en moins les élèves qui lui préfèrent le BCP (en 3 ans - niv.4)</a:t>
            </a:r>
          </a:p>
          <a:p>
            <a:pPr marL="285750" indent="-285750">
              <a:buFont typeface="Arial" panose="020B0604020202020204" pitchFamily="34" charset="0"/>
              <a:buChar char="•"/>
            </a:pPr>
            <a:endParaRPr lang="fr-FR" sz="1600" dirty="0">
              <a:latin typeface="Marianne" panose="02000000000000000000" pitchFamily="2" charset="0"/>
            </a:endParaRPr>
          </a:p>
          <a:p>
            <a:pPr marL="285750" indent="-285750">
              <a:buFont typeface="Arial" panose="020B0604020202020204" pitchFamily="34" charset="0"/>
              <a:buChar char="•"/>
            </a:pPr>
            <a:r>
              <a:rPr lang="fr-FR" sz="1600" dirty="0">
                <a:latin typeface="Marianne" panose="02000000000000000000" pitchFamily="2" charset="0"/>
              </a:rPr>
              <a:t>Des CAP MA, en revanche, qui sont de plus en plus attractifs comme compléments de formation post niveaux 3, 4 et plus (adultes en reconversion)</a:t>
            </a:r>
          </a:p>
          <a:p>
            <a:pPr marL="285750" indent="-285750">
              <a:buFont typeface="Arial" panose="020B0604020202020204" pitchFamily="34" charset="0"/>
              <a:buChar char="•"/>
            </a:pPr>
            <a:endParaRPr lang="fr-FR" sz="1600" dirty="0">
              <a:latin typeface="Marianne" panose="02000000000000000000" pitchFamily="2" charset="0"/>
            </a:endParaRPr>
          </a:p>
          <a:p>
            <a:pPr marL="285750" indent="-285750">
              <a:buFont typeface="Arial" panose="020B0604020202020204" pitchFamily="34" charset="0"/>
              <a:buChar char="•"/>
            </a:pPr>
            <a:r>
              <a:rPr lang="fr-FR" sz="1600" dirty="0">
                <a:latin typeface="Marianne" panose="02000000000000000000" pitchFamily="2" charset="0"/>
              </a:rPr>
              <a:t>Des CAP MA souvent considérés par les services d’orientation dans leur dimension inclusive, sans différencier des aptitudes techniques spécifiques.</a:t>
            </a:r>
          </a:p>
          <a:p>
            <a:pPr marL="285750" indent="-285750">
              <a:buFont typeface="Arial" panose="020B0604020202020204" pitchFamily="34" charset="0"/>
              <a:buChar char="•"/>
            </a:pPr>
            <a:endParaRPr lang="fr-FR" sz="1400" b="1" dirty="0">
              <a:latin typeface="Marianne" panose="02000000000000000000" pitchFamily="2" charset="0"/>
            </a:endParaRPr>
          </a:p>
          <a:p>
            <a:endParaRPr lang="fr-FR" sz="1400" b="1" dirty="0">
              <a:latin typeface="Marianne" panose="02000000000000000000" pitchFamily="2" charset="0"/>
            </a:endParaRPr>
          </a:p>
          <a:p>
            <a:r>
              <a:rPr lang="fr-FR" sz="1600" b="1" dirty="0">
                <a:solidFill>
                  <a:schemeClr val="accent5">
                    <a:lumMod val="75000"/>
                  </a:schemeClr>
                </a:solidFill>
                <a:latin typeface="Marianne" panose="02000000000000000000" pitchFamily="2" charset="0"/>
                <a:cs typeface="Arial" panose="020B0604020202020204" pitchFamily="34" charset="0"/>
              </a:rPr>
              <a:t>Conséquences :</a:t>
            </a:r>
          </a:p>
          <a:p>
            <a:endParaRPr lang="fr-FR" sz="1600" b="1" dirty="0">
              <a:solidFill>
                <a:schemeClr val="accent5">
                  <a:lumMod val="75000"/>
                </a:schemeClr>
              </a:solidFill>
              <a:latin typeface="Marianne" panose="02000000000000000000" pitchFamily="2" charset="0"/>
              <a:cs typeface="Arial" panose="020B0604020202020204" pitchFamily="34" charset="0"/>
            </a:endParaRPr>
          </a:p>
          <a:p>
            <a:r>
              <a:rPr lang="fr-FR" sz="1600" i="1" dirty="0">
                <a:solidFill>
                  <a:schemeClr val="accent5">
                    <a:lumMod val="75000"/>
                  </a:schemeClr>
                </a:solidFill>
                <a:latin typeface="Marianne" panose="02000000000000000000" pitchFamily="2" charset="0"/>
              </a:rPr>
              <a:t>Alors que les CAP devraient être pour ces publics des diplômes propédeutiques à l’entrée en BMA, le public scolaire de CAP, souvent en situation de décrochage, n’obtient pas le CAP, ou n’a pas le niveau requis pour intégrer un BMA et y réussir.</a:t>
            </a:r>
          </a:p>
          <a:p>
            <a:pPr>
              <a:lnSpc>
                <a:spcPct val="100000"/>
              </a:lnSpc>
            </a:pPr>
            <a:endParaRPr lang="fr-FR" sz="1400" b="0" strike="noStrike" spc="-1" dirty="0">
              <a:solidFill>
                <a:srgbClr val="000000"/>
              </a:solidFill>
              <a:latin typeface="Calibri"/>
            </a:endParaRPr>
          </a:p>
        </p:txBody>
      </p:sp>
      <p:cxnSp>
        <p:nvCxnSpPr>
          <p:cNvPr id="3" name="Connecteur droit 4">
            <a:extLst>
              <a:ext uri="{FF2B5EF4-FFF2-40B4-BE49-F238E27FC236}">
                <a16:creationId xmlns:a16="http://schemas.microsoft.com/office/drawing/2014/main" id="{20707F51-52A2-E911-07B8-2E0AE754BD91}"/>
              </a:ext>
            </a:extLst>
          </p:cNvPr>
          <p:cNvCxnSpPr>
            <a:cxnSpLocks/>
          </p:cNvCxnSpPr>
          <p:nvPr/>
        </p:nvCxnSpPr>
        <p:spPr>
          <a:xfrm>
            <a:off x="824040" y="560439"/>
            <a:ext cx="0" cy="6298641"/>
          </a:xfrm>
          <a:prstGeom prst="straightConnector1">
            <a:avLst/>
          </a:prstGeom>
          <a:ln w="63500">
            <a:solidFill>
              <a:schemeClr val="accent1">
                <a:lumMod val="40000"/>
                <a:lumOff val="60000"/>
              </a:schemeClr>
            </a:solidFill>
            <a:round/>
          </a:ln>
        </p:spPr>
      </p:cxnSp>
    </p:spTree>
    <p:extLst>
      <p:ext uri="{BB962C8B-B14F-4D97-AF65-F5344CB8AC3E}">
        <p14:creationId xmlns:p14="http://schemas.microsoft.com/office/powerpoint/2010/main" val="1912271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1143000" y="686811"/>
            <a:ext cx="10947600" cy="102636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3600" b="1" strike="noStrike" spc="-1" dirty="0">
                <a:solidFill>
                  <a:schemeClr val="accent5">
                    <a:lumMod val="75000"/>
                  </a:schemeClr>
                </a:solidFill>
                <a:latin typeface="Marianne" panose="02000000000000000000" pitchFamily="2" charset="0"/>
              </a:rPr>
              <a:t>Principe de la transformation</a:t>
            </a:r>
            <a:endParaRPr lang="fr-FR" sz="3600" b="0" strike="noStrike" spc="-1" dirty="0">
              <a:solidFill>
                <a:schemeClr val="accent5">
                  <a:lumMod val="75000"/>
                </a:schemeClr>
              </a:solidFill>
              <a:latin typeface="Marianne" panose="02000000000000000000" pitchFamily="2" charset="0"/>
            </a:endParaRPr>
          </a:p>
        </p:txBody>
      </p:sp>
      <p:sp>
        <p:nvSpPr>
          <p:cNvPr id="63" name="Rectangle 62"/>
          <p:cNvSpPr/>
          <p:nvPr/>
        </p:nvSpPr>
        <p:spPr>
          <a:xfrm>
            <a:off x="1143000" y="1635549"/>
            <a:ext cx="10516320" cy="471372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spcBef>
                <a:spcPts val="340"/>
              </a:spcBef>
              <a:spcAft>
                <a:spcPts val="142"/>
              </a:spcAft>
            </a:pPr>
            <a:endParaRPr lang="fr-FR" b="0" strike="noStrike" spc="-1" dirty="0">
              <a:solidFill>
                <a:srgbClr val="000000"/>
              </a:solidFill>
              <a:latin typeface="Marianne" panose="02000000000000000000" pitchFamily="2" charset="0"/>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Réécriture et harmonisation des référentiels de CAP relevant des métiers d’art</a:t>
            </a:r>
          </a:p>
          <a:p>
            <a:pPr>
              <a:lnSpc>
                <a:spcPct val="100000"/>
              </a:lnSpc>
              <a:spcBef>
                <a:spcPts val="340"/>
              </a:spcBef>
              <a:spcAft>
                <a:spcPts val="142"/>
              </a:spcAft>
            </a:pPr>
            <a:endParaRPr lang="fr-FR" b="1" spc="-1" dirty="0">
              <a:solidFill>
                <a:srgbClr val="000000"/>
              </a:solidFill>
              <a:latin typeface="Marianne" panose="02000000000000000000" pitchFamily="2" charset="0"/>
              <a:ea typeface="Noto Sans SC Regular"/>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Flexibilité, </a:t>
            </a:r>
            <a:r>
              <a:rPr lang="fr-FR" b="1" spc="-1" dirty="0">
                <a:solidFill>
                  <a:srgbClr val="000000"/>
                </a:solidFill>
                <a:latin typeface="Marianne" panose="02000000000000000000" pitchFamily="2" charset="0"/>
                <a:ea typeface="Noto Sans SC Regular"/>
              </a:rPr>
              <a:t>a</a:t>
            </a:r>
            <a:r>
              <a:rPr lang="fr-FR" b="1" strike="noStrike" spc="-1" dirty="0">
                <a:solidFill>
                  <a:srgbClr val="000000"/>
                </a:solidFill>
                <a:latin typeface="Marianne" panose="02000000000000000000" pitchFamily="2" charset="0"/>
                <a:ea typeface="Noto Sans SC Regular"/>
              </a:rPr>
              <a:t>daptabilité pédagogique et personnalisation des parcours dans le BNMA</a:t>
            </a:r>
          </a:p>
          <a:p>
            <a:pPr marL="285750" indent="-285750">
              <a:lnSpc>
                <a:spcPct val="100000"/>
              </a:lnSpc>
              <a:spcBef>
                <a:spcPts val="340"/>
              </a:spcBef>
              <a:spcAft>
                <a:spcPts val="142"/>
              </a:spcAft>
              <a:buFont typeface="Arial" panose="020B0604020202020204" pitchFamily="34" charset="0"/>
              <a:buChar char="•"/>
            </a:pPr>
            <a:endParaRPr lang="fr-FR" b="0" strike="noStrike" spc="-1" dirty="0">
              <a:solidFill>
                <a:srgbClr val="000000"/>
              </a:solidFill>
              <a:latin typeface="Marianne" panose="02000000000000000000" pitchFamily="2" charset="0"/>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Enseignements professionnels renforcés</a:t>
            </a:r>
          </a:p>
          <a:p>
            <a:pPr>
              <a:lnSpc>
                <a:spcPct val="100000"/>
              </a:lnSpc>
              <a:spcBef>
                <a:spcPts val="340"/>
              </a:spcBef>
              <a:spcAft>
                <a:spcPts val="142"/>
              </a:spcAft>
            </a:pPr>
            <a:endParaRPr lang="fr-FR" b="0" strike="noStrike" spc="-1" dirty="0">
              <a:solidFill>
                <a:srgbClr val="000000"/>
              </a:solidFill>
              <a:latin typeface="Marianne" panose="02000000000000000000" pitchFamily="2" charset="0"/>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Encouragement à la mixité des parcours</a:t>
            </a:r>
            <a:r>
              <a:rPr lang="fr-FR" b="0" strike="noStrike" spc="-1" dirty="0">
                <a:solidFill>
                  <a:srgbClr val="000000"/>
                </a:solidFill>
                <a:latin typeface="Marianne" panose="02000000000000000000" pitchFamily="2" charset="0"/>
                <a:ea typeface="Noto Sans SC Regular"/>
              </a:rPr>
              <a:t> (notamment en terminale BNMA)</a:t>
            </a:r>
          </a:p>
          <a:p>
            <a:pPr marL="285750" indent="-285750">
              <a:lnSpc>
                <a:spcPct val="100000"/>
              </a:lnSpc>
              <a:spcBef>
                <a:spcPts val="340"/>
              </a:spcBef>
              <a:spcAft>
                <a:spcPts val="142"/>
              </a:spcAft>
              <a:buFont typeface="Arial" panose="020B0604020202020204" pitchFamily="34" charset="0"/>
              <a:buChar char="•"/>
            </a:pPr>
            <a:endParaRPr lang="fr-FR" b="0" strike="noStrike" spc="-1" dirty="0">
              <a:solidFill>
                <a:srgbClr val="000000"/>
              </a:solidFill>
              <a:latin typeface="Marianne" panose="02000000000000000000" pitchFamily="2" charset="0"/>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Cohortes limitées : groupes de 12 à 15 élèves maximum</a:t>
            </a:r>
            <a:r>
              <a:rPr lang="fr-FR" b="0" strike="noStrike" spc="-1" dirty="0">
                <a:solidFill>
                  <a:srgbClr val="000000"/>
                </a:solidFill>
                <a:latin typeface="Marianne" panose="02000000000000000000" pitchFamily="2" charset="0"/>
                <a:ea typeface="Noto Sans SC Regular"/>
              </a:rPr>
              <a:t> pour un encadrement adapté aux contraintes de plateaux techniques, </a:t>
            </a:r>
            <a:r>
              <a:rPr lang="fr-FR" spc="-1" dirty="0">
                <a:solidFill>
                  <a:srgbClr val="000000"/>
                </a:solidFill>
                <a:latin typeface="Marianne" panose="02000000000000000000" pitchFamily="2" charset="0"/>
                <a:ea typeface="Noto Sans SC Regular"/>
              </a:rPr>
              <a:t>ainsi qu’</a:t>
            </a:r>
            <a:r>
              <a:rPr lang="fr-FR" b="0" strike="noStrike" spc="-1" dirty="0">
                <a:solidFill>
                  <a:srgbClr val="000000"/>
                </a:solidFill>
                <a:latin typeface="Marianne" panose="02000000000000000000" pitchFamily="2" charset="0"/>
                <a:ea typeface="Noto Sans SC Regular"/>
              </a:rPr>
              <a:t>aux besoins en termes d’insertion professionnelle et de poursuite d’études. </a:t>
            </a:r>
          </a:p>
          <a:p>
            <a:pPr marL="285750" indent="-285750">
              <a:lnSpc>
                <a:spcPct val="100000"/>
              </a:lnSpc>
              <a:spcBef>
                <a:spcPts val="340"/>
              </a:spcBef>
              <a:spcAft>
                <a:spcPts val="142"/>
              </a:spcAft>
              <a:buFont typeface="Arial" panose="020B0604020202020204" pitchFamily="34" charset="0"/>
              <a:buChar char="•"/>
            </a:pPr>
            <a:endParaRPr lang="fr-FR" b="0" strike="noStrike" spc="-1" dirty="0">
              <a:solidFill>
                <a:srgbClr val="000000"/>
              </a:solidFill>
              <a:latin typeface="Marianne" panose="02000000000000000000" pitchFamily="2" charset="0"/>
            </a:endParaRPr>
          </a:p>
          <a:p>
            <a:pPr marL="285750" indent="-285750">
              <a:lnSpc>
                <a:spcPct val="100000"/>
              </a:lnSpc>
              <a:spcBef>
                <a:spcPts val="340"/>
              </a:spcBef>
              <a:spcAft>
                <a:spcPts val="142"/>
              </a:spcAft>
              <a:buFont typeface="Arial" panose="020B0604020202020204" pitchFamily="34" charset="0"/>
              <a:buChar char="•"/>
            </a:pPr>
            <a:r>
              <a:rPr lang="fr-FR" b="1" strike="noStrike" spc="-1" dirty="0">
                <a:solidFill>
                  <a:srgbClr val="000000"/>
                </a:solidFill>
                <a:latin typeface="Marianne" panose="02000000000000000000" pitchFamily="2" charset="0"/>
                <a:ea typeface="Noto Sans SC Regular"/>
              </a:rPr>
              <a:t>Recrutement national </a:t>
            </a:r>
            <a:r>
              <a:rPr lang="fr-FR" b="1" spc="-1" dirty="0">
                <a:solidFill>
                  <a:srgbClr val="000000"/>
                </a:solidFill>
                <a:latin typeface="Marianne" panose="02000000000000000000" pitchFamily="2" charset="0"/>
                <a:ea typeface="Noto Sans SC Regular"/>
              </a:rPr>
              <a:t>pour accéder en</a:t>
            </a:r>
            <a:r>
              <a:rPr lang="fr-FR" b="1" strike="noStrike" spc="-1" dirty="0">
                <a:solidFill>
                  <a:srgbClr val="000000"/>
                </a:solidFill>
                <a:latin typeface="Marianne" panose="02000000000000000000" pitchFamily="2" charset="0"/>
                <a:ea typeface="Noto Sans SC Regular"/>
              </a:rPr>
              <a:t> BNMA</a:t>
            </a:r>
            <a:endParaRPr lang="fr-FR" b="0" strike="noStrike" spc="-1" dirty="0">
              <a:solidFill>
                <a:srgbClr val="000000"/>
              </a:solidFill>
              <a:latin typeface="Marianne" panose="02000000000000000000" pitchFamily="2" charset="0"/>
            </a:endParaRPr>
          </a:p>
          <a:p>
            <a:pPr>
              <a:lnSpc>
                <a:spcPct val="100000"/>
              </a:lnSpc>
              <a:spcBef>
                <a:spcPts val="340"/>
              </a:spcBef>
              <a:spcAft>
                <a:spcPts val="142"/>
              </a:spcAft>
            </a:pPr>
            <a:endParaRPr lang="fr-FR" sz="800" b="0" strike="noStrike" spc="-1" dirty="0">
              <a:solidFill>
                <a:srgbClr val="000000"/>
              </a:solidFill>
              <a:latin typeface="Calibri"/>
            </a:endParaRPr>
          </a:p>
        </p:txBody>
      </p:sp>
      <p:cxnSp>
        <p:nvCxnSpPr>
          <p:cNvPr id="2" name="Connecteur droit 4">
            <a:extLst>
              <a:ext uri="{FF2B5EF4-FFF2-40B4-BE49-F238E27FC236}">
                <a16:creationId xmlns:a16="http://schemas.microsoft.com/office/drawing/2014/main" id="{BF8B2E94-B7A1-4565-F218-CA49A961DE8D}"/>
              </a:ext>
            </a:extLst>
          </p:cNvPr>
          <p:cNvCxnSpPr>
            <a:cxnSpLocks/>
          </p:cNvCxnSpPr>
          <p:nvPr/>
        </p:nvCxnSpPr>
        <p:spPr>
          <a:xfrm>
            <a:off x="824040" y="975600"/>
            <a:ext cx="0" cy="5883480"/>
          </a:xfrm>
          <a:prstGeom prst="straightConnector1">
            <a:avLst/>
          </a:prstGeom>
          <a:ln w="63500">
            <a:solidFill>
              <a:schemeClr val="accent1">
                <a:lumMod val="40000"/>
                <a:lumOff val="60000"/>
              </a:schemeClr>
            </a:solidFill>
            <a:roun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re 1">
            <a:extLst>
              <a:ext uri="{FF2B5EF4-FFF2-40B4-BE49-F238E27FC236}">
                <a16:creationId xmlns:a16="http://schemas.microsoft.com/office/drawing/2014/main" id="{EAB26429-FAC5-612E-CCC5-49A06FAAF713}"/>
              </a:ext>
            </a:extLst>
          </p:cNvPr>
          <p:cNvSpPr/>
          <p:nvPr/>
        </p:nvSpPr>
        <p:spPr>
          <a:xfrm>
            <a:off x="1202284" y="393120"/>
            <a:ext cx="9811293" cy="102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defTabSz="914400">
              <a:lnSpc>
                <a:spcPct val="90000"/>
              </a:lnSpc>
            </a:pPr>
            <a:r>
              <a:rPr lang="fr-FR" sz="3600" b="1" strike="noStrike" spc="-1" dirty="0">
                <a:solidFill>
                  <a:schemeClr val="accent5">
                    <a:lumMod val="75000"/>
                  </a:schemeClr>
                </a:solidFill>
                <a:latin typeface="Marianne" panose="02000000000000000000" pitchFamily="2" charset="0"/>
              </a:rPr>
              <a:t>Flexibilité des parcours </a:t>
            </a:r>
            <a:endParaRPr lang="fr-FR" sz="3600" b="0" strike="noStrike" spc="-1" dirty="0">
              <a:solidFill>
                <a:schemeClr val="accent5">
                  <a:lumMod val="75000"/>
                </a:schemeClr>
              </a:solidFill>
              <a:latin typeface="Marianne" panose="02000000000000000000" pitchFamily="2" charset="0"/>
            </a:endParaRPr>
          </a:p>
        </p:txBody>
      </p:sp>
      <p:cxnSp>
        <p:nvCxnSpPr>
          <p:cNvPr id="17" name="Connecteur droit avec flèche 51">
            <a:extLst>
              <a:ext uri="{FF2B5EF4-FFF2-40B4-BE49-F238E27FC236}">
                <a16:creationId xmlns:a16="http://schemas.microsoft.com/office/drawing/2014/main" id="{3B8CA4A8-BFDC-DA2F-FDCF-A8F5ED21D0C3}"/>
              </a:ext>
            </a:extLst>
          </p:cNvPr>
          <p:cNvCxnSpPr>
            <a:cxnSpLocks/>
          </p:cNvCxnSpPr>
          <p:nvPr/>
        </p:nvCxnSpPr>
        <p:spPr>
          <a:xfrm flipV="1">
            <a:off x="1744638" y="1624377"/>
            <a:ext cx="0" cy="3906723"/>
          </a:xfrm>
          <a:prstGeom prst="straightConnector1">
            <a:avLst/>
          </a:prstGeom>
          <a:ln w="50800">
            <a:solidFill>
              <a:srgbClr val="000000"/>
            </a:solidFill>
            <a:round/>
            <a:tailEnd type="triangle" w="med" len="med"/>
          </a:ln>
        </p:spPr>
      </p:cxnSp>
      <p:sp>
        <p:nvSpPr>
          <p:cNvPr id="18" name="Rectangle 16">
            <a:extLst>
              <a:ext uri="{FF2B5EF4-FFF2-40B4-BE49-F238E27FC236}">
                <a16:creationId xmlns:a16="http://schemas.microsoft.com/office/drawing/2014/main" id="{FA4D747B-278B-451F-C584-C8FE2E48CE6B}"/>
              </a:ext>
            </a:extLst>
          </p:cNvPr>
          <p:cNvSpPr/>
          <p:nvPr/>
        </p:nvSpPr>
        <p:spPr>
          <a:xfrm>
            <a:off x="985345" y="3858136"/>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2</a:t>
            </a:r>
            <a:endParaRPr lang="fr-FR" sz="1200" b="0" strike="noStrike" spc="-1" dirty="0">
              <a:solidFill>
                <a:srgbClr val="FFFFFF"/>
              </a:solidFill>
              <a:latin typeface="Calibri"/>
            </a:endParaRPr>
          </a:p>
          <a:p>
            <a:pPr algn="ctr" defTabSz="914400">
              <a:lnSpc>
                <a:spcPct val="100000"/>
              </a:lnSpc>
            </a:pPr>
            <a:endParaRPr lang="fr-FR" sz="1200" b="0" strike="noStrike" spc="-1" dirty="0">
              <a:solidFill>
                <a:schemeClr val="lt1"/>
              </a:solidFill>
              <a:latin typeface="Calibri"/>
            </a:endParaRPr>
          </a:p>
        </p:txBody>
      </p:sp>
      <p:sp>
        <p:nvSpPr>
          <p:cNvPr id="19" name="Rectangle 17">
            <a:extLst>
              <a:ext uri="{FF2B5EF4-FFF2-40B4-BE49-F238E27FC236}">
                <a16:creationId xmlns:a16="http://schemas.microsoft.com/office/drawing/2014/main" id="{1B8A1265-8416-FC6D-B0DA-232DBFC70D2F}"/>
              </a:ext>
            </a:extLst>
          </p:cNvPr>
          <p:cNvSpPr/>
          <p:nvPr/>
        </p:nvSpPr>
        <p:spPr>
          <a:xfrm>
            <a:off x="985345" y="4503389"/>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panose="020B0604020202020204" pitchFamily="34" charset="0"/>
                <a:cs typeface="Arial" panose="020B0604020202020204" pitchFamily="34" charset="0"/>
              </a:rPr>
              <a:t>BNMA 1</a:t>
            </a:r>
          </a:p>
        </p:txBody>
      </p:sp>
      <p:sp>
        <p:nvSpPr>
          <p:cNvPr id="20" name="Rectangle 19">
            <a:extLst>
              <a:ext uri="{FF2B5EF4-FFF2-40B4-BE49-F238E27FC236}">
                <a16:creationId xmlns:a16="http://schemas.microsoft.com/office/drawing/2014/main" id="{D493CBA5-BB9E-05AF-2682-053E9648B19F}"/>
              </a:ext>
            </a:extLst>
          </p:cNvPr>
          <p:cNvSpPr/>
          <p:nvPr/>
        </p:nvSpPr>
        <p:spPr>
          <a:xfrm>
            <a:off x="985345" y="3212883"/>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a:rPr>
              <a:t>BNMA 3</a:t>
            </a:r>
          </a:p>
        </p:txBody>
      </p:sp>
      <p:sp>
        <p:nvSpPr>
          <p:cNvPr id="22" name="Rectangle 21">
            <a:extLst>
              <a:ext uri="{FF2B5EF4-FFF2-40B4-BE49-F238E27FC236}">
                <a16:creationId xmlns:a16="http://schemas.microsoft.com/office/drawing/2014/main" id="{717DB304-F6EA-0502-0C3D-96F7F1E31BED}"/>
              </a:ext>
            </a:extLst>
          </p:cNvPr>
          <p:cNvSpPr/>
          <p:nvPr/>
        </p:nvSpPr>
        <p:spPr>
          <a:xfrm>
            <a:off x="985339"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solidFill>
                  <a:schemeClr val="bg1"/>
                </a:solidFill>
                <a:latin typeface="Arial"/>
              </a:rPr>
              <a:t>3</a:t>
            </a:r>
            <a:r>
              <a:rPr lang="fr-FR" sz="1400" b="1" strike="noStrike" spc="-1" baseline="30000" dirty="0">
                <a:solidFill>
                  <a:schemeClr val="bg1"/>
                </a:solidFill>
                <a:latin typeface="Arial"/>
              </a:rPr>
              <a:t>ème</a:t>
            </a:r>
            <a:r>
              <a:rPr lang="fr-FR" sz="1400" b="0" strike="noStrike" spc="-1" dirty="0">
                <a:solidFill>
                  <a:schemeClr val="bg1"/>
                </a:solidFill>
                <a:latin typeface="Arial"/>
              </a:rPr>
              <a:t> générale</a:t>
            </a:r>
            <a:endParaRPr lang="fr-FR" sz="1400" b="0" strike="noStrike" spc="-1" dirty="0">
              <a:solidFill>
                <a:schemeClr val="bg1"/>
              </a:solidFill>
              <a:latin typeface="Calibri"/>
            </a:endParaRPr>
          </a:p>
        </p:txBody>
      </p:sp>
      <p:sp>
        <p:nvSpPr>
          <p:cNvPr id="23" name="Rectangle 21">
            <a:extLst>
              <a:ext uri="{FF2B5EF4-FFF2-40B4-BE49-F238E27FC236}">
                <a16:creationId xmlns:a16="http://schemas.microsoft.com/office/drawing/2014/main" id="{01660E82-A657-331B-529E-A8526D736EBC}"/>
              </a:ext>
            </a:extLst>
          </p:cNvPr>
          <p:cNvSpPr/>
          <p:nvPr/>
        </p:nvSpPr>
        <p:spPr>
          <a:xfrm>
            <a:off x="985338" y="1270318"/>
            <a:ext cx="10630193" cy="354059"/>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pc="-1" dirty="0">
                <a:solidFill>
                  <a:schemeClr val="lt1"/>
                </a:solidFill>
                <a:latin typeface="Arial"/>
              </a:rPr>
              <a:t>INSERTION PROFESSIONNELLE OU POURSUITE D’ETUDES</a:t>
            </a:r>
            <a:endParaRPr lang="fr-FR" sz="1400" b="0" strike="noStrike" spc="-1" dirty="0">
              <a:solidFill>
                <a:srgbClr val="000000"/>
              </a:solidFill>
              <a:latin typeface="Calibri"/>
            </a:endParaRPr>
          </a:p>
        </p:txBody>
      </p:sp>
      <p:sp>
        <p:nvSpPr>
          <p:cNvPr id="24" name="Rectangle 17">
            <a:extLst>
              <a:ext uri="{FF2B5EF4-FFF2-40B4-BE49-F238E27FC236}">
                <a16:creationId xmlns:a16="http://schemas.microsoft.com/office/drawing/2014/main" id="{3485A450-C3D6-93A6-2234-CA601F1E0947}"/>
              </a:ext>
            </a:extLst>
          </p:cNvPr>
          <p:cNvSpPr/>
          <p:nvPr/>
        </p:nvSpPr>
        <p:spPr>
          <a:xfrm>
            <a:off x="1041465" y="606940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1</a:t>
            </a:r>
          </a:p>
        </p:txBody>
      </p:sp>
      <p:cxnSp>
        <p:nvCxnSpPr>
          <p:cNvPr id="9" name="Connecteur droit avec flèche 51">
            <a:extLst>
              <a:ext uri="{FF2B5EF4-FFF2-40B4-BE49-F238E27FC236}">
                <a16:creationId xmlns:a16="http://schemas.microsoft.com/office/drawing/2014/main" id="{39EF67C8-8529-FE33-9497-689CA5D3D58D}"/>
              </a:ext>
            </a:extLst>
          </p:cNvPr>
          <p:cNvCxnSpPr>
            <a:cxnSpLocks/>
          </p:cNvCxnSpPr>
          <p:nvPr/>
        </p:nvCxnSpPr>
        <p:spPr>
          <a:xfrm flipH="1" flipV="1">
            <a:off x="5423877" y="1624377"/>
            <a:ext cx="4641" cy="3906723"/>
          </a:xfrm>
          <a:prstGeom prst="straightConnector1">
            <a:avLst/>
          </a:prstGeom>
          <a:ln w="50800">
            <a:solidFill>
              <a:srgbClr val="000000"/>
            </a:solidFill>
            <a:round/>
            <a:tailEnd type="triangle" w="med" len="med"/>
          </a:ln>
        </p:spPr>
      </p:cxnSp>
      <p:sp>
        <p:nvSpPr>
          <p:cNvPr id="4" name="Rectangle 16">
            <a:extLst>
              <a:ext uri="{FF2B5EF4-FFF2-40B4-BE49-F238E27FC236}">
                <a16:creationId xmlns:a16="http://schemas.microsoft.com/office/drawing/2014/main" id="{BEA86688-7797-E9E4-8E53-53124E60AA5D}"/>
              </a:ext>
            </a:extLst>
          </p:cNvPr>
          <p:cNvSpPr/>
          <p:nvPr/>
        </p:nvSpPr>
        <p:spPr>
          <a:xfrm>
            <a:off x="4637577" y="3212883"/>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2</a:t>
            </a:r>
          </a:p>
          <a:p>
            <a:pPr algn="ctr" defTabSz="914400">
              <a:lnSpc>
                <a:spcPct val="100000"/>
              </a:lnSpc>
            </a:pPr>
            <a:endParaRPr lang="fr-FR" sz="1200" b="0" strike="noStrike" spc="-1" dirty="0">
              <a:solidFill>
                <a:schemeClr val="lt1"/>
              </a:solidFill>
              <a:latin typeface="Calibri"/>
            </a:endParaRPr>
          </a:p>
        </p:txBody>
      </p:sp>
      <p:sp>
        <p:nvSpPr>
          <p:cNvPr id="5" name="Rectangle 17">
            <a:extLst>
              <a:ext uri="{FF2B5EF4-FFF2-40B4-BE49-F238E27FC236}">
                <a16:creationId xmlns:a16="http://schemas.microsoft.com/office/drawing/2014/main" id="{EBCD5287-B01C-6A34-0173-2057108B0C26}"/>
              </a:ext>
            </a:extLst>
          </p:cNvPr>
          <p:cNvSpPr/>
          <p:nvPr/>
        </p:nvSpPr>
        <p:spPr>
          <a:xfrm>
            <a:off x="4637577" y="3858136"/>
            <a:ext cx="1527867" cy="483728"/>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CAP 2</a:t>
            </a:r>
          </a:p>
        </p:txBody>
      </p:sp>
      <p:sp>
        <p:nvSpPr>
          <p:cNvPr id="6" name="Rectangle 19">
            <a:extLst>
              <a:ext uri="{FF2B5EF4-FFF2-40B4-BE49-F238E27FC236}">
                <a16:creationId xmlns:a16="http://schemas.microsoft.com/office/drawing/2014/main" id="{F8DEF3A7-9A07-09A9-63C2-DA33F5F2D18E}"/>
              </a:ext>
            </a:extLst>
          </p:cNvPr>
          <p:cNvSpPr/>
          <p:nvPr/>
        </p:nvSpPr>
        <p:spPr>
          <a:xfrm>
            <a:off x="4637577" y="2567630"/>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a:rPr>
              <a:t>BNMA 3</a:t>
            </a:r>
          </a:p>
        </p:txBody>
      </p:sp>
      <p:sp>
        <p:nvSpPr>
          <p:cNvPr id="8" name="Rectangle 7">
            <a:extLst>
              <a:ext uri="{FF2B5EF4-FFF2-40B4-BE49-F238E27FC236}">
                <a16:creationId xmlns:a16="http://schemas.microsoft.com/office/drawing/2014/main" id="{8CBDDF4F-4DAB-E82B-24B5-69EAD30AF272}"/>
              </a:ext>
            </a:extLst>
          </p:cNvPr>
          <p:cNvSpPr/>
          <p:nvPr/>
        </p:nvSpPr>
        <p:spPr>
          <a:xfrm>
            <a:off x="4637572"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solidFill>
                  <a:schemeClr val="bg1"/>
                </a:solidFill>
                <a:latin typeface="Arial"/>
              </a:rPr>
              <a:t>3</a:t>
            </a:r>
            <a:r>
              <a:rPr lang="fr-FR" sz="1400" b="1" strike="noStrike" spc="-1" baseline="30000" dirty="0">
                <a:solidFill>
                  <a:schemeClr val="bg1"/>
                </a:solidFill>
                <a:latin typeface="Arial"/>
              </a:rPr>
              <a:t>ème</a:t>
            </a:r>
            <a:r>
              <a:rPr lang="fr-FR" sz="1400" b="1" strike="noStrike" spc="-1" dirty="0">
                <a:solidFill>
                  <a:schemeClr val="bg1"/>
                </a:solidFill>
                <a:latin typeface="Arial"/>
              </a:rPr>
              <a:t> </a:t>
            </a:r>
          </a:p>
          <a:p>
            <a:pPr algn="ctr" defTabSz="914400">
              <a:lnSpc>
                <a:spcPct val="100000"/>
              </a:lnSpc>
            </a:pPr>
            <a:r>
              <a:rPr lang="fr-FR" sz="1400" b="1" strike="noStrike" spc="-1" dirty="0">
                <a:solidFill>
                  <a:schemeClr val="bg1"/>
                </a:solidFill>
                <a:latin typeface="Arial"/>
              </a:rPr>
              <a:t>Prépa métier</a:t>
            </a:r>
            <a:endParaRPr lang="fr-FR" sz="1400" b="1" strike="noStrike" spc="-1" dirty="0">
              <a:solidFill>
                <a:schemeClr val="bg1"/>
              </a:solidFill>
              <a:latin typeface="Calibri"/>
            </a:endParaRPr>
          </a:p>
        </p:txBody>
      </p:sp>
      <p:sp>
        <p:nvSpPr>
          <p:cNvPr id="25" name="Rectangle 17">
            <a:extLst>
              <a:ext uri="{FF2B5EF4-FFF2-40B4-BE49-F238E27FC236}">
                <a16:creationId xmlns:a16="http://schemas.microsoft.com/office/drawing/2014/main" id="{F915FFB8-4987-D277-FA53-FA0D1AC6A490}"/>
              </a:ext>
            </a:extLst>
          </p:cNvPr>
          <p:cNvSpPr/>
          <p:nvPr/>
        </p:nvSpPr>
        <p:spPr>
          <a:xfrm>
            <a:off x="4637577" y="4500687"/>
            <a:ext cx="1527867" cy="483728"/>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CAP 1</a:t>
            </a:r>
          </a:p>
        </p:txBody>
      </p:sp>
      <p:sp>
        <p:nvSpPr>
          <p:cNvPr id="33" name="Rectangle 17">
            <a:extLst>
              <a:ext uri="{FF2B5EF4-FFF2-40B4-BE49-F238E27FC236}">
                <a16:creationId xmlns:a16="http://schemas.microsoft.com/office/drawing/2014/main" id="{1E8769C1-8E78-7C74-DA2A-8EDD16B8CF73}"/>
              </a:ext>
            </a:extLst>
          </p:cNvPr>
          <p:cNvSpPr/>
          <p:nvPr/>
        </p:nvSpPr>
        <p:spPr>
          <a:xfrm>
            <a:off x="4720704" y="609308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3</a:t>
            </a:r>
          </a:p>
        </p:txBody>
      </p:sp>
      <p:cxnSp>
        <p:nvCxnSpPr>
          <p:cNvPr id="27" name="Connecteur droit avec flèche 51">
            <a:extLst>
              <a:ext uri="{FF2B5EF4-FFF2-40B4-BE49-F238E27FC236}">
                <a16:creationId xmlns:a16="http://schemas.microsoft.com/office/drawing/2014/main" id="{7A276490-7EB3-3AFE-0D71-334282E056CA}"/>
              </a:ext>
            </a:extLst>
          </p:cNvPr>
          <p:cNvCxnSpPr>
            <a:cxnSpLocks/>
          </p:cNvCxnSpPr>
          <p:nvPr/>
        </p:nvCxnSpPr>
        <p:spPr>
          <a:xfrm flipV="1">
            <a:off x="3554499" y="1624377"/>
            <a:ext cx="0" cy="3906723"/>
          </a:xfrm>
          <a:prstGeom prst="straightConnector1">
            <a:avLst/>
          </a:prstGeom>
          <a:ln w="50800">
            <a:solidFill>
              <a:srgbClr val="000000"/>
            </a:solidFill>
            <a:round/>
            <a:tailEnd type="triangle" w="med" len="med"/>
          </a:ln>
        </p:spPr>
      </p:cxnSp>
      <p:sp>
        <p:nvSpPr>
          <p:cNvPr id="28" name="Rectangle 16">
            <a:extLst>
              <a:ext uri="{FF2B5EF4-FFF2-40B4-BE49-F238E27FC236}">
                <a16:creationId xmlns:a16="http://schemas.microsoft.com/office/drawing/2014/main" id="{E6F47423-C337-C825-01E5-BD7835F1FBCD}"/>
              </a:ext>
            </a:extLst>
          </p:cNvPr>
          <p:cNvSpPr/>
          <p:nvPr/>
        </p:nvSpPr>
        <p:spPr>
          <a:xfrm>
            <a:off x="2795206" y="3858136"/>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2</a:t>
            </a:r>
          </a:p>
          <a:p>
            <a:pPr algn="ctr" defTabSz="914400">
              <a:lnSpc>
                <a:spcPct val="100000"/>
              </a:lnSpc>
            </a:pPr>
            <a:endParaRPr lang="fr-FR" sz="1200" b="0" strike="noStrike" spc="-1" dirty="0">
              <a:solidFill>
                <a:schemeClr val="lt1"/>
              </a:solidFill>
              <a:latin typeface="Calibri"/>
            </a:endParaRPr>
          </a:p>
        </p:txBody>
      </p:sp>
      <p:sp>
        <p:nvSpPr>
          <p:cNvPr id="29" name="Rectangle 17">
            <a:extLst>
              <a:ext uri="{FF2B5EF4-FFF2-40B4-BE49-F238E27FC236}">
                <a16:creationId xmlns:a16="http://schemas.microsoft.com/office/drawing/2014/main" id="{961BCE39-45AC-4167-93D5-ACA3344C315B}"/>
              </a:ext>
            </a:extLst>
          </p:cNvPr>
          <p:cNvSpPr/>
          <p:nvPr/>
        </p:nvSpPr>
        <p:spPr>
          <a:xfrm>
            <a:off x="2795206" y="4503389"/>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panose="020B0604020202020204" pitchFamily="34" charset="0"/>
                <a:cs typeface="Arial" panose="020B0604020202020204" pitchFamily="34" charset="0"/>
              </a:rPr>
              <a:t>BNMA 1</a:t>
            </a:r>
          </a:p>
        </p:txBody>
      </p:sp>
      <p:sp>
        <p:nvSpPr>
          <p:cNvPr id="30" name="Rectangle 29">
            <a:extLst>
              <a:ext uri="{FF2B5EF4-FFF2-40B4-BE49-F238E27FC236}">
                <a16:creationId xmlns:a16="http://schemas.microsoft.com/office/drawing/2014/main" id="{5D63B9EE-43A7-875A-2F04-DBD12B6574E8}"/>
              </a:ext>
            </a:extLst>
          </p:cNvPr>
          <p:cNvSpPr/>
          <p:nvPr/>
        </p:nvSpPr>
        <p:spPr>
          <a:xfrm>
            <a:off x="2795206" y="3212883"/>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a:rPr>
              <a:t>BNMA 3</a:t>
            </a:r>
          </a:p>
        </p:txBody>
      </p:sp>
      <p:sp>
        <p:nvSpPr>
          <p:cNvPr id="31" name="Rectangle 30">
            <a:extLst>
              <a:ext uri="{FF2B5EF4-FFF2-40B4-BE49-F238E27FC236}">
                <a16:creationId xmlns:a16="http://schemas.microsoft.com/office/drawing/2014/main" id="{49C23E4C-5912-0B48-94EC-8708A1A2BFD7}"/>
              </a:ext>
            </a:extLst>
          </p:cNvPr>
          <p:cNvSpPr/>
          <p:nvPr/>
        </p:nvSpPr>
        <p:spPr>
          <a:xfrm>
            <a:off x="2795200"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solidFill>
                  <a:schemeClr val="bg1"/>
                </a:solidFill>
                <a:latin typeface="Arial"/>
              </a:rPr>
              <a:t>3</a:t>
            </a:r>
            <a:r>
              <a:rPr lang="fr-FR" sz="1400" b="1" strike="noStrike" spc="-1" baseline="30000" dirty="0">
                <a:solidFill>
                  <a:schemeClr val="bg1"/>
                </a:solidFill>
                <a:latin typeface="Arial"/>
              </a:rPr>
              <a:t>ème</a:t>
            </a:r>
            <a:r>
              <a:rPr lang="fr-FR" sz="1400" b="1" strike="noStrike" spc="-1" dirty="0">
                <a:solidFill>
                  <a:schemeClr val="bg1"/>
                </a:solidFill>
                <a:latin typeface="Arial"/>
              </a:rPr>
              <a:t> générale</a:t>
            </a:r>
            <a:endParaRPr lang="fr-FR" sz="1400" b="1" strike="noStrike" spc="-1" dirty="0">
              <a:solidFill>
                <a:schemeClr val="bg1"/>
              </a:solidFill>
              <a:latin typeface="Calibri"/>
            </a:endParaRPr>
          </a:p>
        </p:txBody>
      </p:sp>
      <p:sp>
        <p:nvSpPr>
          <p:cNvPr id="34" name="Rectangle 33">
            <a:extLst>
              <a:ext uri="{FF2B5EF4-FFF2-40B4-BE49-F238E27FC236}">
                <a16:creationId xmlns:a16="http://schemas.microsoft.com/office/drawing/2014/main" id="{BAC5A7E7-59AF-942A-FB8D-5B4B53793358}"/>
              </a:ext>
            </a:extLst>
          </p:cNvPr>
          <p:cNvSpPr/>
          <p:nvPr/>
        </p:nvSpPr>
        <p:spPr>
          <a:xfrm>
            <a:off x="2795206" y="2570332"/>
            <a:ext cx="1527867" cy="48372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CS NIV 3 ou 4</a:t>
            </a:r>
          </a:p>
        </p:txBody>
      </p:sp>
      <p:cxnSp>
        <p:nvCxnSpPr>
          <p:cNvPr id="35" name="Connecteur droit avec flèche 51">
            <a:extLst>
              <a:ext uri="{FF2B5EF4-FFF2-40B4-BE49-F238E27FC236}">
                <a16:creationId xmlns:a16="http://schemas.microsoft.com/office/drawing/2014/main" id="{F5B4B35B-FF09-8B70-9658-0B4C7E5ED8C4}"/>
              </a:ext>
            </a:extLst>
          </p:cNvPr>
          <p:cNvCxnSpPr>
            <a:cxnSpLocks/>
          </p:cNvCxnSpPr>
          <p:nvPr/>
        </p:nvCxnSpPr>
        <p:spPr>
          <a:xfrm flipV="1">
            <a:off x="10846969" y="1624377"/>
            <a:ext cx="0" cy="3906723"/>
          </a:xfrm>
          <a:prstGeom prst="straightConnector1">
            <a:avLst/>
          </a:prstGeom>
          <a:ln w="50800">
            <a:solidFill>
              <a:srgbClr val="000000"/>
            </a:solidFill>
            <a:round/>
            <a:tailEnd type="triangle" w="med" len="med"/>
          </a:ln>
        </p:spPr>
      </p:cxnSp>
      <p:sp>
        <p:nvSpPr>
          <p:cNvPr id="36" name="Rectangle 16">
            <a:extLst>
              <a:ext uri="{FF2B5EF4-FFF2-40B4-BE49-F238E27FC236}">
                <a16:creationId xmlns:a16="http://schemas.microsoft.com/office/drawing/2014/main" id="{2B3D1CE9-5F49-B381-87C4-2B038CD6642C}"/>
              </a:ext>
            </a:extLst>
          </p:cNvPr>
          <p:cNvSpPr/>
          <p:nvPr/>
        </p:nvSpPr>
        <p:spPr>
          <a:xfrm>
            <a:off x="10087675" y="3855434"/>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2</a:t>
            </a:r>
          </a:p>
          <a:p>
            <a:pPr algn="ctr" defTabSz="914400">
              <a:lnSpc>
                <a:spcPct val="100000"/>
              </a:lnSpc>
            </a:pPr>
            <a:endParaRPr lang="fr-FR" sz="1200" b="0" strike="noStrike" spc="-1" dirty="0">
              <a:solidFill>
                <a:schemeClr val="lt1"/>
              </a:solidFill>
              <a:latin typeface="Calibri"/>
            </a:endParaRPr>
          </a:p>
        </p:txBody>
      </p:sp>
      <p:sp>
        <p:nvSpPr>
          <p:cNvPr id="37" name="Rectangle 17">
            <a:extLst>
              <a:ext uri="{FF2B5EF4-FFF2-40B4-BE49-F238E27FC236}">
                <a16:creationId xmlns:a16="http://schemas.microsoft.com/office/drawing/2014/main" id="{C0496667-255B-E11C-987D-27AFF0BC6CF9}"/>
              </a:ext>
            </a:extLst>
          </p:cNvPr>
          <p:cNvSpPr/>
          <p:nvPr/>
        </p:nvSpPr>
        <p:spPr>
          <a:xfrm>
            <a:off x="10087675" y="4500687"/>
            <a:ext cx="1527867" cy="483728"/>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CAP 1 AN</a:t>
            </a:r>
          </a:p>
        </p:txBody>
      </p:sp>
      <p:sp>
        <p:nvSpPr>
          <p:cNvPr id="38" name="Rectangle 19">
            <a:extLst>
              <a:ext uri="{FF2B5EF4-FFF2-40B4-BE49-F238E27FC236}">
                <a16:creationId xmlns:a16="http://schemas.microsoft.com/office/drawing/2014/main" id="{D4D93ACD-E2D6-BFAD-7A50-3AE52EA0536C}"/>
              </a:ext>
            </a:extLst>
          </p:cNvPr>
          <p:cNvSpPr/>
          <p:nvPr/>
        </p:nvSpPr>
        <p:spPr>
          <a:xfrm>
            <a:off x="10087675" y="3210181"/>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a:rPr>
              <a:t>BNMA 3</a:t>
            </a:r>
          </a:p>
        </p:txBody>
      </p:sp>
      <p:sp>
        <p:nvSpPr>
          <p:cNvPr id="39" name="Rectangle 38">
            <a:extLst>
              <a:ext uri="{FF2B5EF4-FFF2-40B4-BE49-F238E27FC236}">
                <a16:creationId xmlns:a16="http://schemas.microsoft.com/office/drawing/2014/main" id="{FEE00525-83A7-6792-4798-417FB723AC1F}"/>
              </a:ext>
            </a:extLst>
          </p:cNvPr>
          <p:cNvSpPr/>
          <p:nvPr/>
        </p:nvSpPr>
        <p:spPr>
          <a:xfrm>
            <a:off x="10087670"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0" strike="noStrike" spc="-1" dirty="0">
                <a:solidFill>
                  <a:schemeClr val="bg1"/>
                </a:solidFill>
                <a:latin typeface="Arial"/>
              </a:rPr>
              <a:t>POST NIV. 3</a:t>
            </a:r>
            <a:endParaRPr lang="fr-FR" sz="1400" b="0" strike="noStrike" spc="-1" dirty="0">
              <a:solidFill>
                <a:schemeClr val="bg1"/>
              </a:solidFill>
              <a:latin typeface="Calibri"/>
            </a:endParaRPr>
          </a:p>
        </p:txBody>
      </p:sp>
      <p:sp>
        <p:nvSpPr>
          <p:cNvPr id="42" name="Rectangle 17">
            <a:extLst>
              <a:ext uri="{FF2B5EF4-FFF2-40B4-BE49-F238E27FC236}">
                <a16:creationId xmlns:a16="http://schemas.microsoft.com/office/drawing/2014/main" id="{6FC10B05-E90C-7C18-7CDA-210A341BB191}"/>
              </a:ext>
            </a:extLst>
          </p:cNvPr>
          <p:cNvSpPr/>
          <p:nvPr/>
        </p:nvSpPr>
        <p:spPr>
          <a:xfrm>
            <a:off x="8362518" y="606940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5</a:t>
            </a:r>
          </a:p>
        </p:txBody>
      </p:sp>
      <p:sp>
        <p:nvSpPr>
          <p:cNvPr id="54" name="Rectangle 17">
            <a:extLst>
              <a:ext uri="{FF2B5EF4-FFF2-40B4-BE49-F238E27FC236}">
                <a16:creationId xmlns:a16="http://schemas.microsoft.com/office/drawing/2014/main" id="{DF54DB2D-ECEA-EBF6-A77D-D3EDF8615CDF}"/>
              </a:ext>
            </a:extLst>
          </p:cNvPr>
          <p:cNvSpPr/>
          <p:nvPr/>
        </p:nvSpPr>
        <p:spPr>
          <a:xfrm>
            <a:off x="2851326" y="606940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2</a:t>
            </a:r>
          </a:p>
        </p:txBody>
      </p:sp>
      <p:sp>
        <p:nvSpPr>
          <p:cNvPr id="69" name="Rectangle 68">
            <a:extLst>
              <a:ext uri="{FF2B5EF4-FFF2-40B4-BE49-F238E27FC236}">
                <a16:creationId xmlns:a16="http://schemas.microsoft.com/office/drawing/2014/main" id="{47B9E8B0-6F20-70CF-52BF-443A4793E470}"/>
              </a:ext>
            </a:extLst>
          </p:cNvPr>
          <p:cNvSpPr/>
          <p:nvPr/>
        </p:nvSpPr>
        <p:spPr>
          <a:xfrm>
            <a:off x="10091143" y="2570332"/>
            <a:ext cx="1527867" cy="48372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CS NIV 3 ou 4</a:t>
            </a:r>
          </a:p>
        </p:txBody>
      </p:sp>
      <p:sp>
        <p:nvSpPr>
          <p:cNvPr id="76" name="Rectangle 19">
            <a:extLst>
              <a:ext uri="{FF2B5EF4-FFF2-40B4-BE49-F238E27FC236}">
                <a16:creationId xmlns:a16="http://schemas.microsoft.com/office/drawing/2014/main" id="{9CB478D6-D2F2-8AFE-C2AC-5D77A8A29A42}"/>
              </a:ext>
            </a:extLst>
          </p:cNvPr>
          <p:cNvSpPr/>
          <p:nvPr/>
        </p:nvSpPr>
        <p:spPr>
          <a:xfrm>
            <a:off x="4628297" y="1903615"/>
            <a:ext cx="1527867" cy="48372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CS NIV 3 ou 4</a:t>
            </a:r>
          </a:p>
        </p:txBody>
      </p:sp>
      <p:cxnSp>
        <p:nvCxnSpPr>
          <p:cNvPr id="83" name="Connecteur droit avec flèche 51">
            <a:extLst>
              <a:ext uri="{FF2B5EF4-FFF2-40B4-BE49-F238E27FC236}">
                <a16:creationId xmlns:a16="http://schemas.microsoft.com/office/drawing/2014/main" id="{C84622DF-2708-0A19-7126-5779485A1B40}"/>
              </a:ext>
            </a:extLst>
          </p:cNvPr>
          <p:cNvCxnSpPr>
            <a:cxnSpLocks/>
          </p:cNvCxnSpPr>
          <p:nvPr/>
        </p:nvCxnSpPr>
        <p:spPr>
          <a:xfrm flipV="1">
            <a:off x="9055181" y="1624377"/>
            <a:ext cx="0" cy="3906723"/>
          </a:xfrm>
          <a:prstGeom prst="straightConnector1">
            <a:avLst/>
          </a:prstGeom>
          <a:ln w="50800">
            <a:solidFill>
              <a:srgbClr val="000000"/>
            </a:solidFill>
            <a:round/>
            <a:tailEnd type="triangle" w="med" len="med"/>
          </a:ln>
        </p:spPr>
      </p:cxnSp>
      <p:sp>
        <p:nvSpPr>
          <p:cNvPr id="84" name="Rectangle 16">
            <a:extLst>
              <a:ext uri="{FF2B5EF4-FFF2-40B4-BE49-F238E27FC236}">
                <a16:creationId xmlns:a16="http://schemas.microsoft.com/office/drawing/2014/main" id="{A7E507BB-D577-D19B-86AD-67067EDCDFF6}"/>
              </a:ext>
            </a:extLst>
          </p:cNvPr>
          <p:cNvSpPr/>
          <p:nvPr/>
        </p:nvSpPr>
        <p:spPr>
          <a:xfrm>
            <a:off x="8295888" y="3858136"/>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a:t>
            </a:r>
            <a:r>
              <a:rPr lang="fr-FR" sz="1200" b="1" spc="-1" dirty="0">
                <a:solidFill>
                  <a:schemeClr val="lt1"/>
                </a:solidFill>
                <a:latin typeface="Arial"/>
              </a:rPr>
              <a:t> 1AN </a:t>
            </a:r>
            <a:endParaRPr lang="fr-FR" sz="1200" b="1" strike="noStrike" spc="-1" dirty="0">
              <a:solidFill>
                <a:schemeClr val="lt1"/>
              </a:solidFill>
              <a:latin typeface="Arial"/>
            </a:endParaRPr>
          </a:p>
          <a:p>
            <a:pPr algn="ctr" defTabSz="914400">
              <a:lnSpc>
                <a:spcPct val="100000"/>
              </a:lnSpc>
            </a:pPr>
            <a:endParaRPr lang="fr-FR" sz="1200" b="0" strike="noStrike" spc="-1" dirty="0">
              <a:solidFill>
                <a:schemeClr val="lt1"/>
              </a:solidFill>
              <a:latin typeface="Calibri"/>
            </a:endParaRPr>
          </a:p>
        </p:txBody>
      </p:sp>
      <p:sp>
        <p:nvSpPr>
          <p:cNvPr id="85" name="Rectangle 17">
            <a:extLst>
              <a:ext uri="{FF2B5EF4-FFF2-40B4-BE49-F238E27FC236}">
                <a16:creationId xmlns:a16="http://schemas.microsoft.com/office/drawing/2014/main" id="{59A9263E-F30A-6660-F1DE-C306C67C7492}"/>
              </a:ext>
            </a:extLst>
          </p:cNvPr>
          <p:cNvSpPr/>
          <p:nvPr/>
        </p:nvSpPr>
        <p:spPr>
          <a:xfrm>
            <a:off x="8295888" y="4503389"/>
            <a:ext cx="1527867" cy="483728"/>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CAP 1AN </a:t>
            </a:r>
          </a:p>
        </p:txBody>
      </p:sp>
      <p:sp>
        <p:nvSpPr>
          <p:cNvPr id="87" name="Rectangle 86">
            <a:extLst>
              <a:ext uri="{FF2B5EF4-FFF2-40B4-BE49-F238E27FC236}">
                <a16:creationId xmlns:a16="http://schemas.microsoft.com/office/drawing/2014/main" id="{C044EDEA-9E35-F99C-379B-4C7FCA1EA36B}"/>
              </a:ext>
            </a:extLst>
          </p:cNvPr>
          <p:cNvSpPr/>
          <p:nvPr/>
        </p:nvSpPr>
        <p:spPr>
          <a:xfrm>
            <a:off x="8295882"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400" spc="-1" dirty="0">
                <a:solidFill>
                  <a:schemeClr val="bg1"/>
                </a:solidFill>
                <a:latin typeface="Arial"/>
              </a:rPr>
              <a:t>POST NIV. 4</a:t>
            </a:r>
          </a:p>
        </p:txBody>
      </p:sp>
      <p:sp>
        <p:nvSpPr>
          <p:cNvPr id="88" name="Rectangle 17">
            <a:extLst>
              <a:ext uri="{FF2B5EF4-FFF2-40B4-BE49-F238E27FC236}">
                <a16:creationId xmlns:a16="http://schemas.microsoft.com/office/drawing/2014/main" id="{719A548E-5440-19B2-D5A2-D505D4DBEB4A}"/>
              </a:ext>
            </a:extLst>
          </p:cNvPr>
          <p:cNvSpPr/>
          <p:nvPr/>
        </p:nvSpPr>
        <p:spPr>
          <a:xfrm>
            <a:off x="10128265" y="606940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6</a:t>
            </a:r>
          </a:p>
        </p:txBody>
      </p:sp>
      <p:cxnSp>
        <p:nvCxnSpPr>
          <p:cNvPr id="90" name="Connecteur droit 89">
            <a:extLst>
              <a:ext uri="{FF2B5EF4-FFF2-40B4-BE49-F238E27FC236}">
                <a16:creationId xmlns:a16="http://schemas.microsoft.com/office/drawing/2014/main" id="{81B3760D-4466-6D61-7E4E-8636F86BA899}"/>
              </a:ext>
            </a:extLst>
          </p:cNvPr>
          <p:cNvCxnSpPr>
            <a:cxnSpLocks/>
          </p:cNvCxnSpPr>
          <p:nvPr/>
        </p:nvCxnSpPr>
        <p:spPr>
          <a:xfrm>
            <a:off x="8123175" y="1624377"/>
            <a:ext cx="0" cy="4958713"/>
          </a:xfrm>
          <a:prstGeom prst="line">
            <a:avLst/>
          </a:prstGeom>
          <a:ln w="2222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 name="Connecteur droit 4">
            <a:extLst>
              <a:ext uri="{FF2B5EF4-FFF2-40B4-BE49-F238E27FC236}">
                <a16:creationId xmlns:a16="http://schemas.microsoft.com/office/drawing/2014/main" id="{EE2E3FC8-FAE0-B06C-027B-DB3B3BC7F004}"/>
              </a:ext>
            </a:extLst>
          </p:cNvPr>
          <p:cNvCxnSpPr>
            <a:cxnSpLocks/>
          </p:cNvCxnSpPr>
          <p:nvPr/>
        </p:nvCxnSpPr>
        <p:spPr>
          <a:xfrm>
            <a:off x="824040" y="737419"/>
            <a:ext cx="0" cy="6121661"/>
          </a:xfrm>
          <a:prstGeom prst="straightConnector1">
            <a:avLst/>
          </a:prstGeom>
          <a:ln w="63500">
            <a:solidFill>
              <a:schemeClr val="accent1">
                <a:lumMod val="40000"/>
                <a:lumOff val="60000"/>
              </a:schemeClr>
            </a:solidFill>
            <a:round/>
          </a:ln>
        </p:spPr>
      </p:cxnSp>
      <p:cxnSp>
        <p:nvCxnSpPr>
          <p:cNvPr id="10" name="Connecteur droit avec flèche 51">
            <a:extLst>
              <a:ext uri="{FF2B5EF4-FFF2-40B4-BE49-F238E27FC236}">
                <a16:creationId xmlns:a16="http://schemas.microsoft.com/office/drawing/2014/main" id="{A411A2BD-7432-CB9D-01DB-E605CFD0FD60}"/>
              </a:ext>
            </a:extLst>
          </p:cNvPr>
          <p:cNvCxnSpPr>
            <a:cxnSpLocks/>
          </p:cNvCxnSpPr>
          <p:nvPr/>
        </p:nvCxnSpPr>
        <p:spPr>
          <a:xfrm flipV="1">
            <a:off x="7231037" y="1624377"/>
            <a:ext cx="0" cy="3906723"/>
          </a:xfrm>
          <a:prstGeom prst="straightConnector1">
            <a:avLst/>
          </a:prstGeom>
          <a:ln w="50800">
            <a:solidFill>
              <a:srgbClr val="000000"/>
            </a:solidFill>
            <a:round/>
            <a:tailEnd type="triangle" w="med" len="med"/>
          </a:ln>
        </p:spPr>
      </p:cxnSp>
      <p:sp>
        <p:nvSpPr>
          <p:cNvPr id="11" name="Rectangle 16">
            <a:extLst>
              <a:ext uri="{FF2B5EF4-FFF2-40B4-BE49-F238E27FC236}">
                <a16:creationId xmlns:a16="http://schemas.microsoft.com/office/drawing/2014/main" id="{FA8EF7E0-DDD8-07E4-C8EE-34DDEB16CF23}"/>
              </a:ext>
            </a:extLst>
          </p:cNvPr>
          <p:cNvSpPr/>
          <p:nvPr/>
        </p:nvSpPr>
        <p:spPr>
          <a:xfrm>
            <a:off x="6471744" y="3858136"/>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200" b="1" strike="noStrike" spc="-1" dirty="0">
              <a:solidFill>
                <a:schemeClr val="lt1"/>
              </a:solidFill>
              <a:latin typeface="Arial"/>
            </a:endParaRPr>
          </a:p>
          <a:p>
            <a:pPr algn="ctr"/>
            <a:r>
              <a:rPr lang="fr-FR" sz="1200" b="1" strike="noStrike" spc="-1" dirty="0">
                <a:solidFill>
                  <a:schemeClr val="lt1"/>
                </a:solidFill>
                <a:latin typeface="Arial"/>
              </a:rPr>
              <a:t>BNMA 2</a:t>
            </a:r>
            <a:endParaRPr lang="fr-FR" sz="1200" b="0" strike="noStrike" spc="-1" dirty="0">
              <a:solidFill>
                <a:srgbClr val="FFFFFF"/>
              </a:solidFill>
              <a:latin typeface="Calibri"/>
            </a:endParaRPr>
          </a:p>
          <a:p>
            <a:pPr algn="ctr" defTabSz="914400">
              <a:lnSpc>
                <a:spcPct val="100000"/>
              </a:lnSpc>
            </a:pPr>
            <a:endParaRPr lang="fr-FR" sz="1200" b="0" strike="noStrike" spc="-1" dirty="0">
              <a:solidFill>
                <a:schemeClr val="lt1"/>
              </a:solidFill>
              <a:latin typeface="Calibri"/>
            </a:endParaRPr>
          </a:p>
        </p:txBody>
      </p:sp>
      <p:sp>
        <p:nvSpPr>
          <p:cNvPr id="12" name="Rectangle 17">
            <a:extLst>
              <a:ext uri="{FF2B5EF4-FFF2-40B4-BE49-F238E27FC236}">
                <a16:creationId xmlns:a16="http://schemas.microsoft.com/office/drawing/2014/main" id="{064859EA-9D24-9A29-10E8-317BD824026F}"/>
              </a:ext>
            </a:extLst>
          </p:cNvPr>
          <p:cNvSpPr/>
          <p:nvPr/>
        </p:nvSpPr>
        <p:spPr>
          <a:xfrm>
            <a:off x="6471744" y="4503389"/>
            <a:ext cx="1527867" cy="483728"/>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400" b="1" spc="-1" dirty="0">
                <a:solidFill>
                  <a:schemeClr val="bg1"/>
                </a:solidFill>
                <a:latin typeface="Arial"/>
              </a:rPr>
              <a:t>2nde GT</a:t>
            </a:r>
          </a:p>
        </p:txBody>
      </p:sp>
      <p:sp>
        <p:nvSpPr>
          <p:cNvPr id="13" name="Rectangle 12">
            <a:extLst>
              <a:ext uri="{FF2B5EF4-FFF2-40B4-BE49-F238E27FC236}">
                <a16:creationId xmlns:a16="http://schemas.microsoft.com/office/drawing/2014/main" id="{59843AA1-3687-3EEA-9255-7CCFAD509DA8}"/>
              </a:ext>
            </a:extLst>
          </p:cNvPr>
          <p:cNvSpPr/>
          <p:nvPr/>
        </p:nvSpPr>
        <p:spPr>
          <a:xfrm>
            <a:off x="6471744" y="3212883"/>
            <a:ext cx="1527867" cy="483728"/>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200" b="1" strike="noStrike" spc="-1" dirty="0">
                <a:solidFill>
                  <a:schemeClr val="lt1"/>
                </a:solidFill>
                <a:latin typeface="Arial"/>
              </a:rPr>
              <a:t>BNMA 3</a:t>
            </a:r>
          </a:p>
        </p:txBody>
      </p:sp>
      <p:sp>
        <p:nvSpPr>
          <p:cNvPr id="14" name="Rectangle 13">
            <a:extLst>
              <a:ext uri="{FF2B5EF4-FFF2-40B4-BE49-F238E27FC236}">
                <a16:creationId xmlns:a16="http://schemas.microsoft.com/office/drawing/2014/main" id="{E4FA3958-1244-0F29-0C08-74C6C1A70932}"/>
              </a:ext>
            </a:extLst>
          </p:cNvPr>
          <p:cNvSpPr/>
          <p:nvPr/>
        </p:nvSpPr>
        <p:spPr>
          <a:xfrm>
            <a:off x="6471738" y="5340347"/>
            <a:ext cx="1527866" cy="596312"/>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solidFill>
                  <a:schemeClr val="bg1"/>
                </a:solidFill>
                <a:latin typeface="Arial"/>
              </a:rPr>
              <a:t>3</a:t>
            </a:r>
            <a:r>
              <a:rPr lang="fr-FR" sz="1400" b="1" strike="noStrike" spc="-1" baseline="30000" dirty="0">
                <a:solidFill>
                  <a:schemeClr val="bg1"/>
                </a:solidFill>
                <a:latin typeface="Arial"/>
              </a:rPr>
              <a:t>ème</a:t>
            </a:r>
            <a:r>
              <a:rPr lang="fr-FR" sz="1400" b="0" strike="noStrike" spc="-1" dirty="0">
                <a:solidFill>
                  <a:schemeClr val="bg1"/>
                </a:solidFill>
                <a:latin typeface="Arial"/>
              </a:rPr>
              <a:t> générale</a:t>
            </a:r>
            <a:endParaRPr lang="fr-FR" sz="1400" b="0" strike="noStrike" spc="-1" dirty="0">
              <a:solidFill>
                <a:schemeClr val="bg1"/>
              </a:solidFill>
              <a:latin typeface="Calibri"/>
            </a:endParaRPr>
          </a:p>
        </p:txBody>
      </p:sp>
      <p:sp>
        <p:nvSpPr>
          <p:cNvPr id="16" name="Rectangle 17">
            <a:extLst>
              <a:ext uri="{FF2B5EF4-FFF2-40B4-BE49-F238E27FC236}">
                <a16:creationId xmlns:a16="http://schemas.microsoft.com/office/drawing/2014/main" id="{256F8AAB-D1C5-0146-ED15-855FDB2B2E9B}"/>
              </a:ext>
            </a:extLst>
          </p:cNvPr>
          <p:cNvSpPr/>
          <p:nvPr/>
        </p:nvSpPr>
        <p:spPr>
          <a:xfrm>
            <a:off x="6533720" y="6069403"/>
            <a:ext cx="1406346" cy="377057"/>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400" b="1" strike="noStrike" spc="-1" dirty="0">
                <a:latin typeface="Arial" panose="020B0604020202020204" pitchFamily="34" charset="0"/>
                <a:cs typeface="Arial" panose="020B0604020202020204" pitchFamily="34" charset="0"/>
              </a:rPr>
              <a:t>PARCOURS 4</a:t>
            </a:r>
          </a:p>
        </p:txBody>
      </p:sp>
      <p:sp>
        <p:nvSpPr>
          <p:cNvPr id="26" name="Rectangle 19">
            <a:extLst>
              <a:ext uri="{FF2B5EF4-FFF2-40B4-BE49-F238E27FC236}">
                <a16:creationId xmlns:a16="http://schemas.microsoft.com/office/drawing/2014/main" id="{E719461D-6983-8DD3-4B26-45F3AFF7E594}"/>
              </a:ext>
            </a:extLst>
          </p:cNvPr>
          <p:cNvSpPr/>
          <p:nvPr/>
        </p:nvSpPr>
        <p:spPr>
          <a:xfrm>
            <a:off x="6467607" y="2565767"/>
            <a:ext cx="1527867" cy="483728"/>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200" b="1" spc="-1" dirty="0">
                <a:solidFill>
                  <a:schemeClr val="lt1"/>
                </a:solidFill>
                <a:latin typeface="Arial"/>
              </a:rPr>
              <a:t>CS NIV 3 ou 4</a:t>
            </a:r>
          </a:p>
        </p:txBody>
      </p:sp>
    </p:spTree>
    <p:extLst>
      <p:ext uri="{BB962C8B-B14F-4D97-AF65-F5344CB8AC3E}">
        <p14:creationId xmlns:p14="http://schemas.microsoft.com/office/powerpoint/2010/main" val="4118686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D481A-3384-FE5E-17A1-963974ED3E4A}"/>
            </a:ext>
          </a:extLst>
        </p:cNvPr>
        <p:cNvGrpSpPr/>
        <p:nvPr/>
      </p:nvGrpSpPr>
      <p:grpSpPr>
        <a:xfrm>
          <a:off x="0" y="0"/>
          <a:ext cx="0" cy="0"/>
          <a:chOff x="0" y="0"/>
          <a:chExt cx="0" cy="0"/>
        </a:xfrm>
      </p:grpSpPr>
      <p:sp>
        <p:nvSpPr>
          <p:cNvPr id="61" name="PlaceHolder 1">
            <a:extLst>
              <a:ext uri="{FF2B5EF4-FFF2-40B4-BE49-F238E27FC236}">
                <a16:creationId xmlns:a16="http://schemas.microsoft.com/office/drawing/2014/main" id="{D03C5D06-14CD-DBA1-9877-8C2A1E4EC7DA}"/>
              </a:ext>
            </a:extLst>
          </p:cNvPr>
          <p:cNvSpPr>
            <a:spLocks noGrp="1"/>
          </p:cNvSpPr>
          <p:nvPr>
            <p:ph type="title"/>
          </p:nvPr>
        </p:nvSpPr>
        <p:spPr>
          <a:xfrm>
            <a:off x="1143000" y="462420"/>
            <a:ext cx="9744885" cy="102636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fr-FR" sz="3600" b="1" strike="noStrike" spc="-1" dirty="0">
                <a:solidFill>
                  <a:schemeClr val="accent5">
                    <a:lumMod val="75000"/>
                  </a:schemeClr>
                </a:solidFill>
                <a:latin typeface="Arial"/>
              </a:rPr>
              <a:t>Plus-value recherchée  </a:t>
            </a:r>
            <a:endParaRPr lang="fr-FR" sz="3600" b="0" strike="noStrike" spc="-1" dirty="0">
              <a:solidFill>
                <a:schemeClr val="accent5">
                  <a:lumMod val="75000"/>
                </a:schemeClr>
              </a:solidFill>
              <a:latin typeface="Calibri"/>
            </a:endParaRPr>
          </a:p>
        </p:txBody>
      </p:sp>
      <p:sp>
        <p:nvSpPr>
          <p:cNvPr id="63" name="Rectangle 62">
            <a:extLst>
              <a:ext uri="{FF2B5EF4-FFF2-40B4-BE49-F238E27FC236}">
                <a16:creationId xmlns:a16="http://schemas.microsoft.com/office/drawing/2014/main" id="{7287CE9C-7DD5-D32F-6F15-77A4B4156B07}"/>
              </a:ext>
            </a:extLst>
          </p:cNvPr>
          <p:cNvSpPr/>
          <p:nvPr/>
        </p:nvSpPr>
        <p:spPr>
          <a:xfrm>
            <a:off x="1143000" y="1799302"/>
            <a:ext cx="10516320" cy="480221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spcBef>
                <a:spcPts val="57"/>
              </a:spcBef>
            </a:pPr>
            <a:r>
              <a:rPr lang="fr-FR" sz="1600" b="1" strike="noStrike" spc="-1" dirty="0">
                <a:solidFill>
                  <a:schemeClr val="accent5">
                    <a:lumMod val="75000"/>
                  </a:schemeClr>
                </a:solidFill>
                <a:latin typeface="Marianne" panose="02000000000000000000" pitchFamily="2" charset="0"/>
                <a:ea typeface="Noto Sans SC Regular"/>
              </a:rPr>
              <a:t>Orientation et sensibilisation </a:t>
            </a:r>
            <a:r>
              <a:rPr lang="fr-FR" sz="1600" b="0" strike="noStrike" spc="-1" dirty="0">
                <a:solidFill>
                  <a:schemeClr val="accent5">
                    <a:lumMod val="75000"/>
                  </a:schemeClr>
                </a:solidFill>
                <a:latin typeface="Marianne" panose="02000000000000000000" pitchFamily="2" charset="0"/>
                <a:ea typeface="Noto Sans SC Regular"/>
              </a:rPr>
              <a:t>: </a:t>
            </a:r>
            <a:r>
              <a:rPr lang="fr-FR" sz="1600" b="0" strike="noStrike" spc="-1" dirty="0">
                <a:solidFill>
                  <a:srgbClr val="000000"/>
                </a:solidFill>
                <a:latin typeface="Marianne" panose="02000000000000000000" pitchFamily="2" charset="0"/>
                <a:ea typeface="Noto Sans SC Regular"/>
              </a:rPr>
              <a:t>mise en place de nouveaux dispositifs dès l'enseignement primaire et au collège via politique Éducative Artistique et Culturelle (EAC).</a:t>
            </a:r>
          </a:p>
          <a:p>
            <a:pPr>
              <a:lnSpc>
                <a:spcPct val="100000"/>
              </a:lnSpc>
              <a:spcBef>
                <a:spcPts val="57"/>
              </a:spcBef>
            </a:pPr>
            <a:r>
              <a:rPr lang="fr-FR" sz="1600" b="0" strike="noStrike" spc="-1" dirty="0">
                <a:solidFill>
                  <a:srgbClr val="000000"/>
                </a:solidFill>
                <a:latin typeface="Marianne" panose="02000000000000000000" pitchFamily="2" charset="0"/>
                <a:ea typeface="Noto Sans SC Regular"/>
              </a:rPr>
              <a:t>Réflexion à étendre autour des expérimentations 3PM métiers d’art.</a:t>
            </a:r>
            <a:endParaRPr lang="fr-FR" sz="1600" b="0" strike="noStrike" spc="-1" dirty="0">
              <a:solidFill>
                <a:srgbClr val="000000"/>
              </a:solidFill>
              <a:latin typeface="Marianne" panose="02000000000000000000" pitchFamily="2" charset="0"/>
            </a:endParaRPr>
          </a:p>
          <a:p>
            <a:pPr>
              <a:lnSpc>
                <a:spcPct val="100000"/>
              </a:lnSpc>
              <a:spcBef>
                <a:spcPts val="57"/>
              </a:spcBef>
            </a:pPr>
            <a:endParaRPr lang="fr-FR" sz="1600" b="0" strike="noStrike" spc="-1" dirty="0">
              <a:solidFill>
                <a:srgbClr val="000000"/>
              </a:solidFill>
              <a:latin typeface="Marianne" panose="02000000000000000000" pitchFamily="2" charset="0"/>
            </a:endParaRPr>
          </a:p>
          <a:p>
            <a:pPr>
              <a:spcBef>
                <a:spcPts val="57"/>
              </a:spcBef>
            </a:pPr>
            <a:r>
              <a:rPr lang="fr-FR" sz="1600" b="1" strike="noStrike" spc="-1" dirty="0">
                <a:solidFill>
                  <a:schemeClr val="accent5">
                    <a:lumMod val="75000"/>
                  </a:schemeClr>
                </a:solidFill>
                <a:latin typeface="Marianne" panose="02000000000000000000" pitchFamily="2" charset="0"/>
                <a:ea typeface="Noto Sans SC Regular"/>
              </a:rPr>
              <a:t>Modalités de recrutement </a:t>
            </a:r>
            <a:r>
              <a:rPr lang="fr-FR" sz="1600" b="1" spc="-1" dirty="0">
                <a:solidFill>
                  <a:schemeClr val="accent5">
                    <a:lumMod val="75000"/>
                  </a:schemeClr>
                </a:solidFill>
                <a:latin typeface="Marianne" panose="02000000000000000000" pitchFamily="2" charset="0"/>
                <a:ea typeface="Noto Sans SC Regular"/>
              </a:rPr>
              <a:t>en </a:t>
            </a:r>
            <a:r>
              <a:rPr lang="fr-FR" sz="1600" b="1" strike="noStrike" spc="-1" dirty="0">
                <a:solidFill>
                  <a:schemeClr val="accent5">
                    <a:lumMod val="75000"/>
                  </a:schemeClr>
                </a:solidFill>
                <a:latin typeface="Marianne" panose="02000000000000000000" pitchFamily="2" charset="0"/>
                <a:ea typeface="Noto Sans SC Regular"/>
              </a:rPr>
              <a:t>BNMA</a:t>
            </a:r>
            <a:r>
              <a:rPr lang="fr-FR" sz="1600" spc="-1" dirty="0">
                <a:solidFill>
                  <a:srgbClr val="000000"/>
                </a:solidFill>
                <a:latin typeface="Marianne" panose="02000000000000000000" pitchFamily="2" charset="0"/>
              </a:rPr>
              <a:t> pour permettre de repérer des profils d’élèves engagés.</a:t>
            </a:r>
          </a:p>
          <a:p>
            <a:pPr>
              <a:lnSpc>
                <a:spcPct val="100000"/>
              </a:lnSpc>
              <a:spcBef>
                <a:spcPts val="57"/>
              </a:spcBef>
            </a:pPr>
            <a:endParaRPr lang="fr-FR" sz="1600" b="0" strike="noStrike" spc="-1" dirty="0">
              <a:solidFill>
                <a:srgbClr val="000000"/>
              </a:solidFill>
              <a:latin typeface="Marianne" panose="02000000000000000000" pitchFamily="2" charset="0"/>
            </a:endParaRPr>
          </a:p>
          <a:p>
            <a:pPr>
              <a:lnSpc>
                <a:spcPct val="100000"/>
              </a:lnSpc>
            </a:pPr>
            <a:r>
              <a:rPr lang="fr-FR" sz="1600" b="1" strike="noStrike" spc="-1" dirty="0">
                <a:solidFill>
                  <a:schemeClr val="accent5">
                    <a:lumMod val="75000"/>
                  </a:schemeClr>
                </a:solidFill>
                <a:latin typeface="Marianne" panose="02000000000000000000" pitchFamily="2" charset="0"/>
                <a:ea typeface="Noto Sans SC Regular"/>
              </a:rPr>
              <a:t>Modalités d’examens :</a:t>
            </a:r>
            <a:r>
              <a:rPr lang="fr-FR" sz="1600" spc="-1" dirty="0">
                <a:solidFill>
                  <a:schemeClr val="accent5">
                    <a:lumMod val="75000"/>
                  </a:schemeClr>
                </a:solidFill>
                <a:latin typeface="Marianne" panose="02000000000000000000" pitchFamily="2" charset="0"/>
                <a:ea typeface="Noto Sans SC Regular"/>
              </a:rPr>
              <a:t> </a:t>
            </a:r>
            <a:r>
              <a:rPr lang="fr-FR" sz="1600" b="0" strike="noStrike" spc="-1" dirty="0">
                <a:solidFill>
                  <a:srgbClr val="000000"/>
                </a:solidFill>
                <a:latin typeface="Marianne" panose="02000000000000000000" pitchFamily="2" charset="0"/>
                <a:ea typeface="Noto Sans SC Regular"/>
              </a:rPr>
              <a:t>harmon</a:t>
            </a:r>
            <a:r>
              <a:rPr lang="fr-FR" sz="1600" spc="-1" dirty="0">
                <a:solidFill>
                  <a:srgbClr val="000000"/>
                </a:solidFill>
                <a:latin typeface="Marianne" panose="02000000000000000000" pitchFamily="2" charset="0"/>
                <a:ea typeface="Noto Sans SC Regular"/>
              </a:rPr>
              <a:t>isation et simplification des </a:t>
            </a:r>
            <a:r>
              <a:rPr lang="fr-FR" sz="1600" b="0" strike="noStrike" spc="-1" dirty="0">
                <a:solidFill>
                  <a:srgbClr val="000000"/>
                </a:solidFill>
                <a:latin typeface="Marianne" panose="02000000000000000000" pitchFamily="2" charset="0"/>
                <a:ea typeface="Noto Sans SC Regular"/>
              </a:rPr>
              <a:t>épreuves, </a:t>
            </a:r>
            <a:r>
              <a:rPr lang="fr-FR" sz="1600" spc="-1" dirty="0">
                <a:solidFill>
                  <a:srgbClr val="000000"/>
                </a:solidFill>
                <a:latin typeface="Marianne" panose="02000000000000000000" pitchFamily="2" charset="0"/>
                <a:ea typeface="Noto Sans SC Regular"/>
              </a:rPr>
              <a:t>avec</a:t>
            </a:r>
            <a:r>
              <a:rPr lang="fr-FR" sz="1600" b="0" strike="noStrike" spc="-1" dirty="0">
                <a:solidFill>
                  <a:srgbClr val="000000"/>
                </a:solidFill>
                <a:latin typeface="Marianne" panose="02000000000000000000" pitchFamily="2" charset="0"/>
                <a:ea typeface="Noto Sans SC Regular"/>
              </a:rPr>
              <a:t> </a:t>
            </a:r>
            <a:r>
              <a:rPr lang="fr-FR" sz="1600" spc="-1" dirty="0">
                <a:solidFill>
                  <a:srgbClr val="000000"/>
                </a:solidFill>
                <a:latin typeface="Marianne" panose="02000000000000000000" pitchFamily="2" charset="0"/>
                <a:ea typeface="Noto Sans SC Regular"/>
              </a:rPr>
              <a:t>des vigilances </a:t>
            </a:r>
            <a:r>
              <a:rPr lang="fr-FR" sz="1600" b="0" strike="noStrike" spc="-1" dirty="0">
                <a:solidFill>
                  <a:srgbClr val="000000"/>
                </a:solidFill>
                <a:latin typeface="Marianne" panose="02000000000000000000" pitchFamily="2" charset="0"/>
                <a:ea typeface="Noto Sans SC Regular"/>
              </a:rPr>
              <a:t>dans l’équité de traitement des candidats scolaires et et des candidats individuels. </a:t>
            </a:r>
            <a:endParaRPr lang="fr-FR" sz="1600" b="0" strike="noStrike" spc="-1" dirty="0">
              <a:solidFill>
                <a:srgbClr val="000000"/>
              </a:solidFill>
              <a:latin typeface="Marianne" panose="02000000000000000000" pitchFamily="2" charset="0"/>
            </a:endParaRPr>
          </a:p>
          <a:p>
            <a:pPr>
              <a:lnSpc>
                <a:spcPct val="100000"/>
              </a:lnSpc>
            </a:pPr>
            <a:endParaRPr lang="fr-FR" sz="1600" b="0" strike="noStrike" spc="-1" dirty="0">
              <a:solidFill>
                <a:srgbClr val="000000"/>
              </a:solidFill>
              <a:latin typeface="Marianne" panose="02000000000000000000" pitchFamily="2" charset="0"/>
            </a:endParaRPr>
          </a:p>
          <a:p>
            <a:pPr>
              <a:lnSpc>
                <a:spcPct val="100000"/>
              </a:lnSpc>
            </a:pPr>
            <a:r>
              <a:rPr lang="fr-FR" sz="1600" b="1" strike="noStrike" spc="-1" dirty="0">
                <a:solidFill>
                  <a:schemeClr val="accent5">
                    <a:lumMod val="75000"/>
                  </a:schemeClr>
                </a:solidFill>
                <a:latin typeface="Marianne" panose="02000000000000000000" pitchFamily="2" charset="0"/>
                <a:ea typeface="Noto Sans SC Regular"/>
              </a:rPr>
              <a:t>Accompagnement renforcé des parcours : </a:t>
            </a:r>
            <a:r>
              <a:rPr lang="fr-FR" sz="1600" spc="-1" dirty="0">
                <a:solidFill>
                  <a:srgbClr val="000000"/>
                </a:solidFill>
                <a:latin typeface="Marianne" panose="02000000000000000000" pitchFamily="2" charset="0"/>
                <a:ea typeface="Noto Sans SC Regular"/>
              </a:rPr>
              <a:t>i</a:t>
            </a:r>
            <a:r>
              <a:rPr lang="fr-FR" sz="1600" b="0" strike="noStrike" spc="-1" dirty="0">
                <a:solidFill>
                  <a:srgbClr val="000000"/>
                </a:solidFill>
                <a:latin typeface="Marianne" panose="02000000000000000000" pitchFamily="2" charset="0"/>
                <a:ea typeface="Noto Sans SC Regular"/>
              </a:rPr>
              <a:t>nsertion professionnelle à favoriser par l'alternance dès l'année de terminale BNMA.</a:t>
            </a:r>
            <a:endParaRPr lang="fr-FR" sz="1600" b="0" strike="noStrike" spc="-1" dirty="0">
              <a:solidFill>
                <a:srgbClr val="000000"/>
              </a:solidFill>
              <a:latin typeface="Marianne" panose="02000000000000000000" pitchFamily="2" charset="0"/>
            </a:endParaRPr>
          </a:p>
          <a:p>
            <a:pPr>
              <a:lnSpc>
                <a:spcPct val="100000"/>
              </a:lnSpc>
              <a:spcBef>
                <a:spcPts val="57"/>
              </a:spcBef>
            </a:pPr>
            <a:r>
              <a:rPr lang="fr-FR" sz="1600" b="0" strike="noStrike" spc="-1" dirty="0">
                <a:solidFill>
                  <a:srgbClr val="000000"/>
                </a:solidFill>
                <a:latin typeface="Marianne" panose="02000000000000000000" pitchFamily="2" charset="0"/>
                <a:ea typeface="Noto Sans SC Regular"/>
              </a:rPr>
              <a:t>Poursuite d'études en DNMADE facilitée par un travail concerté entre équipes pédagogiques -3 /+3. </a:t>
            </a:r>
          </a:p>
          <a:p>
            <a:pPr>
              <a:lnSpc>
                <a:spcPct val="100000"/>
              </a:lnSpc>
              <a:spcBef>
                <a:spcPts val="57"/>
              </a:spcBef>
            </a:pPr>
            <a:r>
              <a:rPr lang="fr-FR" sz="1600" b="0" strike="noStrike" spc="-1" dirty="0">
                <a:solidFill>
                  <a:srgbClr val="000000"/>
                </a:solidFill>
                <a:latin typeface="Marianne" panose="02000000000000000000" pitchFamily="2" charset="0"/>
                <a:ea typeface="Noto Sans SC Regular"/>
              </a:rPr>
              <a:t>Parcours différencié en fin d’année de terminale, adapté aux attendus des spécialités MA.</a:t>
            </a:r>
            <a:endParaRPr lang="fr-FR" sz="1600" b="0" strike="noStrike" spc="-1" dirty="0">
              <a:solidFill>
                <a:srgbClr val="000000"/>
              </a:solidFill>
              <a:latin typeface="Marianne" panose="02000000000000000000" pitchFamily="2" charset="0"/>
            </a:endParaRPr>
          </a:p>
          <a:p>
            <a:pPr>
              <a:lnSpc>
                <a:spcPct val="100000"/>
              </a:lnSpc>
              <a:spcBef>
                <a:spcPts val="57"/>
              </a:spcBef>
            </a:pPr>
            <a:endParaRPr lang="fr-FR" sz="1600" b="0" strike="noStrike" spc="-1" dirty="0">
              <a:solidFill>
                <a:srgbClr val="000000"/>
              </a:solidFill>
              <a:latin typeface="Marianne" panose="02000000000000000000" pitchFamily="2" charset="0"/>
            </a:endParaRPr>
          </a:p>
          <a:p>
            <a:pPr>
              <a:lnSpc>
                <a:spcPct val="100000"/>
              </a:lnSpc>
              <a:spcBef>
                <a:spcPts val="57"/>
              </a:spcBef>
            </a:pPr>
            <a:r>
              <a:rPr lang="fr-FR" sz="1600" b="1" strike="noStrike" spc="-1" dirty="0">
                <a:solidFill>
                  <a:schemeClr val="accent5">
                    <a:lumMod val="75000"/>
                  </a:schemeClr>
                </a:solidFill>
                <a:latin typeface="Marianne" panose="02000000000000000000" pitchFamily="2" charset="0"/>
                <a:ea typeface="Noto Sans SC Regular"/>
              </a:rPr>
              <a:t>Consolidation des parcours post-diplôme : </a:t>
            </a:r>
            <a:r>
              <a:rPr lang="fr-FR" sz="1600" b="0" strike="noStrike" spc="-1" dirty="0">
                <a:solidFill>
                  <a:srgbClr val="000000"/>
                </a:solidFill>
                <a:latin typeface="Marianne" panose="02000000000000000000" pitchFamily="2" charset="0"/>
                <a:ea typeface="Noto Sans SC Regular"/>
              </a:rPr>
              <a:t>mise en place de certificats de spécialisation à penser par voie de l’apprentissage</a:t>
            </a:r>
            <a:r>
              <a:rPr lang="fr-FR" sz="1600" spc="-1" dirty="0">
                <a:solidFill>
                  <a:srgbClr val="000000"/>
                </a:solidFill>
                <a:latin typeface="Marianne" panose="02000000000000000000" pitchFamily="2" charset="0"/>
                <a:ea typeface="Noto Sans SC Regular"/>
              </a:rPr>
              <a:t> selon les besoins des spécialités et des territoires. </a:t>
            </a:r>
            <a:endParaRPr lang="fr-FR" sz="1600" b="0" strike="noStrike" spc="-1" dirty="0">
              <a:solidFill>
                <a:srgbClr val="000000"/>
              </a:solidFill>
              <a:latin typeface="Marianne" panose="02000000000000000000" pitchFamily="2" charset="0"/>
            </a:endParaRPr>
          </a:p>
        </p:txBody>
      </p:sp>
      <p:cxnSp>
        <p:nvCxnSpPr>
          <p:cNvPr id="4" name="Connecteur droit 4">
            <a:extLst>
              <a:ext uri="{FF2B5EF4-FFF2-40B4-BE49-F238E27FC236}">
                <a16:creationId xmlns:a16="http://schemas.microsoft.com/office/drawing/2014/main" id="{8CB2E079-DCCA-2652-DC95-A434C3BCE41B}"/>
              </a:ext>
            </a:extLst>
          </p:cNvPr>
          <p:cNvCxnSpPr>
            <a:cxnSpLocks/>
          </p:cNvCxnSpPr>
          <p:nvPr/>
        </p:nvCxnSpPr>
        <p:spPr>
          <a:xfrm>
            <a:off x="824040" y="737419"/>
            <a:ext cx="0" cy="6121661"/>
          </a:xfrm>
          <a:prstGeom prst="straightConnector1">
            <a:avLst/>
          </a:prstGeom>
          <a:ln w="63500">
            <a:solidFill>
              <a:schemeClr val="accent1">
                <a:lumMod val="40000"/>
                <a:lumOff val="60000"/>
              </a:schemeClr>
            </a:solidFill>
            <a:round/>
          </a:ln>
        </p:spPr>
      </p:cxnSp>
    </p:spTree>
    <p:extLst>
      <p:ext uri="{BB962C8B-B14F-4D97-AF65-F5344CB8AC3E}">
        <p14:creationId xmlns:p14="http://schemas.microsoft.com/office/powerpoint/2010/main" val="101994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Connecteur droit avec flèche 51">
            <a:extLst>
              <a:ext uri="{FF2B5EF4-FFF2-40B4-BE49-F238E27FC236}">
                <a16:creationId xmlns:a16="http://schemas.microsoft.com/office/drawing/2014/main" id="{79021808-BFB4-77C4-4D9E-FD793ACBDF1C}"/>
              </a:ext>
            </a:extLst>
          </p:cNvPr>
          <p:cNvCxnSpPr/>
          <p:nvPr/>
        </p:nvCxnSpPr>
        <p:spPr>
          <a:xfrm flipV="1">
            <a:off x="5745753" y="5144724"/>
            <a:ext cx="1080" cy="1181880"/>
          </a:xfrm>
          <a:prstGeom prst="straightConnector1">
            <a:avLst/>
          </a:prstGeom>
          <a:ln w="50800">
            <a:solidFill>
              <a:srgbClr val="000000"/>
            </a:solidFill>
            <a:round/>
            <a:tailEnd type="triangle" w="med" len="med"/>
          </a:ln>
        </p:spPr>
      </p:cxnSp>
      <p:cxnSp>
        <p:nvCxnSpPr>
          <p:cNvPr id="8" name="Connecteur droit avec flèche 46">
            <a:extLst>
              <a:ext uri="{FF2B5EF4-FFF2-40B4-BE49-F238E27FC236}">
                <a16:creationId xmlns:a16="http://schemas.microsoft.com/office/drawing/2014/main" id="{2FB33767-0E80-5823-EA32-5F62655F9CA9}"/>
              </a:ext>
            </a:extLst>
          </p:cNvPr>
          <p:cNvCxnSpPr>
            <a:cxnSpLocks/>
          </p:cNvCxnSpPr>
          <p:nvPr/>
        </p:nvCxnSpPr>
        <p:spPr>
          <a:xfrm flipV="1">
            <a:off x="2607723" y="1560924"/>
            <a:ext cx="0" cy="2541717"/>
          </a:xfrm>
          <a:prstGeom prst="straightConnector1">
            <a:avLst/>
          </a:prstGeom>
          <a:ln w="50800">
            <a:solidFill>
              <a:srgbClr val="000000"/>
            </a:solidFill>
            <a:round/>
            <a:tailEnd type="triangle" w="med" len="med"/>
          </a:ln>
        </p:spPr>
      </p:cxnSp>
      <p:cxnSp>
        <p:nvCxnSpPr>
          <p:cNvPr id="64" name="Connecteur droit avec flèche 46"/>
          <p:cNvCxnSpPr>
            <a:cxnSpLocks/>
          </p:cNvCxnSpPr>
          <p:nvPr/>
        </p:nvCxnSpPr>
        <p:spPr>
          <a:xfrm flipV="1">
            <a:off x="1697040" y="1560924"/>
            <a:ext cx="0" cy="2541717"/>
          </a:xfrm>
          <a:prstGeom prst="straightConnector1">
            <a:avLst/>
          </a:prstGeom>
          <a:ln w="50800">
            <a:solidFill>
              <a:srgbClr val="000000"/>
            </a:solidFill>
            <a:round/>
            <a:tailEnd type="triangle" w="med" len="med"/>
          </a:ln>
        </p:spPr>
      </p:cxnSp>
      <p:cxnSp>
        <p:nvCxnSpPr>
          <p:cNvPr id="66" name="Connecteur droit avec flèche 41"/>
          <p:cNvCxnSpPr>
            <a:cxnSpLocks/>
          </p:cNvCxnSpPr>
          <p:nvPr/>
        </p:nvCxnSpPr>
        <p:spPr>
          <a:xfrm flipV="1">
            <a:off x="3367800" y="1560924"/>
            <a:ext cx="0" cy="1527480"/>
          </a:xfrm>
          <a:prstGeom prst="straightConnector1">
            <a:avLst/>
          </a:prstGeom>
          <a:ln w="50800">
            <a:solidFill>
              <a:srgbClr val="000000"/>
            </a:solidFill>
            <a:round/>
            <a:tailEnd type="triangle" w="med" len="med"/>
          </a:ln>
        </p:spPr>
      </p:cxnSp>
      <p:cxnSp>
        <p:nvCxnSpPr>
          <p:cNvPr id="67" name="Connecteur droit avec flèche 42"/>
          <p:cNvCxnSpPr>
            <a:cxnSpLocks/>
          </p:cNvCxnSpPr>
          <p:nvPr/>
        </p:nvCxnSpPr>
        <p:spPr>
          <a:xfrm flipV="1">
            <a:off x="9879840" y="1562364"/>
            <a:ext cx="0" cy="3494880"/>
          </a:xfrm>
          <a:prstGeom prst="straightConnector1">
            <a:avLst/>
          </a:prstGeom>
          <a:ln w="50800">
            <a:solidFill>
              <a:srgbClr val="000000"/>
            </a:solidFill>
            <a:round/>
            <a:tailEnd type="triangle" w="med" len="med"/>
          </a:ln>
        </p:spPr>
      </p:cxnSp>
      <p:cxnSp>
        <p:nvCxnSpPr>
          <p:cNvPr id="68" name="Connecteur droit avec flèche 35"/>
          <p:cNvCxnSpPr>
            <a:cxnSpLocks/>
          </p:cNvCxnSpPr>
          <p:nvPr/>
        </p:nvCxnSpPr>
        <p:spPr>
          <a:xfrm flipV="1">
            <a:off x="7306920" y="1562364"/>
            <a:ext cx="0" cy="1515240"/>
          </a:xfrm>
          <a:prstGeom prst="straightConnector1">
            <a:avLst/>
          </a:prstGeom>
          <a:ln w="50800">
            <a:solidFill>
              <a:srgbClr val="000000"/>
            </a:solidFill>
            <a:round/>
            <a:tailEnd type="triangle" w="med" len="med"/>
          </a:ln>
        </p:spPr>
      </p:cxnSp>
      <p:cxnSp>
        <p:nvCxnSpPr>
          <p:cNvPr id="69" name="Connecteur droit avec flèche 31"/>
          <p:cNvCxnSpPr>
            <a:cxnSpLocks/>
          </p:cNvCxnSpPr>
          <p:nvPr/>
        </p:nvCxnSpPr>
        <p:spPr>
          <a:xfrm flipV="1">
            <a:off x="5747400" y="1562364"/>
            <a:ext cx="0" cy="4355361"/>
          </a:xfrm>
          <a:prstGeom prst="straightConnector1">
            <a:avLst/>
          </a:prstGeom>
          <a:ln w="50800">
            <a:solidFill>
              <a:srgbClr val="000000"/>
            </a:solidFill>
            <a:round/>
            <a:tailEnd type="triangle" w="med" len="med"/>
          </a:ln>
        </p:spPr>
      </p:cxnSp>
      <p:sp>
        <p:nvSpPr>
          <p:cNvPr id="70" name="Titre 1"/>
          <p:cNvSpPr/>
          <p:nvPr/>
        </p:nvSpPr>
        <p:spPr>
          <a:xfrm>
            <a:off x="1041000" y="13284"/>
            <a:ext cx="7547374" cy="102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defTabSz="914400">
              <a:lnSpc>
                <a:spcPct val="90000"/>
              </a:lnSpc>
            </a:pPr>
            <a:r>
              <a:rPr lang="fr-FR" sz="3600" b="1" strike="noStrike" spc="-1" dirty="0">
                <a:solidFill>
                  <a:schemeClr val="accent5">
                    <a:lumMod val="75000"/>
                  </a:schemeClr>
                </a:solidFill>
                <a:latin typeface="Marianne" panose="02000000000000000000" pitchFamily="2" charset="0"/>
              </a:rPr>
              <a:t>Parcours et passerelles</a:t>
            </a:r>
            <a:endParaRPr lang="fr-FR" sz="3600" b="0" strike="noStrike" spc="-1" dirty="0">
              <a:solidFill>
                <a:schemeClr val="accent5">
                  <a:lumMod val="75000"/>
                </a:schemeClr>
              </a:solidFill>
              <a:latin typeface="Marianne" panose="02000000000000000000" pitchFamily="2" charset="0"/>
            </a:endParaRPr>
          </a:p>
        </p:txBody>
      </p:sp>
      <p:cxnSp>
        <p:nvCxnSpPr>
          <p:cNvPr id="71" name="Connecteur droit 6"/>
          <p:cNvCxnSpPr>
            <a:cxnSpLocks/>
          </p:cNvCxnSpPr>
          <p:nvPr/>
        </p:nvCxnSpPr>
        <p:spPr>
          <a:xfrm>
            <a:off x="824040" y="314404"/>
            <a:ext cx="0" cy="6543596"/>
          </a:xfrm>
          <a:prstGeom prst="straightConnector1">
            <a:avLst/>
          </a:prstGeom>
          <a:ln w="63500">
            <a:solidFill>
              <a:schemeClr val="accent1">
                <a:lumMod val="40000"/>
                <a:lumOff val="60000"/>
              </a:schemeClr>
            </a:solidFill>
            <a:round/>
          </a:ln>
        </p:spPr>
      </p:cxnSp>
      <p:sp>
        <p:nvSpPr>
          <p:cNvPr id="74" name="Rectangle 11"/>
          <p:cNvSpPr/>
          <p:nvPr/>
        </p:nvSpPr>
        <p:spPr>
          <a:xfrm>
            <a:off x="1397160" y="1027044"/>
            <a:ext cx="9753839" cy="535320"/>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a:solidFill>
                  <a:schemeClr val="lt1"/>
                </a:solidFill>
                <a:latin typeface="Arial"/>
              </a:rPr>
              <a:t>INSERTION PROFESSIONNELLE OU POURSUITE D’ÉTUDES</a:t>
            </a:r>
            <a:endParaRPr lang="fr-FR" sz="1800" b="0" strike="noStrike" spc="-1" dirty="0">
              <a:solidFill>
                <a:srgbClr val="FFFFFF"/>
              </a:solidFill>
              <a:latin typeface="Calibri"/>
            </a:endParaRPr>
          </a:p>
        </p:txBody>
      </p:sp>
      <p:sp>
        <p:nvSpPr>
          <p:cNvPr id="75" name="Rectangle 12"/>
          <p:cNvSpPr/>
          <p:nvPr/>
        </p:nvSpPr>
        <p:spPr>
          <a:xfrm>
            <a:off x="8728920" y="2581353"/>
            <a:ext cx="2422080" cy="52128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err="1">
                <a:solidFill>
                  <a:schemeClr val="lt1"/>
                </a:solidFill>
                <a:latin typeface="Arial" panose="020B0604020202020204" pitchFamily="34" charset="0"/>
                <a:cs typeface="Arial" panose="020B0604020202020204" pitchFamily="34" charset="0"/>
              </a:rPr>
              <a:t>Tle</a:t>
            </a:r>
            <a:r>
              <a:rPr lang="fr-FR" sz="1800" b="1" strike="noStrike" spc="-1" dirty="0">
                <a:solidFill>
                  <a:schemeClr val="lt1"/>
                </a:solidFill>
                <a:latin typeface="Arial" panose="020B0604020202020204" pitchFamily="34" charset="0"/>
                <a:cs typeface="Arial" panose="020B0604020202020204" pitchFamily="34" charset="0"/>
              </a:rPr>
              <a:t> BAC STD2A</a:t>
            </a:r>
            <a:endParaRPr lang="fr-FR" sz="1800" b="1" strike="noStrike" spc="-1" dirty="0">
              <a:solidFill>
                <a:srgbClr val="FFFFFF"/>
              </a:solidFill>
              <a:latin typeface="Arial" panose="020B0604020202020204" pitchFamily="34" charset="0"/>
              <a:cs typeface="Arial" panose="020B0604020202020204" pitchFamily="34" charset="0"/>
            </a:endParaRPr>
          </a:p>
        </p:txBody>
      </p:sp>
      <p:sp>
        <p:nvSpPr>
          <p:cNvPr id="76" name="Rectangle 13"/>
          <p:cNvSpPr/>
          <p:nvPr/>
        </p:nvSpPr>
        <p:spPr>
          <a:xfrm>
            <a:off x="8728920" y="3581361"/>
            <a:ext cx="2422080" cy="52128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b="1" spc="-1" dirty="0">
                <a:solidFill>
                  <a:schemeClr val="lt1"/>
                </a:solidFill>
                <a:latin typeface="Arial" panose="020B0604020202020204" pitchFamily="34" charset="0"/>
                <a:cs typeface="Arial" panose="020B0604020202020204" pitchFamily="34" charset="0"/>
              </a:rPr>
              <a:t>1ère STD2A</a:t>
            </a:r>
            <a:endParaRPr lang="fr-FR" b="1" spc="-1" dirty="0">
              <a:solidFill>
                <a:srgbClr val="FFFFFF"/>
              </a:solidFill>
              <a:latin typeface="Arial" panose="020B0604020202020204" pitchFamily="34" charset="0"/>
              <a:cs typeface="Arial" panose="020B0604020202020204" pitchFamily="34" charset="0"/>
            </a:endParaRPr>
          </a:p>
        </p:txBody>
      </p:sp>
      <p:sp>
        <p:nvSpPr>
          <p:cNvPr id="77" name="Rectangle 14"/>
          <p:cNvSpPr/>
          <p:nvPr/>
        </p:nvSpPr>
        <p:spPr>
          <a:xfrm>
            <a:off x="8728920" y="4637124"/>
            <a:ext cx="2422080" cy="52128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b="1" spc="-1" dirty="0">
                <a:solidFill>
                  <a:schemeClr val="lt1"/>
                </a:solidFill>
                <a:latin typeface="Arial" panose="020B0604020202020204" pitchFamily="34" charset="0"/>
                <a:cs typeface="Arial" panose="020B0604020202020204" pitchFamily="34" charset="0"/>
              </a:rPr>
              <a:t>2</a:t>
            </a:r>
            <a:r>
              <a:rPr lang="fr-FR" b="1" spc="-1" baseline="30000" dirty="0">
                <a:solidFill>
                  <a:schemeClr val="lt1"/>
                </a:solidFill>
                <a:latin typeface="Arial" panose="020B0604020202020204" pitchFamily="34" charset="0"/>
                <a:cs typeface="Arial" panose="020B0604020202020204" pitchFamily="34" charset="0"/>
              </a:rPr>
              <a:t>nde</a:t>
            </a:r>
            <a:r>
              <a:rPr lang="fr-FR" b="1" spc="-1" dirty="0">
                <a:solidFill>
                  <a:schemeClr val="lt1"/>
                </a:solidFill>
                <a:latin typeface="Arial" panose="020B0604020202020204" pitchFamily="34" charset="0"/>
                <a:cs typeface="Arial" panose="020B0604020202020204" pitchFamily="34" charset="0"/>
              </a:rPr>
              <a:t> GT CCD</a:t>
            </a:r>
            <a:endParaRPr lang="fr-FR" b="1" spc="-1" dirty="0">
              <a:solidFill>
                <a:srgbClr val="FFFFFF"/>
              </a:solidFill>
              <a:latin typeface="Arial" panose="020B0604020202020204" pitchFamily="34" charset="0"/>
              <a:cs typeface="Arial" panose="020B0604020202020204" pitchFamily="34" charset="0"/>
            </a:endParaRPr>
          </a:p>
        </p:txBody>
      </p:sp>
      <p:sp>
        <p:nvSpPr>
          <p:cNvPr id="78" name="Rectangle 16"/>
          <p:cNvSpPr/>
          <p:nvPr/>
        </p:nvSpPr>
        <p:spPr>
          <a:xfrm>
            <a:off x="3338640" y="3592512"/>
            <a:ext cx="4814640" cy="521280"/>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endParaRPr lang="fr-FR" sz="1800" b="1" strike="noStrike" spc="-1" dirty="0">
              <a:solidFill>
                <a:schemeClr val="lt1"/>
              </a:solidFill>
              <a:latin typeface="Arial"/>
            </a:endParaRPr>
          </a:p>
          <a:p>
            <a:pPr algn="ctr"/>
            <a:r>
              <a:rPr lang="fr-FR" sz="1800" b="1" strike="noStrike" spc="-1" dirty="0">
                <a:solidFill>
                  <a:schemeClr val="lt1"/>
                </a:solidFill>
                <a:latin typeface="Arial"/>
              </a:rPr>
              <a:t>Première BNMA</a:t>
            </a:r>
            <a:endParaRPr lang="fr-FR" sz="1800" b="0" strike="noStrike" spc="-1" dirty="0">
              <a:solidFill>
                <a:srgbClr val="FFFFFF"/>
              </a:solidFill>
              <a:latin typeface="Calibri"/>
            </a:endParaRPr>
          </a:p>
          <a:p>
            <a:pPr algn="ctr" defTabSz="914400">
              <a:lnSpc>
                <a:spcPct val="100000"/>
              </a:lnSpc>
            </a:pPr>
            <a:endParaRPr lang="fr-FR" sz="1800" b="0" strike="noStrike" spc="-1" dirty="0">
              <a:solidFill>
                <a:schemeClr val="lt1"/>
              </a:solidFill>
              <a:latin typeface="Calibri"/>
            </a:endParaRPr>
          </a:p>
        </p:txBody>
      </p:sp>
      <p:sp>
        <p:nvSpPr>
          <p:cNvPr id="79" name="Rectangle 17"/>
          <p:cNvSpPr/>
          <p:nvPr/>
        </p:nvSpPr>
        <p:spPr>
          <a:xfrm>
            <a:off x="3338640" y="4637124"/>
            <a:ext cx="4814640" cy="521280"/>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a:solidFill>
                  <a:schemeClr val="lt1"/>
                </a:solidFill>
                <a:latin typeface="Arial" panose="020B0604020202020204" pitchFamily="34" charset="0"/>
                <a:cs typeface="Arial" panose="020B0604020202020204" pitchFamily="34" charset="0"/>
              </a:rPr>
              <a:t>Seconde BNMA</a:t>
            </a:r>
          </a:p>
        </p:txBody>
      </p:sp>
      <p:sp>
        <p:nvSpPr>
          <p:cNvPr id="80" name="Rectangle 19"/>
          <p:cNvSpPr/>
          <p:nvPr/>
        </p:nvSpPr>
        <p:spPr>
          <a:xfrm>
            <a:off x="3338640" y="2581353"/>
            <a:ext cx="4814640" cy="521280"/>
          </a:xfrm>
          <a:prstGeom prst="rect">
            <a:avLst/>
          </a:prstGeom>
          <a:solidFill>
            <a:srgbClr val="4398A9"/>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a:solidFill>
                  <a:schemeClr val="lt1"/>
                </a:solidFill>
                <a:latin typeface="Arial"/>
              </a:rPr>
              <a:t>Terminale BNMA</a:t>
            </a:r>
            <a:endParaRPr lang="fr-FR" sz="1800" b="0" strike="noStrike" spc="-1" dirty="0">
              <a:solidFill>
                <a:srgbClr val="FFFFFF"/>
              </a:solidFill>
              <a:latin typeface="Calibri"/>
            </a:endParaRPr>
          </a:p>
        </p:txBody>
      </p:sp>
      <p:sp>
        <p:nvSpPr>
          <p:cNvPr id="83" name="Rectangle 23"/>
          <p:cNvSpPr/>
          <p:nvPr/>
        </p:nvSpPr>
        <p:spPr>
          <a:xfrm>
            <a:off x="1397160" y="4081716"/>
            <a:ext cx="1632600" cy="52128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a:solidFill>
                  <a:schemeClr val="lt1"/>
                </a:solidFill>
                <a:latin typeface="Arial"/>
              </a:rPr>
              <a:t>CAP 2 / </a:t>
            </a:r>
          </a:p>
          <a:p>
            <a:pPr algn="ctr" defTabSz="914400">
              <a:lnSpc>
                <a:spcPct val="100000"/>
              </a:lnSpc>
            </a:pPr>
            <a:r>
              <a:rPr lang="fr-FR" sz="1800" b="1" strike="noStrike" spc="-1" dirty="0">
                <a:solidFill>
                  <a:schemeClr val="lt1"/>
                </a:solidFill>
                <a:latin typeface="Arial"/>
              </a:rPr>
              <a:t>CAP 1 AN </a:t>
            </a:r>
            <a:endParaRPr lang="fr-FR" sz="1800" b="0" strike="noStrike" spc="-1" dirty="0">
              <a:solidFill>
                <a:srgbClr val="000000"/>
              </a:solidFill>
              <a:latin typeface="Calibri"/>
            </a:endParaRPr>
          </a:p>
        </p:txBody>
      </p:sp>
      <p:sp>
        <p:nvSpPr>
          <p:cNvPr id="84" name="Rectangle 25"/>
          <p:cNvSpPr/>
          <p:nvPr/>
        </p:nvSpPr>
        <p:spPr>
          <a:xfrm>
            <a:off x="6520680" y="1838916"/>
            <a:ext cx="1632600" cy="521280"/>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b="1" spc="-1" dirty="0">
                <a:solidFill>
                  <a:schemeClr val="lt1"/>
                </a:solidFill>
                <a:latin typeface="Arial"/>
              </a:rPr>
              <a:t>CS niveau 4</a:t>
            </a:r>
          </a:p>
        </p:txBody>
      </p:sp>
      <p:cxnSp>
        <p:nvCxnSpPr>
          <p:cNvPr id="85" name="Connecteur droit 26"/>
          <p:cNvCxnSpPr>
            <a:cxnSpLocks/>
          </p:cNvCxnSpPr>
          <p:nvPr/>
        </p:nvCxnSpPr>
        <p:spPr>
          <a:xfrm>
            <a:off x="690840" y="1059624"/>
            <a:ext cx="267805" cy="0"/>
          </a:xfrm>
          <a:prstGeom prst="straightConnector1">
            <a:avLst/>
          </a:prstGeom>
          <a:ln w="28575">
            <a:solidFill>
              <a:srgbClr val="000000"/>
            </a:solidFill>
            <a:round/>
          </a:ln>
        </p:spPr>
      </p:cxnSp>
      <p:cxnSp>
        <p:nvCxnSpPr>
          <p:cNvPr id="86" name="Connecteur droit 27"/>
          <p:cNvCxnSpPr/>
          <p:nvPr/>
        </p:nvCxnSpPr>
        <p:spPr>
          <a:xfrm>
            <a:off x="694440" y="3049164"/>
            <a:ext cx="259920" cy="1080"/>
          </a:xfrm>
          <a:prstGeom prst="straightConnector1">
            <a:avLst/>
          </a:prstGeom>
          <a:ln w="28575">
            <a:solidFill>
              <a:srgbClr val="000000"/>
            </a:solidFill>
            <a:round/>
          </a:ln>
        </p:spPr>
      </p:cxnSp>
      <p:cxnSp>
        <p:nvCxnSpPr>
          <p:cNvPr id="87" name="Connecteur droit 28"/>
          <p:cNvCxnSpPr/>
          <p:nvPr/>
        </p:nvCxnSpPr>
        <p:spPr>
          <a:xfrm>
            <a:off x="687600" y="3980484"/>
            <a:ext cx="259920" cy="1080"/>
          </a:xfrm>
          <a:prstGeom prst="straightConnector1">
            <a:avLst/>
          </a:prstGeom>
          <a:ln w="28575">
            <a:solidFill>
              <a:srgbClr val="000000"/>
            </a:solidFill>
            <a:round/>
          </a:ln>
        </p:spPr>
      </p:cxnSp>
      <p:cxnSp>
        <p:nvCxnSpPr>
          <p:cNvPr id="88" name="Connecteur droit 29"/>
          <p:cNvCxnSpPr/>
          <p:nvPr/>
        </p:nvCxnSpPr>
        <p:spPr>
          <a:xfrm>
            <a:off x="687600" y="6063084"/>
            <a:ext cx="259920" cy="1080"/>
          </a:xfrm>
          <a:prstGeom prst="straightConnector1">
            <a:avLst/>
          </a:prstGeom>
          <a:ln w="28575">
            <a:solidFill>
              <a:srgbClr val="000000"/>
            </a:solidFill>
            <a:round/>
          </a:ln>
        </p:spPr>
      </p:cxnSp>
      <p:cxnSp>
        <p:nvCxnSpPr>
          <p:cNvPr id="89" name="Connecteur droit avec flèche 39"/>
          <p:cNvCxnSpPr>
            <a:cxnSpLocks/>
          </p:cNvCxnSpPr>
          <p:nvPr/>
        </p:nvCxnSpPr>
        <p:spPr>
          <a:xfrm flipV="1">
            <a:off x="3004920" y="3102633"/>
            <a:ext cx="362880" cy="1091318"/>
          </a:xfrm>
          <a:prstGeom prst="straightConnector1">
            <a:avLst/>
          </a:prstGeom>
          <a:ln w="50800">
            <a:solidFill>
              <a:schemeClr val="accent4">
                <a:lumMod val="75000"/>
              </a:schemeClr>
            </a:solidFill>
            <a:prstDash val="sysDot"/>
            <a:round/>
            <a:tailEnd type="triangle" w="med" len="med"/>
          </a:ln>
        </p:spPr>
      </p:cxnSp>
      <p:cxnSp>
        <p:nvCxnSpPr>
          <p:cNvPr id="93" name="Connecteur droit avec flèche 53"/>
          <p:cNvCxnSpPr>
            <a:cxnSpLocks/>
            <a:endCxn id="83" idx="2"/>
          </p:cNvCxnSpPr>
          <p:nvPr/>
        </p:nvCxnSpPr>
        <p:spPr>
          <a:xfrm flipV="1">
            <a:off x="2213460" y="4602996"/>
            <a:ext cx="0" cy="1723608"/>
          </a:xfrm>
          <a:prstGeom prst="straightConnector1">
            <a:avLst/>
          </a:prstGeom>
          <a:ln w="50800">
            <a:solidFill>
              <a:srgbClr val="000000"/>
            </a:solidFill>
            <a:round/>
            <a:tailEnd type="triangle" w="med" len="med"/>
          </a:ln>
        </p:spPr>
      </p:cxnSp>
      <p:sp>
        <p:nvSpPr>
          <p:cNvPr id="90" name="Rectangle 45"/>
          <p:cNvSpPr/>
          <p:nvPr/>
        </p:nvSpPr>
        <p:spPr>
          <a:xfrm>
            <a:off x="1397160" y="4799700"/>
            <a:ext cx="1632600" cy="52128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sz="1800" b="1" strike="noStrike" spc="-1" dirty="0">
                <a:solidFill>
                  <a:schemeClr val="lt1"/>
                </a:solidFill>
                <a:latin typeface="Arial"/>
              </a:rPr>
              <a:t>CAP 1</a:t>
            </a:r>
            <a:endParaRPr lang="fr-FR" sz="1800" b="0" strike="noStrike" spc="-1" dirty="0">
              <a:solidFill>
                <a:srgbClr val="000000"/>
              </a:solidFill>
              <a:latin typeface="Calibri"/>
            </a:endParaRPr>
          </a:p>
        </p:txBody>
      </p:sp>
      <p:sp>
        <p:nvSpPr>
          <p:cNvPr id="91" name="ZoneTexte 48"/>
          <p:cNvSpPr/>
          <p:nvPr/>
        </p:nvSpPr>
        <p:spPr>
          <a:xfrm>
            <a:off x="5751230" y="5206749"/>
            <a:ext cx="2663199" cy="30632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fr-FR" sz="1400" b="1" strike="noStrike" spc="-1" dirty="0">
                <a:solidFill>
                  <a:srgbClr val="30717E"/>
                </a:solidFill>
                <a:latin typeface="Arial"/>
              </a:rPr>
              <a:t>RECRUTEMENT NATIONAL </a:t>
            </a:r>
            <a:endParaRPr lang="fr-FR" sz="1400" b="0" strike="noStrike" spc="-1" dirty="0">
              <a:solidFill>
                <a:srgbClr val="30717E"/>
              </a:solidFill>
              <a:latin typeface="Calibri"/>
            </a:endParaRPr>
          </a:p>
        </p:txBody>
      </p:sp>
      <p:cxnSp>
        <p:nvCxnSpPr>
          <p:cNvPr id="92" name="Connecteur droit avec flèche 51"/>
          <p:cNvCxnSpPr/>
          <p:nvPr/>
        </p:nvCxnSpPr>
        <p:spPr>
          <a:xfrm flipV="1">
            <a:off x="3517560" y="5144724"/>
            <a:ext cx="1080" cy="1181880"/>
          </a:xfrm>
          <a:prstGeom prst="straightConnector1">
            <a:avLst/>
          </a:prstGeom>
          <a:ln w="50800">
            <a:solidFill>
              <a:srgbClr val="000000"/>
            </a:solidFill>
            <a:round/>
            <a:tailEnd type="triangle" w="med" len="med"/>
          </a:ln>
        </p:spPr>
      </p:cxnSp>
      <p:sp>
        <p:nvSpPr>
          <p:cNvPr id="96" name="ZoneTexte 54"/>
          <p:cNvSpPr/>
          <p:nvPr/>
        </p:nvSpPr>
        <p:spPr>
          <a:xfrm>
            <a:off x="38520" y="2864484"/>
            <a:ext cx="68184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0" strike="noStrike" spc="-1" dirty="0">
                <a:solidFill>
                  <a:schemeClr val="dk1"/>
                </a:solidFill>
                <a:latin typeface="Calibri"/>
              </a:rPr>
              <a:t>NIV 4</a:t>
            </a:r>
            <a:endParaRPr lang="fr-FR" sz="1800" b="0" strike="noStrike" spc="-1" dirty="0">
              <a:solidFill>
                <a:srgbClr val="000000"/>
              </a:solidFill>
              <a:latin typeface="Calibri"/>
            </a:endParaRPr>
          </a:p>
        </p:txBody>
      </p:sp>
      <p:sp>
        <p:nvSpPr>
          <p:cNvPr id="97" name="ZoneTexte 55"/>
          <p:cNvSpPr/>
          <p:nvPr/>
        </p:nvSpPr>
        <p:spPr>
          <a:xfrm>
            <a:off x="24840" y="3787884"/>
            <a:ext cx="68184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0" strike="noStrike" spc="-1">
                <a:solidFill>
                  <a:schemeClr val="dk1"/>
                </a:solidFill>
                <a:latin typeface="Calibri"/>
              </a:rPr>
              <a:t>NIV 3</a:t>
            </a:r>
            <a:endParaRPr lang="fr-FR" sz="1800" b="0" strike="noStrike" spc="-1">
              <a:solidFill>
                <a:srgbClr val="000000"/>
              </a:solidFill>
              <a:latin typeface="Calibri"/>
            </a:endParaRPr>
          </a:p>
        </p:txBody>
      </p:sp>
      <p:sp>
        <p:nvSpPr>
          <p:cNvPr id="6" name="Rectangle 25">
            <a:extLst>
              <a:ext uri="{FF2B5EF4-FFF2-40B4-BE49-F238E27FC236}">
                <a16:creationId xmlns:a16="http://schemas.microsoft.com/office/drawing/2014/main" id="{998D9533-1A6E-EBDC-8F8A-F818C44EA7E2}"/>
              </a:ext>
            </a:extLst>
          </p:cNvPr>
          <p:cNvSpPr/>
          <p:nvPr/>
        </p:nvSpPr>
        <p:spPr>
          <a:xfrm>
            <a:off x="1860336" y="3253374"/>
            <a:ext cx="1152504" cy="521280"/>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r>
              <a:rPr lang="fr-FR" b="1" spc="-1" dirty="0">
                <a:solidFill>
                  <a:schemeClr val="lt1"/>
                </a:solidFill>
                <a:latin typeface="Arial"/>
              </a:rPr>
              <a:t>CS niveau 3</a:t>
            </a:r>
          </a:p>
        </p:txBody>
      </p:sp>
      <p:cxnSp>
        <p:nvCxnSpPr>
          <p:cNvPr id="4" name="Connecteur droit avec flèche 51">
            <a:extLst>
              <a:ext uri="{FF2B5EF4-FFF2-40B4-BE49-F238E27FC236}">
                <a16:creationId xmlns:a16="http://schemas.microsoft.com/office/drawing/2014/main" id="{F7A50A10-1FA3-5B1C-43F9-64E3D3AC1384}"/>
              </a:ext>
            </a:extLst>
          </p:cNvPr>
          <p:cNvCxnSpPr/>
          <p:nvPr/>
        </p:nvCxnSpPr>
        <p:spPr>
          <a:xfrm flipV="1">
            <a:off x="9904073" y="5144724"/>
            <a:ext cx="1080" cy="1181880"/>
          </a:xfrm>
          <a:prstGeom prst="straightConnector1">
            <a:avLst/>
          </a:prstGeom>
          <a:ln w="50800">
            <a:solidFill>
              <a:srgbClr val="000000"/>
            </a:solidFill>
            <a:round/>
            <a:tailEnd type="triangle" w="med" len="med"/>
          </a:ln>
        </p:spPr>
      </p:cxnSp>
      <p:cxnSp>
        <p:nvCxnSpPr>
          <p:cNvPr id="7" name="Connecteur droit avec flèche 39">
            <a:extLst>
              <a:ext uri="{FF2B5EF4-FFF2-40B4-BE49-F238E27FC236}">
                <a16:creationId xmlns:a16="http://schemas.microsoft.com/office/drawing/2014/main" id="{C1851A6D-09CC-DDFE-14A7-D1BBD698DB16}"/>
              </a:ext>
            </a:extLst>
          </p:cNvPr>
          <p:cNvCxnSpPr>
            <a:cxnSpLocks/>
            <a:stCxn id="76" idx="1"/>
          </p:cNvCxnSpPr>
          <p:nvPr/>
        </p:nvCxnSpPr>
        <p:spPr>
          <a:xfrm flipH="1">
            <a:off x="8153280" y="3842001"/>
            <a:ext cx="575640" cy="271791"/>
          </a:xfrm>
          <a:prstGeom prst="straightConnector1">
            <a:avLst/>
          </a:prstGeom>
          <a:ln w="50800">
            <a:solidFill>
              <a:schemeClr val="accent1">
                <a:lumMod val="50000"/>
              </a:schemeClr>
            </a:solidFill>
            <a:prstDash val="sysDot"/>
            <a:round/>
            <a:tailEnd type="triangle" w="med" len="med"/>
          </a:ln>
        </p:spPr>
      </p:cxnSp>
      <p:cxnSp>
        <p:nvCxnSpPr>
          <p:cNvPr id="9" name="Connecteur droit avec flèche 39">
            <a:extLst>
              <a:ext uri="{FF2B5EF4-FFF2-40B4-BE49-F238E27FC236}">
                <a16:creationId xmlns:a16="http://schemas.microsoft.com/office/drawing/2014/main" id="{F07A188A-5FCF-A4F2-921C-C8922D88C7EB}"/>
              </a:ext>
            </a:extLst>
          </p:cNvPr>
          <p:cNvCxnSpPr>
            <a:cxnSpLocks/>
          </p:cNvCxnSpPr>
          <p:nvPr/>
        </p:nvCxnSpPr>
        <p:spPr>
          <a:xfrm flipV="1">
            <a:off x="3012840" y="4102641"/>
            <a:ext cx="354960" cy="346509"/>
          </a:xfrm>
          <a:prstGeom prst="straightConnector1">
            <a:avLst/>
          </a:prstGeom>
          <a:ln w="50800">
            <a:solidFill>
              <a:schemeClr val="accent4">
                <a:lumMod val="75000"/>
              </a:schemeClr>
            </a:solidFill>
            <a:prstDash val="sysDot"/>
            <a:round/>
            <a:tailEnd type="triangle" w="med" len="med"/>
          </a:ln>
        </p:spPr>
      </p:cxnSp>
      <p:sp>
        <p:nvSpPr>
          <p:cNvPr id="24" name="ZoneTexte 54">
            <a:extLst>
              <a:ext uri="{FF2B5EF4-FFF2-40B4-BE49-F238E27FC236}">
                <a16:creationId xmlns:a16="http://schemas.microsoft.com/office/drawing/2014/main" id="{E814FAE4-C02F-F932-CC00-011A7D96DF84}"/>
              </a:ext>
            </a:extLst>
          </p:cNvPr>
          <p:cNvSpPr/>
          <p:nvPr/>
        </p:nvSpPr>
        <p:spPr>
          <a:xfrm>
            <a:off x="38520" y="843955"/>
            <a:ext cx="689269" cy="367878"/>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0" strike="noStrike" spc="-1" dirty="0">
                <a:solidFill>
                  <a:schemeClr val="dk1"/>
                </a:solidFill>
                <a:latin typeface="Calibri"/>
              </a:rPr>
              <a:t>NIV 6</a:t>
            </a:r>
            <a:endParaRPr lang="fr-FR" sz="1800" b="0" strike="noStrike" spc="-1" dirty="0">
              <a:solidFill>
                <a:srgbClr val="000000"/>
              </a:solidFill>
              <a:latin typeface="Calibri"/>
            </a:endParaRPr>
          </a:p>
        </p:txBody>
      </p:sp>
      <p:sp>
        <p:nvSpPr>
          <p:cNvPr id="25" name="ZoneTexte 54">
            <a:extLst>
              <a:ext uri="{FF2B5EF4-FFF2-40B4-BE49-F238E27FC236}">
                <a16:creationId xmlns:a16="http://schemas.microsoft.com/office/drawing/2014/main" id="{9596A936-88C6-8892-49BA-1B4EF7781D83}"/>
              </a:ext>
            </a:extLst>
          </p:cNvPr>
          <p:cNvSpPr/>
          <p:nvPr/>
        </p:nvSpPr>
        <p:spPr>
          <a:xfrm>
            <a:off x="38520" y="372007"/>
            <a:ext cx="689269" cy="367878"/>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0" strike="noStrike" spc="-1" dirty="0">
                <a:solidFill>
                  <a:schemeClr val="dk1"/>
                </a:solidFill>
                <a:latin typeface="Calibri"/>
              </a:rPr>
              <a:t>NIV </a:t>
            </a:r>
            <a:r>
              <a:rPr lang="fr-FR" spc="-1" dirty="0">
                <a:solidFill>
                  <a:schemeClr val="dk1"/>
                </a:solidFill>
                <a:latin typeface="Calibri"/>
              </a:rPr>
              <a:t>7</a:t>
            </a:r>
            <a:endParaRPr lang="fr-FR" sz="1800" b="0" strike="noStrike" spc="-1" dirty="0">
              <a:solidFill>
                <a:srgbClr val="000000"/>
              </a:solidFill>
              <a:latin typeface="Calibri"/>
            </a:endParaRPr>
          </a:p>
        </p:txBody>
      </p:sp>
      <p:cxnSp>
        <p:nvCxnSpPr>
          <p:cNvPr id="27" name="Connecteur droit 26">
            <a:extLst>
              <a:ext uri="{FF2B5EF4-FFF2-40B4-BE49-F238E27FC236}">
                <a16:creationId xmlns:a16="http://schemas.microsoft.com/office/drawing/2014/main" id="{362A392B-2627-96ED-4021-DFC99F9A43E1}"/>
              </a:ext>
            </a:extLst>
          </p:cNvPr>
          <p:cNvCxnSpPr>
            <a:cxnSpLocks/>
          </p:cNvCxnSpPr>
          <p:nvPr/>
        </p:nvCxnSpPr>
        <p:spPr>
          <a:xfrm>
            <a:off x="690840" y="587676"/>
            <a:ext cx="267805" cy="0"/>
          </a:xfrm>
          <a:prstGeom prst="straightConnector1">
            <a:avLst/>
          </a:prstGeom>
          <a:ln w="28575">
            <a:solidFill>
              <a:srgbClr val="000000"/>
            </a:solidFill>
            <a:round/>
          </a:ln>
        </p:spPr>
      </p:cxnSp>
      <p:sp>
        <p:nvSpPr>
          <p:cNvPr id="72" name="Rectangle 7"/>
          <p:cNvSpPr/>
          <p:nvPr/>
        </p:nvSpPr>
        <p:spPr>
          <a:xfrm>
            <a:off x="1397160" y="5574627"/>
            <a:ext cx="9753840" cy="8244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fr-FR" sz="1800" b="1" strike="noStrike" spc="-1" dirty="0">
                <a:solidFill>
                  <a:schemeClr val="bg1"/>
                </a:solidFill>
                <a:latin typeface="Arial"/>
              </a:rPr>
              <a:t>3</a:t>
            </a:r>
            <a:r>
              <a:rPr lang="fr-FR" b="1" spc="-1" baseline="30000" dirty="0">
                <a:solidFill>
                  <a:schemeClr val="bg1"/>
                </a:solidFill>
                <a:latin typeface="Arial"/>
              </a:rPr>
              <a:t>e</a:t>
            </a:r>
            <a:r>
              <a:rPr lang="fr-FR" sz="1800" b="1" strike="noStrike" spc="-1" dirty="0">
                <a:solidFill>
                  <a:schemeClr val="bg1"/>
                </a:solidFill>
                <a:latin typeface="Arial"/>
              </a:rPr>
              <a:t> générale / 3</a:t>
            </a:r>
            <a:r>
              <a:rPr lang="fr-FR" sz="1800" b="1" strike="noStrike" spc="-1" baseline="30000" dirty="0">
                <a:solidFill>
                  <a:schemeClr val="bg1"/>
                </a:solidFill>
                <a:latin typeface="Arial"/>
              </a:rPr>
              <a:t>e</a:t>
            </a:r>
            <a:r>
              <a:rPr lang="fr-FR" sz="1800" b="1" strike="noStrike" spc="-1" dirty="0">
                <a:solidFill>
                  <a:schemeClr val="bg1"/>
                </a:solidFill>
                <a:latin typeface="Arial"/>
              </a:rPr>
              <a:t> prépa métiers </a:t>
            </a:r>
            <a:endParaRPr lang="fr-FR" sz="1800" b="1" strike="noStrike" spc="-1" dirty="0">
              <a:solidFill>
                <a:schemeClr val="bg1"/>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itre 1"/>
          <p:cNvSpPr/>
          <p:nvPr/>
        </p:nvSpPr>
        <p:spPr>
          <a:xfrm>
            <a:off x="1134360" y="327654"/>
            <a:ext cx="10065030" cy="102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defTabSz="914400">
              <a:lnSpc>
                <a:spcPct val="90000"/>
              </a:lnSpc>
            </a:pPr>
            <a:r>
              <a:rPr lang="fr-FR" sz="3600" b="1" strike="noStrike" spc="-1" dirty="0">
                <a:solidFill>
                  <a:schemeClr val="accent5">
                    <a:lumMod val="75000"/>
                  </a:schemeClr>
                </a:solidFill>
                <a:latin typeface="Marianne" panose="02000000000000000000" pitchFamily="2" charset="0"/>
              </a:rPr>
              <a:t>Projet de transformation des diplômes</a:t>
            </a:r>
            <a:endParaRPr lang="fr-FR" sz="3600" b="0" strike="noStrike" spc="-1" dirty="0">
              <a:solidFill>
                <a:schemeClr val="accent5">
                  <a:lumMod val="75000"/>
                </a:schemeClr>
              </a:solidFill>
              <a:latin typeface="Marianne" panose="02000000000000000000" pitchFamily="2" charset="0"/>
            </a:endParaRPr>
          </a:p>
        </p:txBody>
      </p:sp>
      <p:cxnSp>
        <p:nvCxnSpPr>
          <p:cNvPr id="104" name="Connecteur droit 6"/>
          <p:cNvCxnSpPr>
            <a:cxnSpLocks/>
          </p:cNvCxnSpPr>
          <p:nvPr/>
        </p:nvCxnSpPr>
        <p:spPr>
          <a:xfrm>
            <a:off x="824040" y="647114"/>
            <a:ext cx="0" cy="6211966"/>
          </a:xfrm>
          <a:prstGeom prst="straightConnector1">
            <a:avLst/>
          </a:prstGeom>
          <a:ln w="63500">
            <a:solidFill>
              <a:schemeClr val="accent5">
                <a:lumMod val="40000"/>
                <a:lumOff val="60000"/>
              </a:schemeClr>
            </a:solidFill>
            <a:round/>
          </a:ln>
        </p:spPr>
      </p:cxnSp>
      <p:graphicFrame>
        <p:nvGraphicFramePr>
          <p:cNvPr id="105" name="Tableau 9"/>
          <p:cNvGraphicFramePr/>
          <p:nvPr>
            <p:extLst>
              <p:ext uri="{D42A27DB-BD31-4B8C-83A1-F6EECF244321}">
                <p14:modId xmlns:p14="http://schemas.microsoft.com/office/powerpoint/2010/main" val="3549045114"/>
              </p:ext>
            </p:extLst>
          </p:nvPr>
        </p:nvGraphicFramePr>
        <p:xfrm>
          <a:off x="1233168" y="1655107"/>
          <a:ext cx="5051162" cy="4159848"/>
        </p:xfrm>
        <a:graphic>
          <a:graphicData uri="http://schemas.openxmlformats.org/drawingml/2006/table">
            <a:tbl>
              <a:tblPr/>
              <a:tblGrid>
                <a:gridCol w="2878037">
                  <a:extLst>
                    <a:ext uri="{9D8B030D-6E8A-4147-A177-3AD203B41FA5}">
                      <a16:colId xmlns:a16="http://schemas.microsoft.com/office/drawing/2014/main" val="20000"/>
                    </a:ext>
                  </a:extLst>
                </a:gridCol>
                <a:gridCol w="2173125">
                  <a:extLst>
                    <a:ext uri="{9D8B030D-6E8A-4147-A177-3AD203B41FA5}">
                      <a16:colId xmlns:a16="http://schemas.microsoft.com/office/drawing/2014/main" val="20001"/>
                    </a:ext>
                  </a:extLst>
                </a:gridCol>
              </a:tblGrid>
              <a:tr h="431937">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du bijou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p>
                  </a:txBody>
                  <a:tcPr marL="75778" marR="75778"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Bijouterie Joaillerie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B. Polissage Finition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C. Bijouterie Sertissage</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9360">
                      <a:solidFill>
                        <a:srgbClr val="FFFFFF"/>
                      </a:solidFill>
                      <a:prstDash val="solid"/>
                    </a:lnR>
                    <a:lnT w="9360">
                      <a:solidFill>
                        <a:srgbClr val="FFFFFF"/>
                      </a:solidFill>
                      <a:prstDash val="solid"/>
                    </a:lnT>
                    <a:lnB w="9360">
                      <a:noFill/>
                      <a:prstDash val="solid"/>
                    </a:lnB>
                    <a:solidFill>
                      <a:schemeClr val="accent1">
                        <a:lumMod val="20000"/>
                        <a:lumOff val="80000"/>
                      </a:schemeClr>
                    </a:solidFill>
                  </a:tcPr>
                </a:tc>
                <a:extLst>
                  <a:ext uri="{0D108BD9-81ED-4DB2-BD59-A6C34878D82A}">
                    <a16:rowId xmlns:a16="http://schemas.microsoft.com/office/drawing/2014/main" val="10000"/>
                  </a:ext>
                </a:extLst>
              </a:tr>
              <a:tr h="20892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Ferronnerie d’art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noFill/>
                      <a:prstDash val="solid"/>
                    </a:lnR>
                    <a:lnT w="9360">
                      <a:noFill/>
                      <a:prstDash val="solid"/>
                    </a:lnT>
                    <a:lnB w="6480">
                      <a:noFill/>
                      <a:prstDash val="solid"/>
                    </a:lnB>
                    <a:solidFill>
                      <a:schemeClr val="lt1"/>
                    </a:solidFill>
                  </a:tcPr>
                </a:tc>
                <a:extLst>
                  <a:ext uri="{0D108BD9-81ED-4DB2-BD59-A6C34878D82A}">
                    <a16:rowId xmlns:a16="http://schemas.microsoft.com/office/drawing/2014/main" val="10003"/>
                  </a:ext>
                </a:extLst>
              </a:tr>
              <a:tr h="20892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Horlogerie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6480">
                      <a:noFill/>
                      <a:prstDash val="solid"/>
                    </a:lnR>
                    <a:lnT w="6480">
                      <a:noFill/>
                      <a:prstDash val="solid"/>
                    </a:lnT>
                    <a:lnB w="6480">
                      <a:solidFill>
                        <a:srgbClr val="FFFFFF"/>
                      </a:solidFill>
                      <a:prstDash val="solid"/>
                    </a:lnB>
                    <a:solidFill>
                      <a:schemeClr val="lt1"/>
                    </a:solidFill>
                  </a:tcPr>
                </a:tc>
                <a:extLst>
                  <a:ext uri="{0D108BD9-81ED-4DB2-BD59-A6C34878D82A}">
                    <a16:rowId xmlns:a16="http://schemas.microsoft.com/office/drawing/2014/main" val="10004"/>
                  </a:ext>
                </a:extLst>
              </a:tr>
              <a:tr h="34273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de l’orfèvrerie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 </a:t>
                      </a:r>
                      <a:endParaRPr lang="fr-FR" sz="900" b="0" strike="noStrike" spc="-1" dirty="0">
                        <a:solidFill>
                          <a:srgbClr val="FFFFFF"/>
                        </a:solidFill>
                        <a:latin typeface="Arial" panose="020B0604020202020204" pitchFamily="34" charset="0"/>
                        <a:cs typeface="Arial" panose="020B0604020202020204" pitchFamily="34" charset="0"/>
                      </a:endParaRPr>
                    </a:p>
                  </a:txBody>
                  <a:tcPr marL="75778" marR="75778"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Gravure-ciselure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B. Monture-tournure</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6480">
                      <a:solidFill>
                        <a:srgbClr val="FFFFFF"/>
                      </a:solidFill>
                      <a:prstDash val="solid"/>
                    </a:lnR>
                    <a:lnT w="6480">
                      <a:solidFill>
                        <a:srgbClr val="FFFFFF"/>
                      </a:solidFill>
                      <a:prstDash val="solid"/>
                    </a:lnT>
                    <a:lnB w="6480">
                      <a:noFill/>
                      <a:prstDash val="solid"/>
                    </a:lnB>
                    <a:solidFill>
                      <a:schemeClr val="accent1">
                        <a:lumMod val="20000"/>
                        <a:lumOff val="80000"/>
                      </a:schemeClr>
                    </a:solidFill>
                  </a:tcPr>
                </a:tc>
                <a:extLst>
                  <a:ext uri="{0D108BD9-81ED-4DB2-BD59-A6C34878D82A}">
                    <a16:rowId xmlns:a16="http://schemas.microsoft.com/office/drawing/2014/main" val="10005"/>
                  </a:ext>
                </a:extLst>
              </a:tr>
              <a:tr h="20892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de la broderie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noFill/>
                      <a:prstDash val="solid"/>
                    </a:lnR>
                    <a:lnT w="6480">
                      <a:noFill/>
                      <a:prstDash val="solid"/>
                    </a:lnT>
                    <a:lnB w="6480">
                      <a:noFill/>
                      <a:prstDash val="solid"/>
                    </a:lnB>
                    <a:solidFill>
                      <a:schemeClr val="lt1"/>
                    </a:solidFill>
                  </a:tcPr>
                </a:tc>
                <a:extLst>
                  <a:ext uri="{0D108BD9-81ED-4DB2-BD59-A6C34878D82A}">
                    <a16:rowId xmlns:a16="http://schemas.microsoft.com/office/drawing/2014/main" val="10007"/>
                  </a:ext>
                </a:extLst>
              </a:tr>
              <a:tr h="431937">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Maroquinerie d’art</a:t>
                      </a:r>
                      <a:r>
                        <a:rPr lang="fr-FR" sz="900" b="0" strike="noStrike" spc="-1" dirty="0">
                          <a:solidFill>
                            <a:schemeClr val="lt1"/>
                          </a:solidFill>
                          <a:latin typeface="Arial" panose="020B0604020202020204" pitchFamily="34" charset="0"/>
                          <a:cs typeface="Arial" panose="020B0604020202020204" pitchFamily="34" charset="0"/>
                        </a:rPr>
                        <a:t>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(création)</a:t>
                      </a:r>
                    </a:p>
                  </a:txBody>
                  <a:tcPr marL="57592" marR="57592"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A. Maroquinerie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B. Sellerie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rgbClr val="000000"/>
                          </a:solidFill>
                          <a:latin typeface="Arial" panose="020B0604020202020204" pitchFamily="34" charset="0"/>
                          <a:cs typeface="Arial" panose="020B0604020202020204" pitchFamily="34" charset="0"/>
                        </a:rPr>
                        <a:t>Option C. </a:t>
                      </a:r>
                      <a:r>
                        <a:rPr lang="fr-FR" sz="800" b="0" strike="noStrike" spc="-1" dirty="0" err="1">
                          <a:solidFill>
                            <a:srgbClr val="000000"/>
                          </a:solidFill>
                          <a:latin typeface="Arial" panose="020B0604020202020204" pitchFamily="34" charset="0"/>
                          <a:cs typeface="Arial" panose="020B0604020202020204" pitchFamily="34" charset="0"/>
                        </a:rPr>
                        <a:t>Malleterie</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6480">
                      <a:noFill/>
                      <a:prstDash val="solid"/>
                    </a:lnR>
                    <a:lnT w="6480">
                      <a:noFill/>
                      <a:prstDash val="solid"/>
                    </a:lnT>
                    <a:lnB w="6480">
                      <a:noFill/>
                      <a:prstDash val="solid"/>
                    </a:lnB>
                    <a:solidFill>
                      <a:schemeClr val="accent1">
                        <a:lumMod val="20000"/>
                        <a:lumOff val="80000"/>
                      </a:schemeClr>
                    </a:solidFill>
                  </a:tcPr>
                </a:tc>
                <a:extLst>
                  <a:ext uri="{0D108BD9-81ED-4DB2-BD59-A6C34878D82A}">
                    <a16:rowId xmlns:a16="http://schemas.microsoft.com/office/drawing/2014/main" val="10008"/>
                  </a:ext>
                </a:extLst>
              </a:tr>
              <a:tr h="20892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Ébéniste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noFill/>
                      <a:prstDash val="solid"/>
                    </a:lnR>
                    <a:lnT w="6480">
                      <a:noFill/>
                      <a:prstDash val="solid"/>
                    </a:lnT>
                    <a:lnB w="6480">
                      <a:noFill/>
                      <a:prstDash val="solid"/>
                    </a:lnB>
                    <a:solidFill>
                      <a:schemeClr val="lt1"/>
                    </a:solidFill>
                  </a:tcPr>
                </a:tc>
                <a:extLst>
                  <a:ext uri="{0D108BD9-81ED-4DB2-BD59-A6C34878D82A}">
                    <a16:rowId xmlns:a16="http://schemas.microsoft.com/office/drawing/2014/main" val="10010"/>
                  </a:ext>
                </a:extLst>
              </a:tr>
              <a:tr h="20892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Céramique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noFill/>
                      <a:prstDash val="solid"/>
                    </a:lnR>
                    <a:lnT w="6480">
                      <a:noFill/>
                      <a:prstDash val="solid"/>
                    </a:lnT>
                    <a:lnB w="6480">
                      <a:noFill/>
                      <a:prstDash val="solid"/>
                    </a:lnB>
                    <a:solidFill>
                      <a:schemeClr val="lt1"/>
                    </a:solidFill>
                  </a:tcPr>
                </a:tc>
                <a:extLst>
                  <a:ext uri="{0D108BD9-81ED-4DB2-BD59-A6C34878D82A}">
                    <a16:rowId xmlns:a16="http://schemas.microsoft.com/office/drawing/2014/main" val="10013"/>
                  </a:ext>
                </a:extLst>
              </a:tr>
              <a:tr h="34273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de la reliure et de la dorure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noFill/>
                      <a:prstDash val="solid"/>
                    </a:lnR>
                    <a:lnT w="6480">
                      <a:noFill/>
                      <a:prstDash val="solid"/>
                    </a:lnT>
                    <a:lnB w="6480">
                      <a:noFill/>
                      <a:prstDash val="solid"/>
                    </a:lnB>
                    <a:solidFill>
                      <a:schemeClr val="lt1"/>
                    </a:solidFill>
                  </a:tcPr>
                </a:tc>
                <a:extLst>
                  <a:ext uri="{0D108BD9-81ED-4DB2-BD59-A6C34878D82A}">
                    <a16:rowId xmlns:a16="http://schemas.microsoft.com/office/drawing/2014/main" val="10015"/>
                  </a:ext>
                </a:extLst>
              </a:tr>
              <a:tr h="34273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du tapis et de la tapisserie de lisse</a:t>
                      </a:r>
                    </a:p>
                    <a:p>
                      <a:pPr algn="l" defTabSz="914400">
                        <a:lnSpc>
                          <a:spcPct val="100000"/>
                        </a:lnSpc>
                      </a:pP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 </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a:solidFill>
                        <a:srgbClr val="FFFFFF"/>
                      </a:solidFill>
                      <a:prstDash val="solid"/>
                    </a:lnL>
                    <a:lnR w="6480">
                      <a:noFill/>
                      <a:prstDash val="solid"/>
                    </a:lnR>
                    <a:lnT w="6480">
                      <a:noFill/>
                      <a:prstDash val="solid"/>
                    </a:lnT>
                    <a:lnB w="6480">
                      <a:solidFill>
                        <a:srgbClr val="FFFFFF"/>
                      </a:solidFill>
                      <a:prstDash val="solid"/>
                    </a:lnB>
                    <a:solidFill>
                      <a:schemeClr val="lt1"/>
                    </a:solidFill>
                  </a:tcPr>
                </a:tc>
                <a:extLst>
                  <a:ext uri="{0D108BD9-81ED-4DB2-BD59-A6C34878D82A}">
                    <a16:rowId xmlns:a16="http://schemas.microsoft.com/office/drawing/2014/main" val="10016"/>
                  </a:ext>
                </a:extLst>
              </a:tr>
              <a:tr h="329500">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du verre </a:t>
                      </a: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75778" marR="75778" marT="38495" marB="384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Soufflage de verre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B. Verrerie décoration</a:t>
                      </a:r>
                    </a:p>
                  </a:txBody>
                  <a:tcPr marL="57592" marR="57592" marT="38495" marB="38495" anchor="ctr">
                    <a:lnL w="12240">
                      <a:solidFill>
                        <a:srgbClr val="FFFFFF"/>
                      </a:solidFill>
                      <a:prstDash val="solid"/>
                    </a:lnL>
                    <a:lnR w="6480">
                      <a:solidFill>
                        <a:srgbClr val="FFFFFF"/>
                      </a:solidFill>
                      <a:prstDash val="solid"/>
                    </a:lnR>
                    <a:lnT w="6480">
                      <a:solidFill>
                        <a:srgbClr val="FFFFFF"/>
                      </a:solidFill>
                      <a:prstDash val="solid"/>
                    </a:lnT>
                    <a:lnB w="6480">
                      <a:noFill/>
                      <a:prstDash val="solid"/>
                    </a:lnB>
                    <a:solidFill>
                      <a:schemeClr val="accent1">
                        <a:lumMod val="20000"/>
                        <a:lumOff val="80000"/>
                      </a:schemeClr>
                    </a:solidFill>
                  </a:tcPr>
                </a:tc>
                <a:extLst>
                  <a:ext uri="{0D108BD9-81ED-4DB2-BD59-A6C34878D82A}">
                    <a16:rowId xmlns:a16="http://schemas.microsoft.com/office/drawing/2014/main" val="10017"/>
                  </a:ext>
                </a:extLst>
              </a:tr>
              <a:tr h="820168">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Facture instrumentale </a:t>
                      </a:r>
                    </a:p>
                    <a:p>
                      <a:pPr algn="l" defTabSz="914400">
                        <a:lnSpc>
                          <a:spcPct val="100000"/>
                        </a:lnSpc>
                      </a:pPr>
                      <a:r>
                        <a:rPr lang="fr-FR" sz="900" b="0" strike="noStrike" spc="-1" dirty="0">
                          <a:solidFill>
                            <a:schemeClr val="accent5">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75778" marR="75778"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Accordéon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Guitare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Instruments à vents</a:t>
                      </a:r>
                      <a:endParaRPr lang="fr-FR" sz="800" b="0" strike="noStrike" spc="-1" dirty="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Piano</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6480">
                      <a:solidFill>
                        <a:srgbClr val="FFFFFF"/>
                      </a:solidFill>
                      <a:prstDash val="solid"/>
                    </a:lnR>
                    <a:lnT w="12240">
                      <a:noFill/>
                      <a:prstDash val="solid"/>
                    </a:lnT>
                    <a:lnB w="6480">
                      <a:noFill/>
                      <a:prstDash val="solid"/>
                    </a:lnB>
                    <a:solidFill>
                      <a:schemeClr val="accent1">
                        <a:lumMod val="20000"/>
                        <a:lumOff val="80000"/>
                      </a:schemeClr>
                    </a:solidFill>
                  </a:tcPr>
                </a:tc>
                <a:extLst>
                  <a:ext uri="{0D108BD9-81ED-4DB2-BD59-A6C34878D82A}">
                    <a16:rowId xmlns:a16="http://schemas.microsoft.com/office/drawing/2014/main" val="10021"/>
                  </a:ext>
                </a:extLst>
              </a:tr>
            </a:tbl>
          </a:graphicData>
        </a:graphic>
      </p:graphicFrame>
      <p:graphicFrame>
        <p:nvGraphicFramePr>
          <p:cNvPr id="106" name="Tableau 15"/>
          <p:cNvGraphicFramePr/>
          <p:nvPr>
            <p:extLst>
              <p:ext uri="{D42A27DB-BD31-4B8C-83A1-F6EECF244321}">
                <p14:modId xmlns:p14="http://schemas.microsoft.com/office/powerpoint/2010/main" val="4171730634"/>
              </p:ext>
            </p:extLst>
          </p:nvPr>
        </p:nvGraphicFramePr>
        <p:xfrm>
          <a:off x="6593250" y="1655107"/>
          <a:ext cx="5051162" cy="4606636"/>
        </p:xfrm>
        <a:graphic>
          <a:graphicData uri="http://schemas.openxmlformats.org/drawingml/2006/table">
            <a:tbl>
              <a:tblPr/>
              <a:tblGrid>
                <a:gridCol w="2877785">
                  <a:extLst>
                    <a:ext uri="{9D8B030D-6E8A-4147-A177-3AD203B41FA5}">
                      <a16:colId xmlns:a16="http://schemas.microsoft.com/office/drawing/2014/main" val="20000"/>
                    </a:ext>
                  </a:extLst>
                </a:gridCol>
                <a:gridCol w="2173377">
                  <a:extLst>
                    <a:ext uri="{9D8B030D-6E8A-4147-A177-3AD203B41FA5}">
                      <a16:colId xmlns:a16="http://schemas.microsoft.com/office/drawing/2014/main" val="20001"/>
                    </a:ext>
                  </a:extLst>
                </a:gridCol>
              </a:tblGrid>
              <a:tr h="2076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strike="noStrike" spc="-1" dirty="0">
                          <a:solidFill>
                            <a:schemeClr val="lt1"/>
                          </a:solidFill>
                          <a:latin typeface="Arial" panose="020B0604020202020204" pitchFamily="34" charset="0"/>
                          <a:cs typeface="Arial" panose="020B0604020202020204" pitchFamily="34" charset="0"/>
                        </a:rPr>
                        <a:t>BN MA Arts du verre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p>
                  </a:txBody>
                  <a:tcPr marL="75778" marR="75778"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a:solidFill>
                        <a:srgbClr val="FFFFFF"/>
                      </a:solidFill>
                      <a:prstDash val="solid"/>
                    </a:lnT>
                    <a:lnB w="12240">
                      <a:solidFill>
                        <a:srgbClr val="FFFFFF"/>
                      </a:solidFill>
                      <a:prstDash val="solid"/>
                    </a:lnB>
                    <a:solidFill>
                      <a:srgbClr val="FFA81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rgbClr val="000000"/>
                          </a:solidFill>
                          <a:latin typeface="Arial" panose="020B0604020202020204" pitchFamily="34" charset="0"/>
                          <a:cs typeface="Arial" panose="020B0604020202020204" pitchFamily="34" charset="0"/>
                        </a:rPr>
                        <a:t>Option C. Verrerie scientifique</a:t>
                      </a:r>
                    </a:p>
                  </a:txBody>
                  <a:tcPr marL="57592" marR="57592" marT="38495" marB="38495" anchor="ctr">
                    <a:lnL w="12240" cap="flat" cmpd="sng" algn="ctr">
                      <a:solidFill>
                        <a:srgbClr val="FFFFFF"/>
                      </a:solidFill>
                      <a:prstDash val="solid"/>
                      <a:round/>
                      <a:headEnd type="none" w="med" len="med"/>
                      <a:tailEnd type="none" w="med" len="med"/>
                    </a:lnL>
                    <a:lnR w="12240">
                      <a:solidFill>
                        <a:srgbClr val="FFFFFF"/>
                      </a:solidFill>
                      <a:prstDash val="solid"/>
                    </a:lnR>
                    <a:lnT w="12240">
                      <a:solidFill>
                        <a:srgbClr val="FFFFFF"/>
                      </a:solidFill>
                      <a:prstDash val="solid"/>
                    </a:lnT>
                    <a:lnB w="12240">
                      <a:solidFill>
                        <a:srgbClr val="FFFFFF"/>
                      </a:solidFill>
                      <a:prstDash val="solid"/>
                    </a:lnB>
                    <a:solidFill>
                      <a:schemeClr val="accent4">
                        <a:lumMod val="20000"/>
                        <a:lumOff val="80000"/>
                      </a:schemeClr>
                    </a:solidFill>
                  </a:tcPr>
                </a:tc>
                <a:extLst>
                  <a:ext uri="{0D108BD9-81ED-4DB2-BD59-A6C34878D82A}">
                    <a16:rowId xmlns:a16="http://schemas.microsoft.com/office/drawing/2014/main" val="1053800035"/>
                  </a:ext>
                </a:extLst>
              </a:tr>
              <a:tr h="207673">
                <a:tc>
                  <a:txBody>
                    <a:bodyPr/>
                    <a:lstStyle/>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de l’orfèvrerie </a:t>
                      </a:r>
                      <a:r>
                        <a:rPr lang="fr-FR" sz="900" b="0" strike="noStrike" kern="1200" spc="-1" dirty="0">
                          <a:solidFill>
                            <a:schemeClr val="accent4">
                              <a:lumMod val="40000"/>
                              <a:lumOff val="60000"/>
                            </a:schemeClr>
                          </a:solidFill>
                          <a:latin typeface="Arial" panose="020B0604020202020204" pitchFamily="34" charset="0"/>
                          <a:ea typeface="+mn-ea"/>
                          <a:cs typeface="Arial" panose="020B0604020202020204" pitchFamily="34" charset="0"/>
                        </a:rPr>
                        <a:t>(transformation)</a:t>
                      </a:r>
                    </a:p>
                    <a:p>
                      <a:pPr algn="l"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 </a:t>
                      </a:r>
                      <a:endParaRPr lang="fr-FR" sz="900" b="0" strike="noStrike" spc="-1" dirty="0">
                        <a:solidFill>
                          <a:srgbClr val="FFFFFF"/>
                        </a:solidFill>
                        <a:latin typeface="Arial" panose="020B0604020202020204" pitchFamily="34" charset="0"/>
                        <a:cs typeface="Arial" panose="020B0604020202020204" pitchFamily="34" charset="0"/>
                      </a:endParaRPr>
                    </a:p>
                  </a:txBody>
                  <a:tcPr marL="75778" marR="75778" marT="38495" marB="384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FFA810"/>
                    </a:solidFill>
                  </a:tcPr>
                </a:tc>
                <a:tc>
                  <a:txBody>
                    <a:bodyPr/>
                    <a:lstStyle/>
                    <a:p>
                      <a:pPr algn="l"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Gravure-ciselure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B. Monture-tournure</a:t>
                      </a:r>
                      <a:endParaRPr lang="fr-FR" sz="800" b="0" strike="noStrike" spc="-1" dirty="0">
                        <a:solidFill>
                          <a:srgbClr val="000000"/>
                        </a:solidFill>
                        <a:latin typeface="Arial" panose="020B0604020202020204" pitchFamily="34" charset="0"/>
                        <a:cs typeface="Arial" panose="020B0604020202020204" pitchFamily="34" charset="0"/>
                      </a:endParaRPr>
                    </a:p>
                  </a:txBody>
                  <a:tcPr marL="57592" marR="57592" marT="38495" marB="38495"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accent4">
                        <a:lumMod val="20000"/>
                        <a:lumOff val="80000"/>
                      </a:schemeClr>
                    </a:solidFill>
                  </a:tcPr>
                </a:tc>
                <a:extLst>
                  <a:ext uri="{0D108BD9-81ED-4DB2-BD59-A6C34878D82A}">
                    <a16:rowId xmlns:a16="http://schemas.microsoft.com/office/drawing/2014/main" val="3973032013"/>
                  </a:ext>
                </a:extLst>
              </a:tr>
              <a:tr h="207673">
                <a:tc>
                  <a:txBody>
                    <a:bodyPr/>
                    <a:lstStyle/>
                    <a:p>
                      <a:pPr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Photographie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FFA810"/>
                    </a:solidFill>
                  </a:tcPr>
                </a:tc>
                <a:tc>
                  <a:txBody>
                    <a:bodyPr/>
                    <a:lstStyle/>
                    <a:p>
                      <a:pPr defTabSz="914400">
                        <a:lnSpc>
                          <a:spcPct val="100000"/>
                        </a:lnSpc>
                      </a:pPr>
                      <a:r>
                        <a:rPr lang="fr-FR" sz="800" b="1" strike="noStrike" spc="-1">
                          <a:solidFill>
                            <a:schemeClr val="lt1"/>
                          </a:solidFill>
                          <a:latin typeface="Arial" panose="020B0604020202020204" pitchFamily="34" charset="0"/>
                          <a:cs typeface="Arial" panose="020B0604020202020204" pitchFamily="34" charset="0"/>
                        </a:rPr>
                        <a:t> </a:t>
                      </a:r>
                      <a:endParaRPr lang="fr-FR" sz="800" b="0" strike="noStrike" spc="-1">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lt1"/>
                    </a:solidFill>
                  </a:tcPr>
                </a:tc>
                <a:extLst>
                  <a:ext uri="{0D108BD9-81ED-4DB2-BD59-A6C34878D82A}">
                    <a16:rowId xmlns:a16="http://schemas.microsoft.com/office/drawing/2014/main" val="10000"/>
                  </a:ext>
                </a:extLst>
              </a:tr>
              <a:tr h="2076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strike="noStrike" spc="-1" dirty="0">
                          <a:solidFill>
                            <a:schemeClr val="lt1"/>
                          </a:solidFill>
                          <a:latin typeface="Arial" panose="020B0604020202020204" pitchFamily="34" charset="0"/>
                          <a:cs typeface="Arial" panose="020B0604020202020204" pitchFamily="34" charset="0"/>
                        </a:rPr>
                        <a:t>BN MA Arts de la dentelle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p>
                  </a:txBody>
                  <a:tcPr marL="60134" marR="60134" marT="40195" marB="401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FFA810"/>
                    </a:solidFill>
                  </a:tcPr>
                </a:tc>
                <a:tc>
                  <a:txBody>
                    <a:bodyPr/>
                    <a:lstStyle/>
                    <a:p>
                      <a:pPr defTabSz="914400">
                        <a:lnSpc>
                          <a:spcPct val="100000"/>
                        </a:lnSpc>
                      </a:pP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lt1"/>
                    </a:solidFill>
                  </a:tcPr>
                </a:tc>
                <a:extLst>
                  <a:ext uri="{0D108BD9-81ED-4DB2-BD59-A6C34878D82A}">
                    <a16:rowId xmlns:a16="http://schemas.microsoft.com/office/drawing/2014/main" val="1942156202"/>
                  </a:ext>
                </a:extLst>
              </a:tr>
              <a:tr h="2076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strike="noStrike" spc="-1" dirty="0">
                          <a:solidFill>
                            <a:schemeClr val="lt1"/>
                          </a:solidFill>
                          <a:latin typeface="Arial" panose="020B0604020202020204" pitchFamily="34" charset="0"/>
                          <a:cs typeface="Arial" panose="020B0604020202020204" pitchFamily="34" charset="0"/>
                        </a:rPr>
                        <a:t>BN MA Armurerie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p>
                  </a:txBody>
                  <a:tcPr marL="60134" marR="60134" marT="40195" marB="40195" anchor="ct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FFA810"/>
                    </a:solidFill>
                  </a:tcPr>
                </a:tc>
                <a:tc>
                  <a:txBody>
                    <a:bodyPr/>
                    <a:lstStyle/>
                    <a:p>
                      <a:pPr defTabSz="914400">
                        <a:lnSpc>
                          <a:spcPct val="100000"/>
                        </a:lnSpc>
                      </a:pP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lt1"/>
                    </a:solidFill>
                  </a:tcPr>
                </a:tc>
                <a:extLst>
                  <a:ext uri="{0D108BD9-81ED-4DB2-BD59-A6C34878D82A}">
                    <a16:rowId xmlns:a16="http://schemas.microsoft.com/office/drawing/2014/main" val="2429317425"/>
                  </a:ext>
                </a:extLst>
              </a:tr>
              <a:tr h="4220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strike="noStrike" spc="-1" dirty="0">
                          <a:solidFill>
                            <a:schemeClr val="lt1"/>
                          </a:solidFill>
                          <a:latin typeface="Arial" panose="020B0604020202020204" pitchFamily="34" charset="0"/>
                          <a:cs typeface="Arial" panose="020B0604020202020204" pitchFamily="34" charset="0"/>
                        </a:rPr>
                        <a:t>BN MA Tapisserie d’ameublement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FFFFFF"/>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cap="flat" cmpd="sng" algn="ctr">
                      <a:solidFill>
                        <a:srgbClr val="FFFFFF"/>
                      </a:solidFill>
                      <a:prstDash val="solid"/>
                      <a:round/>
                      <a:headEnd type="none" w="med" len="med"/>
                      <a:tailEnd type="none" w="med" len="med"/>
                    </a:lnR>
                    <a:lnT w="12240">
                      <a:solidFill>
                        <a:srgbClr val="FFFFFF"/>
                      </a:solidFill>
                      <a:prstDash val="solid"/>
                    </a:lnT>
                    <a:lnB w="12240" cap="flat" cmpd="sng" algn="ctr">
                      <a:solidFill>
                        <a:srgbClr val="FFFFFF"/>
                      </a:solidFill>
                      <a:prstDash val="solid"/>
                      <a:round/>
                      <a:headEnd type="none" w="med" len="med"/>
                      <a:tailEnd type="none" w="med" len="med"/>
                    </a:lnB>
                    <a:solidFill>
                      <a:srgbClr val="FFA810"/>
                    </a:solidFill>
                  </a:tcPr>
                </a:tc>
                <a:tc>
                  <a:txBody>
                    <a:bodyPr/>
                    <a:lstStyle/>
                    <a:p>
                      <a:pPr defTabSz="914400">
                        <a:lnSpc>
                          <a:spcPct val="100000"/>
                        </a:lnSpc>
                      </a:pP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cap="flat" cmpd="sng" algn="ctr">
                      <a:solidFill>
                        <a:srgbClr val="FFFFFF"/>
                      </a:solidFill>
                      <a:prstDash val="solid"/>
                      <a:round/>
                      <a:headEnd type="none" w="med" len="med"/>
                      <a:tailEnd type="none" w="med" len="me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095737249"/>
                  </a:ext>
                </a:extLst>
              </a:tr>
              <a:tr h="422045">
                <a:tc>
                  <a:txBody>
                    <a:bodyPr/>
                    <a:lstStyle/>
                    <a:p>
                      <a:pPr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Espaces et volumes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A810"/>
                    </a:solidFill>
                  </a:tcPr>
                </a:tc>
                <a:tc>
                  <a:txBody>
                    <a:bodyPr/>
                    <a:lstStyle/>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a:t>
                      </a:r>
                      <a:r>
                        <a:rPr lang="fr-FR" sz="800" b="0" strike="sngStrike" spc="-1" dirty="0">
                          <a:solidFill>
                            <a:schemeClr val="dk1"/>
                          </a:solidFill>
                          <a:latin typeface="Arial" panose="020B0604020202020204" pitchFamily="34" charset="0"/>
                          <a:cs typeface="Arial" panose="020B0604020202020204" pitchFamily="34" charset="0"/>
                        </a:rPr>
                        <a:t>Marchandisage visuel et événementiel</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&gt; Scénographie des espaces commerciaux</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B. Volume Staff et matériaux associés</a:t>
                      </a: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4">
                        <a:lumMod val="20000"/>
                        <a:lumOff val="80000"/>
                      </a:schemeClr>
                    </a:solidFill>
                  </a:tcPr>
                </a:tc>
                <a:extLst>
                  <a:ext uri="{0D108BD9-81ED-4DB2-BD59-A6C34878D82A}">
                    <a16:rowId xmlns:a16="http://schemas.microsoft.com/office/drawing/2014/main" val="10001"/>
                  </a:ext>
                </a:extLst>
              </a:tr>
              <a:tr h="334957">
                <a:tc>
                  <a:txBody>
                    <a:bodyPr/>
                    <a:lstStyle/>
                    <a:p>
                      <a:pPr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de la pierre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A810"/>
                    </a:solidFill>
                  </a:tcPr>
                </a:tc>
                <a:tc>
                  <a:txBody>
                    <a:bodyPr/>
                    <a:lstStyle/>
                    <a:p>
                      <a:pPr defTabSz="914400">
                        <a:lnSpc>
                          <a:spcPct val="100000"/>
                        </a:lnSpc>
                      </a:pPr>
                      <a:r>
                        <a:rPr lang="fr-FR" sz="800" b="0" strike="noStrike" spc="-1" dirty="0">
                          <a:solidFill>
                            <a:srgbClr val="FF0000"/>
                          </a:solidFill>
                          <a:latin typeface="Arial" panose="020B0604020202020204" pitchFamily="34" charset="0"/>
                          <a:cs typeface="Arial" panose="020B0604020202020204" pitchFamily="34" charset="0"/>
                        </a:rPr>
                        <a:t>Option A. Gravure sur pierre  </a:t>
                      </a:r>
                    </a:p>
                    <a:p>
                      <a:pPr defTabSz="914400">
                        <a:lnSpc>
                          <a:spcPct val="100000"/>
                        </a:lnSpc>
                      </a:pPr>
                      <a:r>
                        <a:rPr lang="fr-FR" sz="800" b="0" strike="noStrike" spc="-1" dirty="0">
                          <a:solidFill>
                            <a:srgbClr val="FF0000"/>
                          </a:solidFill>
                          <a:latin typeface="Arial" panose="020B0604020202020204" pitchFamily="34" charset="0"/>
                          <a:cs typeface="Arial" panose="020B0604020202020204" pitchFamily="34" charset="0"/>
                        </a:rPr>
                        <a:t>Option B. Sculpture sur pierre ? (non arrêté)</a:t>
                      </a: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4">
                        <a:lumMod val="20000"/>
                        <a:lumOff val="80000"/>
                      </a:schemeClr>
                    </a:solidFill>
                  </a:tcPr>
                </a:tc>
                <a:extLst>
                  <a:ext uri="{0D108BD9-81ED-4DB2-BD59-A6C34878D82A}">
                    <a16:rowId xmlns:a16="http://schemas.microsoft.com/office/drawing/2014/main" val="10002"/>
                  </a:ext>
                </a:extLst>
              </a:tr>
              <a:tr h="435444">
                <a:tc>
                  <a:txBody>
                    <a:bodyPr/>
                    <a:lstStyle/>
                    <a:p>
                      <a:pPr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du spectacle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A810"/>
                    </a:solidFill>
                  </a:tcPr>
                </a:tc>
                <a:tc>
                  <a:txBody>
                    <a:bodyPr/>
                    <a:lstStyle/>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Machiniste constructeur</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tabLst>
                          <a:tab pos="596880" algn="l"/>
                        </a:tabLst>
                      </a:pPr>
                      <a:r>
                        <a:rPr lang="fr-FR" sz="800" b="0" strike="noStrike" spc="-1" dirty="0">
                          <a:solidFill>
                            <a:schemeClr val="dk1"/>
                          </a:solidFill>
                          <a:latin typeface="Arial" panose="020B0604020202020204" pitchFamily="34" charset="0"/>
                          <a:cs typeface="Arial" panose="020B0604020202020204" pitchFamily="34" charset="0"/>
                        </a:rPr>
                        <a:t>Option B. Techniques de l’habillage</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tabLst>
                          <a:tab pos="596880" algn="l"/>
                        </a:tabLst>
                      </a:pPr>
                      <a:r>
                        <a:rPr lang="fr-FR" sz="800" b="0" strike="noStrike" spc="-1" dirty="0">
                          <a:solidFill>
                            <a:schemeClr val="dk1"/>
                          </a:solidFill>
                          <a:latin typeface="Arial" panose="020B0604020202020204" pitchFamily="34" charset="0"/>
                          <a:cs typeface="Arial" panose="020B0604020202020204" pitchFamily="34" charset="0"/>
                        </a:rPr>
                        <a:t>Option C. Accessoiriste</a:t>
                      </a: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4">
                        <a:lumMod val="20000"/>
                        <a:lumOff val="80000"/>
                      </a:schemeClr>
                    </a:solidFill>
                  </a:tcPr>
                </a:tc>
                <a:extLst>
                  <a:ext uri="{0D108BD9-81ED-4DB2-BD59-A6C34878D82A}">
                    <a16:rowId xmlns:a16="http://schemas.microsoft.com/office/drawing/2014/main" val="10003"/>
                  </a:ext>
                </a:extLst>
              </a:tr>
              <a:tr h="435444">
                <a:tc>
                  <a:txBody>
                    <a:bodyPr/>
                    <a:lstStyle/>
                    <a:p>
                      <a:pPr defTabSz="914400">
                        <a:lnSpc>
                          <a:spcPct val="100000"/>
                        </a:lnSpc>
                      </a:pPr>
                      <a:r>
                        <a:rPr lang="fr-FR" sz="900" b="1" strike="noStrike" spc="-1" dirty="0">
                          <a:solidFill>
                            <a:schemeClr val="lt1"/>
                          </a:solidFill>
                          <a:latin typeface="Arial" panose="020B0604020202020204" pitchFamily="34" charset="0"/>
                          <a:cs typeface="Arial" panose="020B0604020202020204" pitchFamily="34" charset="0"/>
                        </a:rPr>
                        <a:t>BN MA Arts graphiques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solidFill>
                      <a:srgbClr val="FFA810"/>
                    </a:solidFill>
                  </a:tcPr>
                </a:tc>
                <a:tc>
                  <a:txBody>
                    <a:bodyPr/>
                    <a:lstStyle/>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A. Signalétique (Lettrages et supports signalétiques)</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B. Décor peint</a:t>
                      </a:r>
                      <a:endParaRPr lang="fr-FR" sz="800" b="0" strike="noStrike" spc="-1" dirty="0">
                        <a:solidFill>
                          <a:srgbClr val="000000"/>
                        </a:solidFill>
                        <a:latin typeface="Arial" panose="020B0604020202020204" pitchFamily="34" charset="0"/>
                        <a:cs typeface="Arial" panose="020B0604020202020204" pitchFamily="34" charset="0"/>
                      </a:endParaRPr>
                    </a:p>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C. Graphisme et médias</a:t>
                      </a:r>
                    </a:p>
                    <a:p>
                      <a:pPr defTabSz="914400">
                        <a:lnSpc>
                          <a:spcPct val="100000"/>
                        </a:lnSpc>
                      </a:pPr>
                      <a:r>
                        <a:rPr lang="fr-FR" sz="800" b="0" strike="noStrike" spc="-1" dirty="0">
                          <a:solidFill>
                            <a:schemeClr val="dk1"/>
                          </a:solidFill>
                          <a:latin typeface="Arial" panose="020B0604020202020204" pitchFamily="34" charset="0"/>
                          <a:cs typeface="Arial" panose="020B0604020202020204" pitchFamily="34" charset="0"/>
                        </a:rPr>
                        <a:t>Option D. Enseignes lumineuses</a:t>
                      </a: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a:solidFill>
                        <a:srgbClr val="FFFFFF"/>
                      </a:solidFill>
                      <a:prstDash val="soli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4"/>
                  </a:ext>
                </a:extLst>
              </a:tr>
              <a:tr h="435444">
                <a:tc>
                  <a:txBody>
                    <a:bodyPr/>
                    <a:lstStyle/>
                    <a:p>
                      <a:pPr defTabSz="914400">
                        <a:lnSpc>
                          <a:spcPct val="100000"/>
                        </a:lnSpc>
                      </a:pPr>
                      <a:r>
                        <a:rPr lang="fr-FR" sz="900" b="1" strike="noStrike" kern="1200" spc="-1" dirty="0">
                          <a:solidFill>
                            <a:schemeClr val="lt1"/>
                          </a:solidFill>
                          <a:latin typeface="Arial" panose="020B0604020202020204" pitchFamily="34" charset="0"/>
                          <a:ea typeface="+mn-ea"/>
                          <a:cs typeface="Arial" panose="020B0604020202020204" pitchFamily="34" charset="0"/>
                        </a:rPr>
                        <a:t>BN MA Facture instrumentale </a:t>
                      </a:r>
                      <a:r>
                        <a:rPr lang="fr-FR" sz="900" b="0" strike="noStrike" spc="-1" dirty="0">
                          <a:solidFill>
                            <a:schemeClr val="accent4">
                              <a:lumMod val="40000"/>
                              <a:lumOff val="60000"/>
                            </a:schemeClr>
                          </a:solidFill>
                          <a:latin typeface="Arial" panose="020B0604020202020204" pitchFamily="34" charset="0"/>
                          <a:cs typeface="Arial" panose="020B0604020202020204" pitchFamily="34" charset="0"/>
                        </a:rPr>
                        <a:t>(transformation)</a:t>
                      </a:r>
                      <a:endParaRPr lang="fr-FR" sz="900" b="1" strike="noStrike" kern="1200" spc="-1" dirty="0">
                        <a:solidFill>
                          <a:schemeClr val="accent4">
                            <a:lumMod val="40000"/>
                            <a:lumOff val="60000"/>
                          </a:schemeClr>
                        </a:solidFill>
                        <a:latin typeface="Arial" panose="020B0604020202020204" pitchFamily="34" charset="0"/>
                        <a:ea typeface="+mn-ea"/>
                        <a:cs typeface="Arial" panose="020B0604020202020204" pitchFamily="34" charset="0"/>
                      </a:endParaRPr>
                    </a:p>
                  </a:txBody>
                  <a:tcPr marL="60134" marR="60134" marT="40195" marB="40195" anchor="ctr">
                    <a:lnL w="12240">
                      <a:solidFill>
                        <a:srgbClr val="FFFFFF"/>
                      </a:solidFill>
                      <a:prstDash val="solid"/>
                    </a:lnL>
                    <a:lnR w="12240" cap="flat" cmpd="sng" algn="ctr">
                      <a:solidFill>
                        <a:srgbClr val="FFFFFF"/>
                      </a:solidFill>
                      <a:prstDash val="solid"/>
                      <a:round/>
                      <a:headEnd type="none" w="med" len="med"/>
                      <a:tailEnd type="none" w="med" len="med"/>
                    </a:lnR>
                    <a:lnT w="12240">
                      <a:solidFill>
                        <a:srgbClr val="FFFFFF"/>
                      </a:solidFill>
                      <a:prstDash val="solid"/>
                    </a:lnT>
                    <a:lnB w="12240" cap="flat" cmpd="sng" algn="ctr">
                      <a:solidFill>
                        <a:srgbClr val="FFFFFF"/>
                      </a:solidFill>
                      <a:prstDash val="solid"/>
                      <a:round/>
                      <a:headEnd type="none" w="med" len="med"/>
                      <a:tailEnd type="none" w="med" len="med"/>
                    </a:lnB>
                    <a:solidFill>
                      <a:srgbClr val="FFA81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strike="noStrike" spc="-1" dirty="0">
                          <a:solidFill>
                            <a:schemeClr val="dk1"/>
                          </a:solidFill>
                          <a:latin typeface="Arial" panose="020B0604020202020204" pitchFamily="34" charset="0"/>
                          <a:cs typeface="Arial" panose="020B0604020202020204" pitchFamily="34" charset="0"/>
                        </a:rPr>
                        <a:t>Option E. Facture d’orgues</a:t>
                      </a: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cap="flat" cmpd="sng" algn="ctr">
                      <a:solidFill>
                        <a:srgbClr val="FFFFFF"/>
                      </a:solidFill>
                      <a:prstDash val="solid"/>
                      <a:round/>
                      <a:headEnd type="none" w="med" len="med"/>
                      <a:tailEnd type="none" w="med" len="me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571565855"/>
                  </a:ext>
                </a:extLst>
              </a:tr>
              <a:tr h="4354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strike="noStrike" spc="-1" dirty="0">
                          <a:solidFill>
                            <a:schemeClr val="lt1"/>
                          </a:solidFill>
                          <a:latin typeface="Arial" panose="020B0604020202020204" pitchFamily="34" charset="0"/>
                          <a:cs typeface="Arial" panose="020B0604020202020204" pitchFamily="34" charset="0"/>
                        </a:rPr>
                        <a:t>BN MA Arts du costume et du vêtement de luxe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900" b="0" strike="noStrike" spc="-1" dirty="0">
                          <a:solidFill>
                            <a:schemeClr val="accent5">
                              <a:lumMod val="75000"/>
                            </a:schemeClr>
                          </a:solidFill>
                          <a:latin typeface="Arial" panose="020B0604020202020204" pitchFamily="34" charset="0"/>
                          <a:cs typeface="Arial" panose="020B0604020202020204" pitchFamily="34" charset="0"/>
                        </a:rPr>
                        <a:t>(terminologie non arrêtée)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900" b="0" strike="noStrike" spc="-1" dirty="0">
                          <a:solidFill>
                            <a:schemeClr val="accent5">
                              <a:lumMod val="75000"/>
                            </a:schemeClr>
                          </a:solidFill>
                          <a:latin typeface="Arial" panose="020B0604020202020204" pitchFamily="34" charset="0"/>
                          <a:cs typeface="Arial" panose="020B0604020202020204" pitchFamily="34" charset="0"/>
                        </a:rPr>
                        <a:t>(création)</a:t>
                      </a:r>
                    </a:p>
                  </a:txBody>
                  <a:tcPr marL="60134" marR="60134" marT="40195" marB="40195" anchor="ctr">
                    <a:lnL w="12240">
                      <a:solidFill>
                        <a:srgbClr val="FFFFFF"/>
                      </a:solidFill>
                      <a:prstDash val="solid"/>
                    </a:lnL>
                    <a:lnR w="12240" cap="flat" cmpd="sng" algn="ctr">
                      <a:solidFill>
                        <a:srgbClr val="FFFFFF"/>
                      </a:solidFill>
                      <a:prstDash val="solid"/>
                      <a:round/>
                      <a:headEnd type="none" w="med" len="med"/>
                      <a:tailEnd type="none" w="med" len="med"/>
                    </a:lnR>
                    <a:lnT w="12240">
                      <a:solidFill>
                        <a:srgbClr val="FFFFFF"/>
                      </a:solidFill>
                      <a:prstDash val="solid"/>
                    </a:lnT>
                    <a:lnB w="12240">
                      <a:solidFill>
                        <a:srgbClr val="FFFFFF"/>
                      </a:solidFill>
                      <a:prstDash val="solid"/>
                    </a:lnB>
                    <a:solidFill>
                      <a:srgbClr val="FFA810"/>
                    </a:solidFill>
                  </a:tcPr>
                </a:tc>
                <a:tc>
                  <a:txBody>
                    <a:bodyPr/>
                    <a:lstStyle/>
                    <a:p>
                      <a:pPr defTabSz="914400">
                        <a:lnSpc>
                          <a:spcPct val="100000"/>
                        </a:lnSpc>
                      </a:pPr>
                      <a:endParaRPr lang="fr-FR" sz="800" b="0" strike="noStrike" spc="-1" dirty="0">
                        <a:solidFill>
                          <a:srgbClr val="000000"/>
                        </a:solidFill>
                        <a:latin typeface="Arial" panose="020B0604020202020204" pitchFamily="34" charset="0"/>
                        <a:cs typeface="Arial" panose="020B0604020202020204" pitchFamily="34" charset="0"/>
                      </a:endParaRPr>
                    </a:p>
                  </a:txBody>
                  <a:tcPr marL="60134" marR="60134" marT="40195" marB="40195" anchor="ctr">
                    <a:lnL w="12240" cap="flat" cmpd="sng" algn="ctr">
                      <a:solidFill>
                        <a:srgbClr val="FFFFFF"/>
                      </a:solidFill>
                      <a:prstDash val="solid"/>
                      <a:round/>
                      <a:headEnd type="none" w="med" len="med"/>
                      <a:tailEnd type="none" w="med" len="med"/>
                    </a:lnL>
                    <a:lnR w="12240">
                      <a:solidFill>
                        <a:srgbClr val="FFFFFF"/>
                      </a:solidFill>
                      <a:prstDash val="solid"/>
                    </a:lnR>
                    <a:lnT w="12240">
                      <a:solidFill>
                        <a:srgbClr val="FFFFFF"/>
                      </a:solidFill>
                      <a:prstDash val="solid"/>
                    </a:lnT>
                    <a:lnB w="12240">
                      <a:solidFill>
                        <a:srgbClr val="FFFFFF"/>
                      </a:solidFill>
                      <a:prstDash val="solid"/>
                    </a:lnB>
                    <a:noFill/>
                  </a:tcPr>
                </a:tc>
                <a:extLst>
                  <a:ext uri="{0D108BD9-81ED-4DB2-BD59-A6C34878D82A}">
                    <a16:rowId xmlns:a16="http://schemas.microsoft.com/office/drawing/2014/main" val="2461894140"/>
                  </a:ext>
                </a:extLst>
              </a:tr>
            </a:tbl>
          </a:graphicData>
        </a:graphic>
      </p:graphicFrame>
      <p:sp>
        <p:nvSpPr>
          <p:cNvPr id="107" name="ZoneTexte 16"/>
          <p:cNvSpPr/>
          <p:nvPr/>
        </p:nvSpPr>
        <p:spPr>
          <a:xfrm>
            <a:off x="1134360" y="1170075"/>
            <a:ext cx="27208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1" strike="noStrike" spc="-1" dirty="0">
                <a:solidFill>
                  <a:schemeClr val="accent1">
                    <a:lumMod val="75000"/>
                  </a:schemeClr>
                </a:solidFill>
                <a:latin typeface="Arial"/>
              </a:rPr>
              <a:t>OUVERTURES RS 2026</a:t>
            </a:r>
            <a:endParaRPr lang="fr-FR" sz="1800" b="0" strike="noStrike" spc="-1" dirty="0">
              <a:solidFill>
                <a:srgbClr val="000000"/>
              </a:solidFill>
              <a:latin typeface="Calibri"/>
            </a:endParaRPr>
          </a:p>
        </p:txBody>
      </p:sp>
      <p:sp>
        <p:nvSpPr>
          <p:cNvPr id="108" name="ZoneTexte 19"/>
          <p:cNvSpPr/>
          <p:nvPr/>
        </p:nvSpPr>
        <p:spPr>
          <a:xfrm>
            <a:off x="6557942" y="1170075"/>
            <a:ext cx="2744254" cy="367878"/>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defTabSz="914400">
              <a:lnSpc>
                <a:spcPct val="100000"/>
              </a:lnSpc>
            </a:pPr>
            <a:r>
              <a:rPr lang="fr-FR" sz="1800" b="1" strike="noStrike" spc="-1" dirty="0">
                <a:solidFill>
                  <a:srgbClr val="FFA810"/>
                </a:solidFill>
                <a:latin typeface="Arial"/>
              </a:rPr>
              <a:t>OUVERTURES RS 2027</a:t>
            </a:r>
            <a:endParaRPr lang="fr-FR" sz="1800" b="0" strike="noStrike" spc="-1" dirty="0">
              <a:solidFill>
                <a:srgbClr val="FFA81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3F164-F100-D7E4-8F8E-4DA467C9B0ED}"/>
            </a:ext>
          </a:extLst>
        </p:cNvPr>
        <p:cNvGrpSpPr/>
        <p:nvPr/>
      </p:nvGrpSpPr>
      <p:grpSpPr>
        <a:xfrm>
          <a:off x="0" y="0"/>
          <a:ext cx="0" cy="0"/>
          <a:chOff x="0" y="0"/>
          <a:chExt cx="0" cy="0"/>
        </a:xfrm>
      </p:grpSpPr>
      <p:cxnSp>
        <p:nvCxnSpPr>
          <p:cNvPr id="62" name="Connecteur droit 3">
            <a:extLst>
              <a:ext uri="{FF2B5EF4-FFF2-40B4-BE49-F238E27FC236}">
                <a16:creationId xmlns:a16="http://schemas.microsoft.com/office/drawing/2014/main" id="{DDC183CB-E5AE-65FE-3F90-374B289FF002}"/>
              </a:ext>
            </a:extLst>
          </p:cNvPr>
          <p:cNvCxnSpPr/>
          <p:nvPr/>
        </p:nvCxnSpPr>
        <p:spPr>
          <a:xfrm>
            <a:off x="822960" y="1406520"/>
            <a:ext cx="1080" cy="5452560"/>
          </a:xfrm>
          <a:prstGeom prst="straightConnector1">
            <a:avLst/>
          </a:prstGeom>
          <a:ln w="63500">
            <a:solidFill>
              <a:srgbClr val="000000"/>
            </a:solidFill>
            <a:round/>
          </a:ln>
        </p:spPr>
      </p:cxnSp>
      <p:sp>
        <p:nvSpPr>
          <p:cNvPr id="2" name="ZoneTexte 1">
            <a:extLst>
              <a:ext uri="{FF2B5EF4-FFF2-40B4-BE49-F238E27FC236}">
                <a16:creationId xmlns:a16="http://schemas.microsoft.com/office/drawing/2014/main" id="{2AB9FE69-F335-2C44-A831-84EF9BBADE52}"/>
              </a:ext>
            </a:extLst>
          </p:cNvPr>
          <p:cNvSpPr txBox="1"/>
          <p:nvPr/>
        </p:nvSpPr>
        <p:spPr>
          <a:xfrm>
            <a:off x="1134360" y="1682935"/>
            <a:ext cx="10565034" cy="3416320"/>
          </a:xfrm>
          <a:prstGeom prst="rect">
            <a:avLst/>
          </a:prstGeom>
          <a:noFill/>
        </p:spPr>
        <p:txBody>
          <a:bodyPr wrap="square" rtlCol="0">
            <a:spAutoFit/>
          </a:bodyPr>
          <a:lstStyle/>
          <a:p>
            <a:r>
              <a:rPr lang="fr-FR" dirty="0">
                <a:latin typeface="Marianne" panose="02000000000000000000" pitchFamily="2" charset="0"/>
                <a:cs typeface="Arial" panose="020B0604020202020204" pitchFamily="34" charset="0"/>
              </a:rPr>
              <a:t>3 NOUVEAUX « ENSEIGNEMENTS » qui feront l’objet d’un </a:t>
            </a:r>
            <a:r>
              <a:rPr lang="fr-FR" b="1" dirty="0">
                <a:latin typeface="Marianne" panose="02000000000000000000" pitchFamily="2" charset="0"/>
                <a:cs typeface="Arial" panose="020B0604020202020204" pitchFamily="34" charset="0"/>
              </a:rPr>
              <a:t>guide d’accompagnement pédagogique</a:t>
            </a:r>
            <a:r>
              <a:rPr lang="fr-FR" dirty="0">
                <a:latin typeface="Marianne" panose="02000000000000000000" pitchFamily="2" charset="0"/>
                <a:cs typeface="Arial" panose="020B0604020202020204" pitchFamily="34" charset="0"/>
              </a:rPr>
              <a:t> sous forme de vade-mecum.</a:t>
            </a:r>
          </a:p>
          <a:p>
            <a:endParaRPr lang="fr-FR" dirty="0">
              <a:latin typeface="Marianne" panose="02000000000000000000" pitchFamily="2" charset="0"/>
              <a:cs typeface="Arial" panose="020B0604020202020204" pitchFamily="34" charset="0"/>
            </a:endParaRPr>
          </a:p>
          <a:p>
            <a:endParaRPr lang="fr-FR" dirty="0">
              <a:latin typeface="Marianne" panose="02000000000000000000" pitchFamily="2" charset="0"/>
              <a:cs typeface="Arial" panose="020B0604020202020204" pitchFamily="34" charset="0"/>
            </a:endParaRPr>
          </a:p>
          <a:p>
            <a:endParaRPr lang="fr-FR" sz="2400"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sz="2400" b="1" dirty="0">
                <a:latin typeface="Marianne" panose="02000000000000000000" pitchFamily="2" charset="0"/>
                <a:cs typeface="Arial" panose="020B0604020202020204" pitchFamily="34" charset="0"/>
              </a:rPr>
              <a:t>Dessins et culture métiers d’art </a:t>
            </a:r>
            <a:r>
              <a:rPr lang="fr-FR" sz="2400" dirty="0">
                <a:latin typeface="Marianne" panose="02000000000000000000" pitchFamily="2" charset="0"/>
                <a:cs typeface="Arial" panose="020B0604020202020204" pitchFamily="34" charset="0"/>
              </a:rPr>
              <a:t>(D&amp;CMA) </a:t>
            </a:r>
          </a:p>
          <a:p>
            <a:pPr marL="285750" indent="-285750">
              <a:buFont typeface="Arial" panose="020B0604020202020204" pitchFamily="34" charset="0"/>
              <a:buChar char="•"/>
            </a:pPr>
            <a:endParaRPr lang="fr-FR" sz="2400"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sz="2400" b="1" dirty="0">
                <a:latin typeface="Marianne" panose="02000000000000000000" pitchFamily="2" charset="0"/>
                <a:cs typeface="Arial" panose="020B0604020202020204" pitchFamily="34" charset="0"/>
              </a:rPr>
              <a:t>Outils et langages numériques </a:t>
            </a:r>
            <a:r>
              <a:rPr lang="fr-FR" sz="2400" dirty="0">
                <a:latin typeface="Marianne" panose="02000000000000000000" pitchFamily="2" charset="0"/>
                <a:cs typeface="Arial" panose="020B0604020202020204" pitchFamily="34" charset="0"/>
              </a:rPr>
              <a:t>(OLN) </a:t>
            </a:r>
          </a:p>
          <a:p>
            <a:pPr marL="285750" indent="-285750">
              <a:buFont typeface="Arial" panose="020B0604020202020204" pitchFamily="34" charset="0"/>
              <a:buChar char="•"/>
            </a:pPr>
            <a:endParaRPr lang="fr-FR" sz="2400" dirty="0">
              <a:latin typeface="Marianne" panose="02000000000000000000" pitchFamily="2" charset="0"/>
              <a:cs typeface="Arial" panose="020B0604020202020204" pitchFamily="34" charset="0"/>
            </a:endParaRPr>
          </a:p>
          <a:p>
            <a:pPr marL="285750" indent="-285750">
              <a:buFont typeface="Arial" panose="020B0604020202020204" pitchFamily="34" charset="0"/>
              <a:buChar char="•"/>
            </a:pPr>
            <a:r>
              <a:rPr lang="fr-FR" sz="2400" b="1" dirty="0">
                <a:latin typeface="Marianne" panose="02000000000000000000" pitchFamily="2" charset="0"/>
                <a:cs typeface="Arial" panose="020B0604020202020204" pitchFamily="34" charset="0"/>
              </a:rPr>
              <a:t>Accompagnement vers l’autonomie </a:t>
            </a:r>
            <a:r>
              <a:rPr lang="fr-FR" sz="2400" dirty="0">
                <a:latin typeface="Marianne" panose="02000000000000000000" pitchFamily="2" charset="0"/>
                <a:cs typeface="Arial" panose="020B0604020202020204" pitchFamily="34" charset="0"/>
              </a:rPr>
              <a:t>(AVA)</a:t>
            </a:r>
          </a:p>
        </p:txBody>
      </p:sp>
      <p:cxnSp>
        <p:nvCxnSpPr>
          <p:cNvPr id="6" name="Connecteur droit 3">
            <a:extLst>
              <a:ext uri="{FF2B5EF4-FFF2-40B4-BE49-F238E27FC236}">
                <a16:creationId xmlns:a16="http://schemas.microsoft.com/office/drawing/2014/main" id="{DF155839-0123-DC62-4224-AAAA6C2A687E}"/>
              </a:ext>
            </a:extLst>
          </p:cNvPr>
          <p:cNvCxnSpPr>
            <a:cxnSpLocks/>
          </p:cNvCxnSpPr>
          <p:nvPr/>
        </p:nvCxnSpPr>
        <p:spPr>
          <a:xfrm>
            <a:off x="822960" y="707571"/>
            <a:ext cx="1080" cy="6151509"/>
          </a:xfrm>
          <a:prstGeom prst="straightConnector1">
            <a:avLst/>
          </a:prstGeom>
          <a:ln w="63500">
            <a:solidFill>
              <a:schemeClr val="accent5">
                <a:lumMod val="40000"/>
                <a:lumOff val="60000"/>
              </a:schemeClr>
            </a:solidFill>
            <a:round/>
          </a:ln>
        </p:spPr>
      </p:cxnSp>
      <p:sp>
        <p:nvSpPr>
          <p:cNvPr id="8" name="Titre 1">
            <a:extLst>
              <a:ext uri="{FF2B5EF4-FFF2-40B4-BE49-F238E27FC236}">
                <a16:creationId xmlns:a16="http://schemas.microsoft.com/office/drawing/2014/main" id="{CD49BD29-9B0C-710D-DA45-25DD86FC9A0B}"/>
              </a:ext>
            </a:extLst>
          </p:cNvPr>
          <p:cNvSpPr/>
          <p:nvPr/>
        </p:nvSpPr>
        <p:spPr>
          <a:xfrm>
            <a:off x="1134360" y="327654"/>
            <a:ext cx="10065030" cy="102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defTabSz="914400">
              <a:lnSpc>
                <a:spcPct val="90000"/>
              </a:lnSpc>
            </a:pPr>
            <a:r>
              <a:rPr lang="fr-FR" sz="3600" b="1" strike="noStrike" spc="-1" dirty="0">
                <a:solidFill>
                  <a:schemeClr val="accent5">
                    <a:lumMod val="75000"/>
                  </a:schemeClr>
                </a:solidFill>
                <a:latin typeface="Marianne" panose="02000000000000000000" pitchFamily="2" charset="0"/>
              </a:rPr>
              <a:t>Projet de transformation des diplômes</a:t>
            </a:r>
            <a:endParaRPr lang="fr-FR" sz="3600" b="0" strike="noStrike" spc="-1" dirty="0">
              <a:solidFill>
                <a:schemeClr val="accent5">
                  <a:lumMod val="75000"/>
                </a:schemeClr>
              </a:solidFill>
              <a:latin typeface="Marianne" panose="02000000000000000000" pitchFamily="2" charset="0"/>
            </a:endParaRPr>
          </a:p>
        </p:txBody>
      </p:sp>
    </p:spTree>
    <p:extLst>
      <p:ext uri="{BB962C8B-B14F-4D97-AF65-F5344CB8AC3E}">
        <p14:creationId xmlns:p14="http://schemas.microsoft.com/office/powerpoint/2010/main" val="3483309861"/>
      </p:ext>
    </p:extLst>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16722</TotalTime>
  <Words>1220</Words>
  <Application>Microsoft Office PowerPoint</Application>
  <PresentationFormat>Grand écran</PresentationFormat>
  <Paragraphs>236</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Aptos</vt:lpstr>
      <vt:lpstr>Arial</vt:lpstr>
      <vt:lpstr>Calibri</vt:lpstr>
      <vt:lpstr>Calibri Light</vt:lpstr>
      <vt:lpstr>Marianne</vt:lpstr>
      <vt:lpstr>Symbol</vt:lpstr>
      <vt:lpstr>Wingdings</vt:lpstr>
      <vt:lpstr>Thème Office</vt:lpstr>
      <vt:lpstr>Brevet National des Métiers d’Art</vt:lpstr>
      <vt:lpstr>Présentation PowerPoint</vt:lpstr>
      <vt:lpstr>Contexte et enjeux</vt:lpstr>
      <vt:lpstr>Principe de la transformation</vt:lpstr>
      <vt:lpstr>Présentation PowerPoint</vt:lpstr>
      <vt:lpstr>Plus-value recherchée  </vt:lpstr>
      <vt:lpstr>Présentation PowerPoint</vt:lpstr>
      <vt:lpstr>Présentation PowerPoint</vt:lpstr>
      <vt:lpstr>Présentation PowerPoint</vt:lpstr>
      <vt:lpstr>Présentation de la structure des EP</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Brevet National des Métiers d’Art</dc:title>
  <dc:subject/>
  <dc:creator>nicolas salel</dc:creator>
  <dc:description/>
  <cp:lastModifiedBy>Halima Guerroumi</cp:lastModifiedBy>
  <cp:revision>372</cp:revision>
  <dcterms:created xsi:type="dcterms:W3CDTF">2025-05-08T07:33:44Z</dcterms:created>
  <dcterms:modified xsi:type="dcterms:W3CDTF">2025-10-17T05:00:21Z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Grand écran</vt:lpwstr>
  </property>
  <property fmtid="{D5CDD505-2E9C-101B-9397-08002B2CF9AE}" pid="3" name="Slides">
    <vt:i4>14</vt:i4>
  </property>
</Properties>
</file>