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"/>
  </p:notesMasterIdLst>
  <p:sldIdLst>
    <p:sldId id="256" r:id="rId2"/>
  </p:sldIdLst>
  <p:sldSz cx="7199313" cy="10260013"/>
  <p:notesSz cx="6886575" cy="100171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3926" cy="501867"/>
          </a:xfrm>
          <a:prstGeom prst="rect">
            <a:avLst/>
          </a:prstGeom>
        </p:spPr>
        <p:txBody>
          <a:bodyPr vert="horz" lIns="89145" tIns="44572" rIns="89145" bIns="4457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110" y="0"/>
            <a:ext cx="2983925" cy="501867"/>
          </a:xfrm>
          <a:prstGeom prst="rect">
            <a:avLst/>
          </a:prstGeom>
        </p:spPr>
        <p:txBody>
          <a:bodyPr vert="horz" lIns="89145" tIns="44572" rIns="89145" bIns="44572" rtlCol="0"/>
          <a:lstStyle>
            <a:lvl1pPr algn="r">
              <a:defRPr sz="1200"/>
            </a:lvl1pPr>
          </a:lstStyle>
          <a:p>
            <a:fld id="{CF22CB02-2F32-4E56-9524-92F7341D7DED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59013" y="1252538"/>
            <a:ext cx="23701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45" tIns="44572" rIns="89145" bIns="4457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9427" y="4821335"/>
            <a:ext cx="5509260" cy="3943456"/>
          </a:xfrm>
          <a:prstGeom prst="rect">
            <a:avLst/>
          </a:prstGeom>
        </p:spPr>
        <p:txBody>
          <a:bodyPr vert="horz" lIns="89145" tIns="44572" rIns="89145" bIns="4457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259"/>
            <a:ext cx="2983926" cy="501867"/>
          </a:xfrm>
          <a:prstGeom prst="rect">
            <a:avLst/>
          </a:prstGeom>
        </p:spPr>
        <p:txBody>
          <a:bodyPr vert="horz" lIns="89145" tIns="44572" rIns="89145" bIns="4457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110" y="9515259"/>
            <a:ext cx="2983925" cy="501867"/>
          </a:xfrm>
          <a:prstGeom prst="rect">
            <a:avLst/>
          </a:prstGeom>
        </p:spPr>
        <p:txBody>
          <a:bodyPr vert="horz" lIns="89145" tIns="44572" rIns="89145" bIns="44572" rtlCol="0" anchor="b"/>
          <a:lstStyle>
            <a:lvl1pPr algn="r">
              <a:defRPr sz="1200"/>
            </a:lvl1pPr>
          </a:lstStyle>
          <a:p>
            <a:fld id="{F4197A91-5BC7-4DD6-8778-BEBD58BBCA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73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2256" rtl="0" eaLnBrk="1" latinLnBrk="0" hangingPunct="1">
      <a:defRPr sz="1250" kern="1200">
        <a:solidFill>
          <a:schemeClr val="tx1"/>
        </a:solidFill>
        <a:latin typeface="+mn-lt"/>
        <a:ea typeface="+mn-ea"/>
        <a:cs typeface="+mn-cs"/>
      </a:defRPr>
    </a:lvl1pPr>
    <a:lvl2pPr marL="476128" algn="l" defTabSz="952256" rtl="0" eaLnBrk="1" latinLnBrk="0" hangingPunct="1">
      <a:defRPr sz="1250" kern="1200">
        <a:solidFill>
          <a:schemeClr val="tx1"/>
        </a:solidFill>
        <a:latin typeface="+mn-lt"/>
        <a:ea typeface="+mn-ea"/>
        <a:cs typeface="+mn-cs"/>
      </a:defRPr>
    </a:lvl2pPr>
    <a:lvl3pPr marL="952256" algn="l" defTabSz="952256" rtl="0" eaLnBrk="1" latinLnBrk="0" hangingPunct="1">
      <a:defRPr sz="1250" kern="1200">
        <a:solidFill>
          <a:schemeClr val="tx1"/>
        </a:solidFill>
        <a:latin typeface="+mn-lt"/>
        <a:ea typeface="+mn-ea"/>
        <a:cs typeface="+mn-cs"/>
      </a:defRPr>
    </a:lvl3pPr>
    <a:lvl4pPr marL="1428384" algn="l" defTabSz="952256" rtl="0" eaLnBrk="1" latinLnBrk="0" hangingPunct="1">
      <a:defRPr sz="1250" kern="1200">
        <a:solidFill>
          <a:schemeClr val="tx1"/>
        </a:solidFill>
        <a:latin typeface="+mn-lt"/>
        <a:ea typeface="+mn-ea"/>
        <a:cs typeface="+mn-cs"/>
      </a:defRPr>
    </a:lvl4pPr>
    <a:lvl5pPr marL="1904512" algn="l" defTabSz="952256" rtl="0" eaLnBrk="1" latinLnBrk="0" hangingPunct="1">
      <a:defRPr sz="1250" kern="1200">
        <a:solidFill>
          <a:schemeClr val="tx1"/>
        </a:solidFill>
        <a:latin typeface="+mn-lt"/>
        <a:ea typeface="+mn-ea"/>
        <a:cs typeface="+mn-cs"/>
      </a:defRPr>
    </a:lvl5pPr>
    <a:lvl6pPr marL="2380640" algn="l" defTabSz="952256" rtl="0" eaLnBrk="1" latinLnBrk="0" hangingPunct="1">
      <a:defRPr sz="1250" kern="1200">
        <a:solidFill>
          <a:schemeClr val="tx1"/>
        </a:solidFill>
        <a:latin typeface="+mn-lt"/>
        <a:ea typeface="+mn-ea"/>
        <a:cs typeface="+mn-cs"/>
      </a:defRPr>
    </a:lvl6pPr>
    <a:lvl7pPr marL="2856768" algn="l" defTabSz="952256" rtl="0" eaLnBrk="1" latinLnBrk="0" hangingPunct="1">
      <a:defRPr sz="1250" kern="1200">
        <a:solidFill>
          <a:schemeClr val="tx1"/>
        </a:solidFill>
        <a:latin typeface="+mn-lt"/>
        <a:ea typeface="+mn-ea"/>
        <a:cs typeface="+mn-cs"/>
      </a:defRPr>
    </a:lvl7pPr>
    <a:lvl8pPr marL="3332897" algn="l" defTabSz="952256" rtl="0" eaLnBrk="1" latinLnBrk="0" hangingPunct="1">
      <a:defRPr sz="1250" kern="1200">
        <a:solidFill>
          <a:schemeClr val="tx1"/>
        </a:solidFill>
        <a:latin typeface="+mn-lt"/>
        <a:ea typeface="+mn-ea"/>
        <a:cs typeface="+mn-cs"/>
      </a:defRPr>
    </a:lvl8pPr>
    <a:lvl9pPr marL="3809025" algn="l" defTabSz="952256" rtl="0" eaLnBrk="1" latinLnBrk="0" hangingPunct="1">
      <a:defRPr sz="12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814E5-44E2-48DC-ABDC-052186EE6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914" y="1679128"/>
            <a:ext cx="5399485" cy="3572005"/>
          </a:xfrm>
        </p:spPr>
        <p:txBody>
          <a:bodyPr anchor="b"/>
          <a:lstStyle>
            <a:lvl1pPr algn="ctr">
              <a:defRPr sz="354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F1ABC0-0B89-41BC-BE6A-27DD93DC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14" y="5388883"/>
            <a:ext cx="5399485" cy="2477127"/>
          </a:xfrm>
        </p:spPr>
        <p:txBody>
          <a:bodyPr/>
          <a:lstStyle>
            <a:lvl1pPr marL="0" indent="0" algn="ctr">
              <a:buNone/>
              <a:defRPr sz="1417"/>
            </a:lvl1pPr>
            <a:lvl2pPr marL="269977" indent="0" algn="ctr">
              <a:buNone/>
              <a:defRPr sz="1181"/>
            </a:lvl2pPr>
            <a:lvl3pPr marL="539953" indent="0" algn="ctr">
              <a:buNone/>
              <a:defRPr sz="1063"/>
            </a:lvl3pPr>
            <a:lvl4pPr marL="809930" indent="0" algn="ctr">
              <a:buNone/>
              <a:defRPr sz="945"/>
            </a:lvl4pPr>
            <a:lvl5pPr marL="1079906" indent="0" algn="ctr">
              <a:buNone/>
              <a:defRPr sz="945"/>
            </a:lvl5pPr>
            <a:lvl6pPr marL="1349883" indent="0" algn="ctr">
              <a:buNone/>
              <a:defRPr sz="945"/>
            </a:lvl6pPr>
            <a:lvl7pPr marL="1619860" indent="0" algn="ctr">
              <a:buNone/>
              <a:defRPr sz="945"/>
            </a:lvl7pPr>
            <a:lvl8pPr marL="1889836" indent="0" algn="ctr">
              <a:buNone/>
              <a:defRPr sz="945"/>
            </a:lvl8pPr>
            <a:lvl9pPr marL="2159813" indent="0" algn="ctr">
              <a:buNone/>
              <a:defRPr sz="945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E13BDB-91A1-4C3A-860C-A64E92E2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0F3D-2F93-41D7-AED9-1807608ED337}" type="datetime1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EAC8C8-2DF3-4809-A9D7-0A0A5931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Réalisé par anne Laurent, ERUN 92 - anne.laurent4@ac-versailles.fr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5B3C6-CD67-4ECB-AACE-63911CCF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557-3FF4-4699-A737-11E5AE478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43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44E4F-1DF7-42F1-AA18-463102F5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C0FBB8-F982-4434-A218-F309DADAC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24F37-997A-4F37-AD6F-A4A319FA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9357-DD1D-4693-B699-F5A2B144A59B}" type="datetime1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F7082A-774E-4567-8EC6-AA4D7F30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Réalisé par anne Laurent, ERUN 92 - anne.laurent4@ac-versailles.fr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6149D0-02FC-4E95-A8E3-BCE867FB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557-3FF4-4699-A737-11E5AE478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49FAD8-7ECA-48B5-8880-C07138451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152008" y="546251"/>
            <a:ext cx="1552352" cy="86948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6656A8-FA7F-461E-BBD0-9E9C61A98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4953" y="546251"/>
            <a:ext cx="4567064" cy="86948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BBE3A0-F97C-461B-B1D6-E718880B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6EC8-32C5-4904-B705-FF4214588B5A}" type="datetime1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696DE3-FDAA-437C-857D-93B47444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Réalisé par anne Laurent, ERUN 92 - anne.laurent4@ac-versailles.fr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45C13B-551F-4A55-9223-E431988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557-3FF4-4699-A737-11E5AE478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45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80CB0-6D17-4493-82E2-59EF6506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6FC5F4-8369-4459-808B-FD7BE0EE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3D784D-9C80-4183-BAD7-87BC6EF9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311C-CA37-488E-ABFF-5200DFFF5A47}" type="datetime1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E28D5A-90E0-407A-99A7-587BE761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Réalisé par anne Laurent, ERUN 92 - anne.laurent4@ac-versailles.fr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314AA-5A1F-46C6-B4C7-70313297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557-3FF4-4699-A737-11E5AE478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8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A3962-434F-4A4A-97CA-49825064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03" y="2557880"/>
            <a:ext cx="6209407" cy="4267880"/>
          </a:xfrm>
        </p:spPr>
        <p:txBody>
          <a:bodyPr anchor="b"/>
          <a:lstStyle>
            <a:lvl1pPr>
              <a:defRPr sz="354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F1A440-6AA4-4D9D-93FE-501CE9754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203" y="6866135"/>
            <a:ext cx="6209407" cy="2244377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1pPr>
            <a:lvl2pPr marL="269977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39953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0993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7990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49883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198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8983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59813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DC56C9-A4E1-457D-BB68-83E0CAEA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8789-6864-488E-B57E-5D23D9A883CD}" type="datetime1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C1194A-6697-4979-98FC-3771A6F9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Réalisé par anne Laurent, ERUN 92 - anne.laurent4@ac-versailles.fr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9385F2-D762-4194-8548-86C3A072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557-3FF4-4699-A737-11E5AE478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63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AF8A3-A7AB-431E-80E4-C94B154A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250EDA-7475-4C1F-B7C3-38BD73EDB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953" y="2731253"/>
            <a:ext cx="3059708" cy="65098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19D64B-4871-447D-83C7-7E298F07C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652" y="2731253"/>
            <a:ext cx="3059708" cy="65098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754B59-36C4-44DB-9CF0-F1928FAF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7A13-B2A5-4B14-B883-F8B2B0C650FB}" type="datetime1">
              <a:rPr lang="fr-FR" smtClean="0"/>
              <a:t>21/02/2022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49457-91D5-4E58-AC9B-EC9CC5C0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Réalisé par anne Laurent, ERUN 92 - anne.laurent4@ac-versailles.fr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1F52D8-6365-467D-BD2E-54FBF037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557-3FF4-4699-A737-11E5AE478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3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6BE9F-3C4F-4EB3-891D-0A89D93C9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91" y="546252"/>
            <a:ext cx="6209407" cy="198312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BC5EE2-A192-41AC-AED1-AFBDA2D0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891" y="2515129"/>
            <a:ext cx="3045647" cy="1232626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69977" indent="0">
              <a:buNone/>
              <a:defRPr sz="1181" b="1"/>
            </a:lvl2pPr>
            <a:lvl3pPr marL="539953" indent="0">
              <a:buNone/>
              <a:defRPr sz="1063" b="1"/>
            </a:lvl3pPr>
            <a:lvl4pPr marL="809930" indent="0">
              <a:buNone/>
              <a:defRPr sz="945" b="1"/>
            </a:lvl4pPr>
            <a:lvl5pPr marL="1079906" indent="0">
              <a:buNone/>
              <a:defRPr sz="945" b="1"/>
            </a:lvl5pPr>
            <a:lvl6pPr marL="1349883" indent="0">
              <a:buNone/>
              <a:defRPr sz="945" b="1"/>
            </a:lvl6pPr>
            <a:lvl7pPr marL="1619860" indent="0">
              <a:buNone/>
              <a:defRPr sz="945" b="1"/>
            </a:lvl7pPr>
            <a:lvl8pPr marL="1889836" indent="0">
              <a:buNone/>
              <a:defRPr sz="945" b="1"/>
            </a:lvl8pPr>
            <a:lvl9pPr marL="2159813" indent="0">
              <a:buNone/>
              <a:defRPr sz="945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914E26-AB3D-42CD-98C9-9576C53AD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891" y="3747755"/>
            <a:ext cx="3045647" cy="55123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68D5645-5EC6-44FC-BCC4-3A41623E8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44652" y="2515129"/>
            <a:ext cx="3060646" cy="1232626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69977" indent="0">
              <a:buNone/>
              <a:defRPr sz="1181" b="1"/>
            </a:lvl2pPr>
            <a:lvl3pPr marL="539953" indent="0">
              <a:buNone/>
              <a:defRPr sz="1063" b="1"/>
            </a:lvl3pPr>
            <a:lvl4pPr marL="809930" indent="0">
              <a:buNone/>
              <a:defRPr sz="945" b="1"/>
            </a:lvl4pPr>
            <a:lvl5pPr marL="1079906" indent="0">
              <a:buNone/>
              <a:defRPr sz="945" b="1"/>
            </a:lvl5pPr>
            <a:lvl6pPr marL="1349883" indent="0">
              <a:buNone/>
              <a:defRPr sz="945" b="1"/>
            </a:lvl6pPr>
            <a:lvl7pPr marL="1619860" indent="0">
              <a:buNone/>
              <a:defRPr sz="945" b="1"/>
            </a:lvl7pPr>
            <a:lvl8pPr marL="1889836" indent="0">
              <a:buNone/>
              <a:defRPr sz="945" b="1"/>
            </a:lvl8pPr>
            <a:lvl9pPr marL="2159813" indent="0">
              <a:buNone/>
              <a:defRPr sz="945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0808C82-73DC-473A-946C-884399E6E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44652" y="3747755"/>
            <a:ext cx="3060646" cy="55123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BFA44A4-D20F-4673-9E5D-302D28DA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3D5B-D456-4115-86B3-A45C6636501C}" type="datetime1">
              <a:rPr lang="fr-FR" smtClean="0"/>
              <a:t>21/02/2022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4BD2DDB-95D3-4C4B-A08B-CAAFEA6A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Réalisé par anne Laurent, ERUN 92 - anne.laurent4@ac-versailles.fr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ED93EA8-1E00-46B6-9CBD-80923D19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557-3FF4-4699-A737-11E5AE478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3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B6268-9356-414D-AC0C-537F99BD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4767A0-1EB8-49AC-A71B-22D57D1D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2948-674B-404F-B46B-7D71E9A7C74D}" type="datetime1">
              <a:rPr lang="fr-FR" smtClean="0"/>
              <a:t>21/02/2022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0467F3-F0E5-431D-B7EB-E5F0AF44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Réalisé par anne Laurent, ERUN 92 - anne.laurent4@ac-versailles.fr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E7E36B-17D1-4E21-A554-33342CD3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557-3FF4-4699-A737-11E5AE478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50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4D7AD5-BC4F-436E-B4E4-D59984F3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B9FE-5A00-4286-A1E1-F5DC27737F9C}" type="datetime1">
              <a:rPr lang="fr-FR" smtClean="0"/>
              <a:t>21/02/2022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CCFB3A-D9B1-41BF-82B2-4CD4A175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Réalisé par anne Laurent, ERUN 92 - anne.laurent4@ac-versailles.fr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D49DB1-59FB-4225-A0B4-7994B68F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557-3FF4-4699-A737-11E5AE478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42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837BE-5A08-472E-9B79-3D50A0B1E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91" y="684001"/>
            <a:ext cx="2321966" cy="2394003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982862-10E6-4DFA-8D3F-BF83139F4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646" y="1477253"/>
            <a:ext cx="3644652" cy="7291259"/>
          </a:xfrm>
        </p:spPr>
        <p:txBody>
          <a:bodyPr/>
          <a:lstStyle>
            <a:lvl1pPr>
              <a:defRPr sz="1890"/>
            </a:lvl1pPr>
            <a:lvl2pPr>
              <a:defRPr sz="1653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3AC5F7-6B93-49C7-B9CF-EF0BAD852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891" y="3078004"/>
            <a:ext cx="2321966" cy="5702383"/>
          </a:xfrm>
        </p:spPr>
        <p:txBody>
          <a:bodyPr/>
          <a:lstStyle>
            <a:lvl1pPr marL="0" indent="0">
              <a:buNone/>
              <a:defRPr sz="945"/>
            </a:lvl1pPr>
            <a:lvl2pPr marL="269977" indent="0">
              <a:buNone/>
              <a:defRPr sz="827"/>
            </a:lvl2pPr>
            <a:lvl3pPr marL="539953" indent="0">
              <a:buNone/>
              <a:defRPr sz="709"/>
            </a:lvl3pPr>
            <a:lvl4pPr marL="809930" indent="0">
              <a:buNone/>
              <a:defRPr sz="591"/>
            </a:lvl4pPr>
            <a:lvl5pPr marL="1079906" indent="0">
              <a:buNone/>
              <a:defRPr sz="591"/>
            </a:lvl5pPr>
            <a:lvl6pPr marL="1349883" indent="0">
              <a:buNone/>
              <a:defRPr sz="591"/>
            </a:lvl6pPr>
            <a:lvl7pPr marL="1619860" indent="0">
              <a:buNone/>
              <a:defRPr sz="591"/>
            </a:lvl7pPr>
            <a:lvl8pPr marL="1889836" indent="0">
              <a:buNone/>
              <a:defRPr sz="591"/>
            </a:lvl8pPr>
            <a:lvl9pPr marL="2159813" indent="0">
              <a:buNone/>
              <a:defRPr sz="59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1FE8F3-C380-48F0-B2EB-6BD4F7FE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EFF8-26A1-4883-A179-A4F421B08C39}" type="datetime1">
              <a:rPr lang="fr-FR" smtClean="0"/>
              <a:t>21/02/2022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92C070-AA05-40B0-92AD-7B010C46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Réalisé par anne Laurent, ERUN 92 - anne.laurent4@ac-versailles.fr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A5046C-53D0-4695-A662-C0E5F065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557-3FF4-4699-A737-11E5AE478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64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845F54-E401-45F3-B138-F322D574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91" y="684001"/>
            <a:ext cx="2321966" cy="2394003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0381879-279E-4BF3-A917-2A103E126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0646" y="1477253"/>
            <a:ext cx="3644652" cy="7291259"/>
          </a:xfrm>
        </p:spPr>
        <p:txBody>
          <a:bodyPr/>
          <a:lstStyle>
            <a:lvl1pPr marL="0" indent="0">
              <a:buNone/>
              <a:defRPr sz="1890"/>
            </a:lvl1pPr>
            <a:lvl2pPr marL="269977" indent="0">
              <a:buNone/>
              <a:defRPr sz="1653"/>
            </a:lvl2pPr>
            <a:lvl3pPr marL="539953" indent="0">
              <a:buNone/>
              <a:defRPr sz="1417"/>
            </a:lvl3pPr>
            <a:lvl4pPr marL="809930" indent="0">
              <a:buNone/>
              <a:defRPr sz="1181"/>
            </a:lvl4pPr>
            <a:lvl5pPr marL="1079906" indent="0">
              <a:buNone/>
              <a:defRPr sz="1181"/>
            </a:lvl5pPr>
            <a:lvl6pPr marL="1349883" indent="0">
              <a:buNone/>
              <a:defRPr sz="1181"/>
            </a:lvl6pPr>
            <a:lvl7pPr marL="1619860" indent="0">
              <a:buNone/>
              <a:defRPr sz="1181"/>
            </a:lvl7pPr>
            <a:lvl8pPr marL="1889836" indent="0">
              <a:buNone/>
              <a:defRPr sz="1181"/>
            </a:lvl8pPr>
            <a:lvl9pPr marL="2159813" indent="0">
              <a:buNone/>
              <a:defRPr sz="1181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B2BCD4-754C-4F25-8CB9-D77AD4907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891" y="3078004"/>
            <a:ext cx="2321966" cy="5702383"/>
          </a:xfrm>
        </p:spPr>
        <p:txBody>
          <a:bodyPr/>
          <a:lstStyle>
            <a:lvl1pPr marL="0" indent="0">
              <a:buNone/>
              <a:defRPr sz="945"/>
            </a:lvl1pPr>
            <a:lvl2pPr marL="269977" indent="0">
              <a:buNone/>
              <a:defRPr sz="827"/>
            </a:lvl2pPr>
            <a:lvl3pPr marL="539953" indent="0">
              <a:buNone/>
              <a:defRPr sz="709"/>
            </a:lvl3pPr>
            <a:lvl4pPr marL="809930" indent="0">
              <a:buNone/>
              <a:defRPr sz="591"/>
            </a:lvl4pPr>
            <a:lvl5pPr marL="1079906" indent="0">
              <a:buNone/>
              <a:defRPr sz="591"/>
            </a:lvl5pPr>
            <a:lvl6pPr marL="1349883" indent="0">
              <a:buNone/>
              <a:defRPr sz="591"/>
            </a:lvl6pPr>
            <a:lvl7pPr marL="1619860" indent="0">
              <a:buNone/>
              <a:defRPr sz="591"/>
            </a:lvl7pPr>
            <a:lvl8pPr marL="1889836" indent="0">
              <a:buNone/>
              <a:defRPr sz="591"/>
            </a:lvl8pPr>
            <a:lvl9pPr marL="2159813" indent="0">
              <a:buNone/>
              <a:defRPr sz="59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CE491B-BC77-44C8-8CA3-2BDD8377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F27E-5E18-4065-8BD7-CA242FAF51AA}" type="datetime1">
              <a:rPr lang="fr-FR" smtClean="0"/>
              <a:t>21/02/2022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4DB9E3-C1EB-40FE-998E-4B25BB33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Réalisé par anne Laurent, ERUN 92 - anne.laurent4@ac-versailles.fr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152F5D-B777-47F3-84E2-E09AE38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1557-3FF4-4699-A737-11E5AE478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5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282FAE-2027-46BB-A956-E39986F1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3" y="546252"/>
            <a:ext cx="6209407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440F12-3203-4CD3-84E5-1BD257198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953" y="2731253"/>
            <a:ext cx="6209407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F5D2AF-C92F-499B-97A3-AD265FB60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953" y="9509513"/>
            <a:ext cx="1619845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F84DC-3925-46AD-8BC6-502BE9E5BA84}" type="datetime1">
              <a:rPr lang="fr-FR" smtClean="0"/>
              <a:t>21/02/2022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7D564-5B50-4CDD-BEAC-3D331CBC0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773" y="9509513"/>
            <a:ext cx="2429768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Réalisé par anne Laurent, ERUN 92 - anne.laurent4@ac-versailles.fr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E77E44-4AF4-4D59-A264-F380B12F6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4515" y="9509513"/>
            <a:ext cx="1619845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1557-3FF4-4699-A737-11E5AE478E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9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dt="0"/>
  <p:txStyles>
    <p:titleStyle>
      <a:lvl1pPr algn="l" defTabSz="539953" rtl="0" eaLnBrk="1" latinLnBrk="0" hangingPunct="1">
        <a:lnSpc>
          <a:spcPct val="90000"/>
        </a:lnSpc>
        <a:spcBef>
          <a:spcPct val="0"/>
        </a:spcBef>
        <a:buNone/>
        <a:defRPr sz="25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988" indent="-134988" algn="l" defTabSz="539953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04965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4942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4918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4895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4871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4848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4825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4801" indent="-134988" algn="l" defTabSz="539953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69977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09930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79906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49883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19860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89836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59813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vanessa.pezet@ac-versailles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A6AA1E5-388F-4327-85B5-7A844594AF5E}"/>
              </a:ext>
            </a:extLst>
          </p:cNvPr>
          <p:cNvSpPr/>
          <p:nvPr/>
        </p:nvSpPr>
        <p:spPr>
          <a:xfrm>
            <a:off x="163885" y="32456"/>
            <a:ext cx="6927604" cy="7160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9F4E468-D8E0-4789-B70A-3E5DC0721F6B}"/>
              </a:ext>
            </a:extLst>
          </p:cNvPr>
          <p:cNvSpPr/>
          <p:nvPr/>
        </p:nvSpPr>
        <p:spPr>
          <a:xfrm>
            <a:off x="120366" y="1600217"/>
            <a:ext cx="6958580" cy="6614788"/>
          </a:xfrm>
          <a:prstGeom prst="roundRect">
            <a:avLst>
              <a:gd name="adj" fmla="val 277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Programmation/Robotique</a:t>
            </a:r>
          </a:p>
          <a:p>
            <a:r>
              <a:rPr lang="fr-FR" sz="1400" b="1" u="sng" dirty="0">
                <a:solidFill>
                  <a:schemeClr val="tx1"/>
                </a:solidFill>
              </a:rPr>
              <a:t>Robots (Cycles 1, 2 et 3) :</a:t>
            </a:r>
          </a:p>
          <a:p>
            <a:endParaRPr lang="fr-FR" sz="1400" b="1" dirty="0">
              <a:solidFill>
                <a:schemeClr val="tx1"/>
              </a:solidFill>
            </a:endParaRPr>
          </a:p>
          <a:p>
            <a:r>
              <a:rPr lang="fr-FR" sz="1400" b="1" dirty="0">
                <a:solidFill>
                  <a:schemeClr val="tx1"/>
                </a:solidFill>
              </a:rPr>
              <a:t>Mallette n°1  : </a:t>
            </a:r>
            <a:r>
              <a:rPr lang="fr-FR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4 </a:t>
            </a:r>
            <a:r>
              <a:rPr lang="fr-FR" sz="1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Bluebot</a:t>
            </a:r>
            <a:r>
              <a:rPr lang="fr-FR" sz="1400" dirty="0">
                <a:solidFill>
                  <a:schemeClr val="tx1"/>
                </a:solidFill>
              </a:rPr>
              <a:t>, 1 plateau pour charger  les robots simultanément, 4 claviers « tactile </a:t>
            </a:r>
            <a:r>
              <a:rPr lang="fr-FR" sz="1400" dirty="0" err="1">
                <a:solidFill>
                  <a:schemeClr val="tx1"/>
                </a:solidFill>
              </a:rPr>
              <a:t>reader</a:t>
            </a:r>
            <a:r>
              <a:rPr lang="fr-FR" sz="1400" dirty="0">
                <a:solidFill>
                  <a:schemeClr val="tx1"/>
                </a:solidFill>
              </a:rPr>
              <a:t> » (pour lire, en Bluetooth, les instructions de programmation).</a:t>
            </a:r>
          </a:p>
          <a:p>
            <a:endParaRPr lang="fr-FR" sz="1400" dirty="0">
              <a:solidFill>
                <a:schemeClr val="tx1"/>
              </a:solidFill>
              <a:effectLst/>
            </a:endParaRPr>
          </a:p>
          <a:p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Mallette n°2 : 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fr-FR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Beebot</a:t>
            </a:r>
            <a:r>
              <a:rPr lang="fr-FR" sz="1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 câbles USB pour recharger, une enveloppe </a:t>
            </a:r>
          </a:p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d’instructions de programmation au format papier pour les élèves.</a:t>
            </a:r>
          </a:p>
          <a:p>
            <a:endParaRPr lang="fr-FR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Mallette n°3 :  </a:t>
            </a:r>
            <a:r>
              <a:rPr lang="fr-FR" sz="1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fr-FR" sz="1400" b="1" dirty="0" err="1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Beebot</a:t>
            </a:r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 câbles USB pour recharger, une enveloppe </a:t>
            </a:r>
          </a:p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d’instructions de programmation au format papier pour les élèves.</a:t>
            </a:r>
          </a:p>
          <a:p>
            <a:endParaRPr lang="fr-FR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 tapis d’activités (thèmes : la ferme, l’alphabet) 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ces robots. </a:t>
            </a:r>
          </a:p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Ils peuvent être associés au prêt d’une mallette sur demande.</a:t>
            </a:r>
          </a:p>
          <a:p>
            <a:endParaRPr lang="fr-FR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Mallette n°4 : </a:t>
            </a:r>
            <a:r>
              <a:rPr lang="fr-FR" sz="1400" b="1" dirty="0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fr-FR" sz="1400" b="1" dirty="0" err="1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Mbot</a:t>
            </a:r>
            <a:r>
              <a:rPr lang="fr-FR" sz="1400" b="1" dirty="0">
                <a:solidFill>
                  <a:schemeClr val="tx1"/>
                </a:solidFill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(uniquement pour Cycle 3).</a:t>
            </a:r>
          </a:p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ces robots, il est nécessaire de télécharger l’application « </a:t>
            </a:r>
            <a:r>
              <a:rPr lang="fr-FR" sz="1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mBlock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</a:p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 sur les tablettes des écoles.</a:t>
            </a:r>
          </a:p>
          <a:p>
            <a:endParaRPr lang="fr-FR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Mallette n°5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</a:t>
            </a:r>
            <a:r>
              <a:rPr lang="fr-FR" sz="1400" b="1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robots THYMIO</a:t>
            </a:r>
            <a:r>
              <a:rPr lang="fr-FR" sz="14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alimentations secteur, 1 clé USB, </a:t>
            </a:r>
          </a:p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tapis dédiés, un livre « 1,2,3 Codez » avec une séquence.</a:t>
            </a:r>
          </a:p>
          <a:p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endParaRPr lang="fr-FR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Mallette n°7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1400" b="1" dirty="0">
                <a:solidFill>
                  <a:schemeClr val="tx1"/>
                </a:solidFill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robot PRIMO CUBETTO </a:t>
            </a:r>
            <a:r>
              <a:rPr lang="fr-FR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(uniquement pour Cycles 1 et 2),</a:t>
            </a:r>
          </a:p>
          <a:p>
            <a:r>
              <a:rPr lang="fr-FR" sz="1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tablette pour poser les instructions, flèches d’instruction, 1 tapis </a:t>
            </a:r>
          </a:p>
          <a:p>
            <a:r>
              <a:rPr lang="fr-FR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d’activités en tissu, alimentation sur piles.</a:t>
            </a:r>
          </a:p>
          <a:p>
            <a:endParaRPr lang="fr-FR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4D0E34-ED2B-4B2D-A258-48C1E7CE5745}"/>
              </a:ext>
            </a:extLst>
          </p:cNvPr>
          <p:cNvSpPr/>
          <p:nvPr/>
        </p:nvSpPr>
        <p:spPr>
          <a:xfrm>
            <a:off x="22927" y="184520"/>
            <a:ext cx="7212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kern="1400" spc="-5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MALLETTES PEDAGOGIQUES NUMERIQUES EN PRET</a:t>
            </a:r>
          </a:p>
          <a:p>
            <a:pPr algn="ctr">
              <a:spcAft>
                <a:spcPts val="600"/>
              </a:spcAft>
            </a:pPr>
            <a:r>
              <a:rPr lang="fr-FR" sz="1600" kern="1400" spc="-5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 </a:t>
            </a:r>
            <a:r>
              <a:rPr lang="fr-FR" sz="1600" kern="1400" spc="-50" dirty="0" err="1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ème</a:t>
            </a:r>
            <a:r>
              <a:rPr lang="fr-FR" sz="1600" kern="1400" spc="-5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circonscription - CLAMART</a:t>
            </a:r>
          </a:p>
          <a:p>
            <a:r>
              <a:rPr lang="fr-FR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matériel est empruntable à tout moment en circonscription sur réservation auprès de l’ERUN </a:t>
            </a:r>
            <a:r>
              <a:rPr lang="fr-FR" sz="13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3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3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vanessa.pezet</a:t>
            </a:r>
            <a:r>
              <a:rPr lang="fi-FI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@ac-versailles.fr</a:t>
            </a:r>
            <a:r>
              <a:rPr lang="fi-FI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Chaque mallette peut être accompagnée de ressources pédagogiques lors de l’emprunt ou en amont pour vous aider à la décision.</a:t>
            </a:r>
            <a:endParaRPr lang="fr-FR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A1D7A79-FECE-4827-BC55-61F584420D5B}"/>
              </a:ext>
            </a:extLst>
          </p:cNvPr>
          <p:cNvSpPr/>
          <p:nvPr/>
        </p:nvSpPr>
        <p:spPr>
          <a:xfrm>
            <a:off x="166694" y="8367069"/>
            <a:ext cx="6924795" cy="166492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80000" rtlCol="0" anchor="t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	Aide à la lecture </a:t>
            </a:r>
            <a:r>
              <a:rPr lang="fr-FR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(CP ou élèves à besoins spécifiques)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Cooper Black" panose="0208090404030B020404" pitchFamily="18" charset="0"/>
            </a:endParaRPr>
          </a:p>
          <a:p>
            <a:r>
              <a:rPr lang="it-IT" sz="1400" b="1" dirty="0">
                <a:solidFill>
                  <a:schemeClr val="tx1"/>
                </a:solidFill>
              </a:rPr>
              <a:t>Mallette n°6 </a:t>
            </a:r>
            <a:r>
              <a:rPr lang="it-IT" sz="1400" dirty="0">
                <a:solidFill>
                  <a:schemeClr val="tx1"/>
                </a:solidFill>
              </a:rPr>
              <a:t>: </a:t>
            </a:r>
            <a:r>
              <a:rPr lang="it-IT" sz="1400" b="1" u="sng" dirty="0">
                <a:solidFill>
                  <a:schemeClr val="tx1"/>
                </a:solidFill>
              </a:rPr>
              <a:t>Lilly LEARN </a:t>
            </a:r>
            <a:r>
              <a:rPr lang="it-IT" sz="1400" b="1" dirty="0">
                <a:solidFill>
                  <a:schemeClr val="tx1"/>
                </a:solidFill>
              </a:rPr>
              <a:t>,</a:t>
            </a:r>
            <a:r>
              <a:rPr lang="it-IT" sz="1400" dirty="0">
                <a:solidFill>
                  <a:schemeClr val="tx1"/>
                </a:solidFill>
              </a:rPr>
              <a:t>1 barre pour poser les cubes repésentant des sons et 1 kit d’accessoires.</a:t>
            </a:r>
            <a:endParaRPr lang="fr-FR" sz="1400" dirty="0"/>
          </a:p>
        </p:txBody>
      </p:sp>
      <p:pic>
        <p:nvPicPr>
          <p:cNvPr id="1036" name="Picture 12" descr="https://www.techtools21.ch/sites/default/files/2017-09/Bee-Bot%20Blue-Bot_0.png">
            <a:extLst>
              <a:ext uri="{FF2B5EF4-FFF2-40B4-BE49-F238E27FC236}">
                <a16:creationId xmlns:a16="http://schemas.microsoft.com/office/drawing/2014/main" id="{3419936B-6896-409D-8E90-3BF3935C6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7078"/>
          <a:stretch/>
        </p:blipFill>
        <p:spPr bwMode="auto">
          <a:xfrm>
            <a:off x="5441870" y="2787288"/>
            <a:ext cx="1677122" cy="101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ages.monoprice.com/productlargeimages/139571.jpg">
            <a:extLst>
              <a:ext uri="{FF2B5EF4-FFF2-40B4-BE49-F238E27FC236}">
                <a16:creationId xmlns:a16="http://schemas.microsoft.com/office/drawing/2014/main" id="{02AC847F-A8C9-4DB9-927C-B986984E1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50" y="5179382"/>
            <a:ext cx="1230723" cy="9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www.bancdecole.fr/wp-content/uploads/2017/02/123codez_couv-212x300.jpg">
            <a:extLst>
              <a:ext uri="{FF2B5EF4-FFF2-40B4-BE49-F238E27FC236}">
                <a16:creationId xmlns:a16="http://schemas.microsoft.com/office/drawing/2014/main" id="{8001D38D-7544-4E71-8CD9-9C29E6413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15" y="6116665"/>
            <a:ext cx="736357" cy="10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B3E6D7DC-C012-471F-A460-B70276FEF1A1}"/>
              </a:ext>
            </a:extLst>
          </p:cNvPr>
          <p:cNvCxnSpPr>
            <a:cxnSpLocks/>
          </p:cNvCxnSpPr>
          <p:nvPr/>
        </p:nvCxnSpPr>
        <p:spPr>
          <a:xfrm>
            <a:off x="148856" y="788263"/>
            <a:ext cx="69465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1B997F17-5ADE-47F4-9DB8-49C8727AC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641" y="6370801"/>
            <a:ext cx="1155531" cy="7746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7E8C3DF-D051-49B1-8E1E-83CACAD5B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318" y="7352413"/>
            <a:ext cx="1000961" cy="81205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171801D-B714-4EEB-91EB-96E2C64552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2797" y="9176474"/>
            <a:ext cx="2173042" cy="8291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B34C296-3FB3-4E68-A82B-BCB34777A3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3296" y="3998664"/>
            <a:ext cx="998175" cy="10199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17B964-FB54-4BDC-8B06-15E77CD9C5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4748" y="6254420"/>
            <a:ext cx="1155531" cy="69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87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910</TotalTime>
  <Words>323</Words>
  <Application>Microsoft Office PowerPoint</Application>
  <PresentationFormat>Personnalisé</PresentationFormat>
  <Paragraphs>37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Cooper Black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Laurent</dc:creator>
  <cp:lastModifiedBy>malika alouani</cp:lastModifiedBy>
  <cp:revision>23</cp:revision>
  <cp:lastPrinted>2022-02-03T10:29:17Z</cp:lastPrinted>
  <dcterms:created xsi:type="dcterms:W3CDTF">2018-11-29T08:42:53Z</dcterms:created>
  <dcterms:modified xsi:type="dcterms:W3CDTF">2022-02-21T08:56:52Z</dcterms:modified>
</cp:coreProperties>
</file>