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EA19B25-4002-4BAB-BCDB-C4DC167BE391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9EBC439-397A-4182-9901-6BB060501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364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9B25-4002-4BAB-BCDB-C4DC167BE391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C439-397A-4182-9901-6BB060501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57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9B25-4002-4BAB-BCDB-C4DC167BE391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C439-397A-4182-9901-6BB060501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473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9B25-4002-4BAB-BCDB-C4DC167BE391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C439-397A-4182-9901-6BB060501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268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9B25-4002-4BAB-BCDB-C4DC167BE391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C439-397A-4182-9901-6BB060501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17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9B25-4002-4BAB-BCDB-C4DC167BE391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C439-397A-4182-9901-6BB060501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220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9B25-4002-4BAB-BCDB-C4DC167BE391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C439-397A-4182-9901-6BB060501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16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EA19B25-4002-4BAB-BCDB-C4DC167BE391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C439-397A-4182-9901-6BB060501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397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EA19B25-4002-4BAB-BCDB-C4DC167BE391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C439-397A-4182-9901-6BB060501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0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9B25-4002-4BAB-BCDB-C4DC167BE391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C439-397A-4182-9901-6BB060501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49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9B25-4002-4BAB-BCDB-C4DC167BE391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C439-397A-4182-9901-6BB060501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331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9B25-4002-4BAB-BCDB-C4DC167BE391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C439-397A-4182-9901-6BB060501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02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9B25-4002-4BAB-BCDB-C4DC167BE391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C439-397A-4182-9901-6BB060501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58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9B25-4002-4BAB-BCDB-C4DC167BE391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C439-397A-4182-9901-6BB060501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21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9B25-4002-4BAB-BCDB-C4DC167BE391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C439-397A-4182-9901-6BB060501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094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9B25-4002-4BAB-BCDB-C4DC167BE391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C439-397A-4182-9901-6BB060501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63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9B25-4002-4BAB-BCDB-C4DC167BE391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C439-397A-4182-9901-6BB060501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50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EA19B25-4002-4BAB-BCDB-C4DC167BE391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9EBC439-397A-4182-9901-6BB060501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8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6D4E99-A2DD-46A4-BF06-F206A8CBE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141" y="1015353"/>
            <a:ext cx="8760711" cy="1518036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EFB59807-3C3A-4D47-B04F-F40E4812BD98}"/>
              </a:ext>
            </a:extLst>
          </p:cNvPr>
          <p:cNvSpPr txBox="1">
            <a:spLocks/>
          </p:cNvSpPr>
          <p:nvPr/>
        </p:nvSpPr>
        <p:spPr bwMode="gray">
          <a:xfrm>
            <a:off x="191590" y="3359332"/>
            <a:ext cx="11339150" cy="9670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«Космос для малышей»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B9610-E1C8-4355-BB64-AA7899B88A32}"/>
              </a:ext>
            </a:extLst>
          </p:cNvPr>
          <p:cNvSpPr txBox="1"/>
          <p:nvPr/>
        </p:nvSpPr>
        <p:spPr>
          <a:xfrm>
            <a:off x="7916091" y="5277505"/>
            <a:ext cx="3544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Зубковская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В.В.</a:t>
            </a:r>
          </a:p>
          <a:p>
            <a:pPr algn="r"/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МБДОУ д\с №4 «Чиполлино»</a:t>
            </a:r>
          </a:p>
        </p:txBody>
      </p:sp>
    </p:spTree>
    <p:extLst>
      <p:ext uri="{BB962C8B-B14F-4D97-AF65-F5344CB8AC3E}">
        <p14:creationId xmlns:p14="http://schemas.microsoft.com/office/powerpoint/2010/main" val="4290033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>
            <a:extLst>
              <a:ext uri="{FF2B5EF4-FFF2-40B4-BE49-F238E27FC236}">
                <a16:creationId xmlns:a16="http://schemas.microsoft.com/office/drawing/2014/main" id="{C01F3D86-8683-4FC3-A029-1210FBC01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2" y="2290354"/>
            <a:ext cx="11234058" cy="4319452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Современные малыши живо интересуются космосом. Мультфильмы, телевизионные передачи, компьютерные игры дают ответы лишь на часть возникающих вопросов. Сформировать азы картины Вселенной предстоит дошкольным педагогам.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С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первичного знакомства детей младшего дошкольного возраста с темой «Космос» мной был разработан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«Космос для малышей».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способствовать знакомству с понятиями «Космос», «космонавт», «ракета, «планета»;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воспитывать уважение и любовь к планете Земля, как к нашему общему дому;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воспитывать уважение к профессии космонавта;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воспитывать желание быть сильным и смелым;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обогащать активный и пассивный словарь воспитанников;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психологические функции ребенка: речь, воображение, внимание, память, мышление, а также интерес к познанию, наблюдательность.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51D501-E27F-4350-A98A-65F93FDED6D2}"/>
              </a:ext>
            </a:extLst>
          </p:cNvPr>
          <p:cNvSpPr txBox="1"/>
          <p:nvPr/>
        </p:nvSpPr>
        <p:spPr>
          <a:xfrm>
            <a:off x="1950720" y="870857"/>
            <a:ext cx="7393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</a:t>
            </a:r>
          </a:p>
        </p:txBody>
      </p:sp>
    </p:spTree>
    <p:extLst>
      <p:ext uri="{BB962C8B-B14F-4D97-AF65-F5344CB8AC3E}">
        <p14:creationId xmlns:p14="http://schemas.microsoft.com/office/powerpoint/2010/main" val="2911783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CF1B8B-B73B-4353-A6F3-115DED4B533B}"/>
              </a:ext>
            </a:extLst>
          </p:cNvPr>
          <p:cNvSpPr txBox="1"/>
          <p:nvPr/>
        </p:nvSpPr>
        <p:spPr>
          <a:xfrm>
            <a:off x="518160" y="2120538"/>
            <a:ext cx="111556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выполнен в удобном для детей формате книжки – раскладушки. Все детали яркие, крупные, приятные на ощупь.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Надежное крепление подвижных элементов, их яркость и привлекательность помогает удерживать внимание детей на игре, стимулирует к самостоятельным манипуляциям с представленными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предметами.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имеет 4 разворота, а также и титульную «страницу».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3416B7-E859-43A3-A75B-CEB9F61D6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32" y="4473084"/>
            <a:ext cx="5849470" cy="2123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3471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A5F63-B671-4A05-807E-5FA86081C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«Космический полет»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2FCF291-57B7-48D8-A254-D3552F4AD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1" t="24163" r="8588" b="11534"/>
          <a:stretch/>
        </p:blipFill>
        <p:spPr>
          <a:xfrm>
            <a:off x="505096" y="2426425"/>
            <a:ext cx="6198579" cy="400920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D4F206-168F-4B32-957F-4BA32A32FD3F}"/>
              </a:ext>
            </a:extLst>
          </p:cNvPr>
          <p:cNvSpPr txBox="1"/>
          <p:nvPr/>
        </p:nvSpPr>
        <p:spPr>
          <a:xfrm>
            <a:off x="6966857" y="3021875"/>
            <a:ext cx="47200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моторики, зрительного восприятия.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Детям предлагается помочь ракетам долететь до солнца. В процессе игры дети знакомятся с первым космонавтом Ю.А. Гагариным и первыми собаками полетевшими в космос Белкой и Стрелкой. </a:t>
            </a:r>
          </a:p>
        </p:txBody>
      </p:sp>
    </p:spTree>
    <p:extLst>
      <p:ext uri="{BB962C8B-B14F-4D97-AF65-F5344CB8AC3E}">
        <p14:creationId xmlns:p14="http://schemas.microsoft.com/office/powerpoint/2010/main" val="1866830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296EF-4EB3-49BC-B9BC-DE36605F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Одевайка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3AD87C-08ED-40CF-8BE0-3842F28F90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603" r="5232" b="6032"/>
          <a:stretch/>
        </p:blipFill>
        <p:spPr>
          <a:xfrm>
            <a:off x="6244046" y="2429406"/>
            <a:ext cx="5417321" cy="41135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DFD9AF-FD84-4F48-A459-00DE80AB9565}"/>
              </a:ext>
            </a:extLst>
          </p:cNvPr>
          <p:cNvSpPr txBox="1"/>
          <p:nvPr/>
        </p:nvSpPr>
        <p:spPr>
          <a:xfrm>
            <a:off x="670561" y="3256720"/>
            <a:ext cx="51903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знакомство с деталями костюма космонавта, закрепление представлений о том, какая деталь одежды носится на какой части тела.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процессе игры дети знакомятся с новыми словами: скафандр, шлем. «Надевают» предметы одежды на подходящие части тела. </a:t>
            </a:r>
          </a:p>
        </p:txBody>
      </p:sp>
    </p:spTree>
    <p:extLst>
      <p:ext uri="{BB962C8B-B14F-4D97-AF65-F5344CB8AC3E}">
        <p14:creationId xmlns:p14="http://schemas.microsoft.com/office/powerpoint/2010/main" val="465895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2EA59-3E77-4AF4-90C8-77084E08F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Разворот «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Поиграйка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A3E2AE0-8CCD-49CF-9EEE-0365FC3A8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5" t="-1660" r="2469" b="3965"/>
          <a:stretch/>
        </p:blipFill>
        <p:spPr>
          <a:xfrm>
            <a:off x="461555" y="2276805"/>
            <a:ext cx="5142628" cy="420237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611FD0-E317-4CAE-AF06-03EFB009E5C1}"/>
              </a:ext>
            </a:extLst>
          </p:cNvPr>
          <p:cNvSpPr txBox="1"/>
          <p:nvPr/>
        </p:nvSpPr>
        <p:spPr>
          <a:xfrm>
            <a:off x="5817326" y="3254605"/>
            <a:ext cx="58086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На данном развороте представлены такие игры как: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одинаковые картинки»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(цель: развитие зрительного восприятия, внимания.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«Посчитай-ка».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упражнение в счете в пределах 3х.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«Замочки – молнии».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мелкой моторики, общей осведомленности. </a:t>
            </a:r>
          </a:p>
        </p:txBody>
      </p:sp>
    </p:spTree>
    <p:extLst>
      <p:ext uri="{BB962C8B-B14F-4D97-AF65-F5344CB8AC3E}">
        <p14:creationId xmlns:p14="http://schemas.microsoft.com/office/powerpoint/2010/main" val="925290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F92BB-CBC0-44D9-9BE4-C753EA171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377" y="982377"/>
            <a:ext cx="8761413" cy="706964"/>
          </a:xfrm>
        </p:spPr>
        <p:txBody>
          <a:bodyPr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«Солнечная система»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66C977F-1555-49AF-9F3D-FA159ADD64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625872"/>
            <a:ext cx="5106843" cy="383013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83D0C8-35C7-4C8A-ADB9-6F4AFD5DDCDD}"/>
              </a:ext>
            </a:extLst>
          </p:cNvPr>
          <p:cNvSpPr txBox="1"/>
          <p:nvPr/>
        </p:nvSpPr>
        <p:spPr>
          <a:xfrm>
            <a:off x="867867" y="3341914"/>
            <a:ext cx="48942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Рассматривая этот разворот и манипулируя с предметами (перемещение космонавта по игровому полу, приклеивание и отклеивание планет) дети получают первичное представление о понятиях «планета», «космонавт», «космический полет».</a:t>
            </a:r>
          </a:p>
        </p:txBody>
      </p:sp>
    </p:spTree>
    <p:extLst>
      <p:ext uri="{BB962C8B-B14F-4D97-AF65-F5344CB8AC3E}">
        <p14:creationId xmlns:p14="http://schemas.microsoft.com/office/powerpoint/2010/main" val="4065692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1E438-784D-4D05-B28D-8CE069A23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Полетайка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E14CC19-9486-4896-BAD3-7C8B36903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r="4573" b="8985"/>
          <a:stretch/>
        </p:blipFill>
        <p:spPr>
          <a:xfrm>
            <a:off x="531223" y="2570978"/>
            <a:ext cx="4580708" cy="373402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269256-92C2-4F54-AE5F-6FA534D36A8F}"/>
              </a:ext>
            </a:extLst>
          </p:cNvPr>
          <p:cNvSpPr txBox="1"/>
          <p:nvPr/>
        </p:nvSpPr>
        <p:spPr>
          <a:xfrm>
            <a:off x="5608319" y="2852941"/>
            <a:ext cx="59392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На последнем развороте представлено две игры: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«Три в ряд».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зрительного восприятия, мышления. Детям предлагается расположить в один ряд одинаковые предметы (ракеты и летающие тарелки).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«Плетенка».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мелкой моторики. Дети манипулируют с мягкими ракетами, могут переплетать их между собой, продевать их в специальные отверстия. </a:t>
            </a:r>
          </a:p>
        </p:txBody>
      </p:sp>
    </p:spTree>
    <p:extLst>
      <p:ext uri="{BB962C8B-B14F-4D97-AF65-F5344CB8AC3E}">
        <p14:creationId xmlns:p14="http://schemas.microsoft.com/office/powerpoint/2010/main" val="1646140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3CB176D-D49E-4644-B4B5-D1EB567DE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9125" y="3204392"/>
            <a:ext cx="8825659" cy="214267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Пособие создано для организации совместной и образовательной деятельности.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предназначен: для индивидуальных, подгрупповых занятий с детьми дошкольного возраста, а также для самостоятельной деятельности детей.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Данное пособие может быть использовано как родителями, так и работниками детских садов.</a:t>
            </a:r>
          </a:p>
        </p:txBody>
      </p:sp>
    </p:spTree>
    <p:extLst>
      <p:ext uri="{BB962C8B-B14F-4D97-AF65-F5344CB8AC3E}">
        <p14:creationId xmlns:p14="http://schemas.microsoft.com/office/powerpoint/2010/main" val="19049275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50</TotalTime>
  <Words>524</Words>
  <Application>Microsoft Office PowerPoint</Application>
  <PresentationFormat>Широкоэкранный</PresentationFormat>
  <Paragraphs>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Совет директоров</vt:lpstr>
      <vt:lpstr>Презентация PowerPoint</vt:lpstr>
      <vt:lpstr>Презентация PowerPoint</vt:lpstr>
      <vt:lpstr>Презентация PowerPoint</vt:lpstr>
      <vt:lpstr>Игра «Космический полет»</vt:lpstr>
      <vt:lpstr>Игра «Одевайка»</vt:lpstr>
      <vt:lpstr>Разворот «Поиграйка»</vt:lpstr>
      <vt:lpstr>«Солнечная система»</vt:lpstr>
      <vt:lpstr>«Полетайка»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Aleksey Khoroshevskiy</dc:creator>
  <cp:lastModifiedBy>Aleksey Khoroshevskiy</cp:lastModifiedBy>
  <cp:revision>6</cp:revision>
  <dcterms:created xsi:type="dcterms:W3CDTF">2021-12-14T09:26:15Z</dcterms:created>
  <dcterms:modified xsi:type="dcterms:W3CDTF">2021-12-14T10:16:51Z</dcterms:modified>
</cp:coreProperties>
</file>