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tags/tag10.xml" ContentType="application/vnd.openxmlformats-officedocument.presentationml.tags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tags/tag13.xml" ContentType="application/vnd.openxmlformats-officedocument.presentationml.tags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9" r:id="rId14"/>
    <p:sldId id="274" r:id="rId15"/>
    <p:sldId id="270" r:id="rId16"/>
    <p:sldId id="271" r:id="rId17"/>
    <p:sldId id="272" r:id="rId18"/>
    <p:sldId id="273" r:id="rId19"/>
    <p:sldId id="268" r:id="rId20"/>
    <p:sldId id="275" r:id="rId21"/>
    <p:sldId id="278" r:id="rId22"/>
    <p:sldId id="277" r:id="rId23"/>
  </p:sldIdLst>
  <p:sldSz cx="9144000" cy="6858000" type="screen4x3"/>
  <p:notesSz cx="6858000" cy="9144000"/>
  <p:custDataLst>
    <p:tags r:id="rId25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75" d="100"/>
          <a:sy n="75" d="100"/>
        </p:scale>
        <p:origin x="-1236" y="-14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EF68D05-90F1-437A-8A65-E8BD2B2A9C83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A61AAF6-1BF6-4B2C-B4C3-57CA843C0EF0}">
      <dgm:prSet phldrT="[Текст]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ru-RU" b="1" dirty="0">
              <a:solidFill>
                <a:srgbClr val="000000"/>
              </a:solidFill>
              <a:effectLst/>
              <a:latin typeface="Times New Roman" pitchFamily="18" charset="0"/>
              <a:cs typeface="Times New Roman" pitchFamily="18" charset="0"/>
            </a:rPr>
            <a:t>Диалогическая речь</a:t>
          </a:r>
          <a:endParaRPr lang="ru-RU" dirty="0">
            <a:effectLst/>
          </a:endParaRPr>
        </a:p>
      </dgm:t>
    </dgm:pt>
    <dgm:pt modelId="{DC6C4302-D172-4A4B-BA05-F36C0A686B05}" type="parTrans" cxnId="{230A01ED-6D4E-4129-9EF5-8A3BF3DC65BD}">
      <dgm:prSet/>
      <dgm:spPr/>
      <dgm:t>
        <a:bodyPr/>
        <a:lstStyle/>
        <a:p>
          <a:endParaRPr lang="ru-RU"/>
        </a:p>
      </dgm:t>
    </dgm:pt>
    <dgm:pt modelId="{8449DE71-230F-4CD0-96D8-A8C5C9798192}" type="sibTrans" cxnId="{230A01ED-6D4E-4129-9EF5-8A3BF3DC65BD}">
      <dgm:prSet/>
      <dgm:spPr/>
      <dgm:t>
        <a:bodyPr/>
        <a:lstStyle/>
        <a:p>
          <a:endParaRPr lang="ru-RU"/>
        </a:p>
      </dgm:t>
    </dgm:pt>
    <dgm:pt modelId="{8899AF26-E40C-4112-BEB7-EF95A74DF981}">
      <dgm:prSet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ru-RU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rPr>
            <a:t>Монологическая речь</a:t>
          </a:r>
          <a:endParaRPr lang="ru-RU" dirty="0"/>
        </a:p>
      </dgm:t>
    </dgm:pt>
    <dgm:pt modelId="{CE272A87-8BA2-4E2F-A909-FFD5F0D894ED}" type="parTrans" cxnId="{0D3E91A8-A93E-4653-8984-0C82AC086161}">
      <dgm:prSet/>
      <dgm:spPr/>
      <dgm:t>
        <a:bodyPr/>
        <a:lstStyle/>
        <a:p>
          <a:endParaRPr lang="ru-RU"/>
        </a:p>
      </dgm:t>
    </dgm:pt>
    <dgm:pt modelId="{1EEA39DE-B02C-4D29-B55C-2C55ACC2AC32}" type="sibTrans" cxnId="{0D3E91A8-A93E-4653-8984-0C82AC086161}">
      <dgm:prSet/>
      <dgm:spPr/>
      <dgm:t>
        <a:bodyPr/>
        <a:lstStyle/>
        <a:p>
          <a:endParaRPr lang="ru-RU"/>
        </a:p>
      </dgm:t>
    </dgm:pt>
    <dgm:pt modelId="{BB0DFA5C-4E97-41A6-A66A-E4F742D065D6}" type="pres">
      <dgm:prSet presAssocID="{EEF68D05-90F1-437A-8A65-E8BD2B2A9C8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23F7BA7-7D65-4CF1-9B73-81914A298122}" type="pres">
      <dgm:prSet presAssocID="{5A61AAF6-1BF6-4B2C-B4C3-57CA843C0EF0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F5E28BF-612B-4686-A1A9-D3BDC6961DBB}" type="pres">
      <dgm:prSet presAssocID="{8449DE71-230F-4CD0-96D8-A8C5C9798192}" presName="spacer" presStyleCnt="0"/>
      <dgm:spPr/>
    </dgm:pt>
    <dgm:pt modelId="{C89C21CB-9180-43D7-B306-3D990D6E4AA7}" type="pres">
      <dgm:prSet presAssocID="{8899AF26-E40C-4112-BEB7-EF95A74DF981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82D5838-F895-41BB-832B-F6671D92E501}" type="presOf" srcId="{EEF68D05-90F1-437A-8A65-E8BD2B2A9C83}" destId="{BB0DFA5C-4E97-41A6-A66A-E4F742D065D6}" srcOrd="0" destOrd="0" presId="urn:microsoft.com/office/officeart/2005/8/layout/vList2"/>
    <dgm:cxn modelId="{230A01ED-6D4E-4129-9EF5-8A3BF3DC65BD}" srcId="{EEF68D05-90F1-437A-8A65-E8BD2B2A9C83}" destId="{5A61AAF6-1BF6-4B2C-B4C3-57CA843C0EF0}" srcOrd="0" destOrd="0" parTransId="{DC6C4302-D172-4A4B-BA05-F36C0A686B05}" sibTransId="{8449DE71-230F-4CD0-96D8-A8C5C9798192}"/>
    <dgm:cxn modelId="{0D3E91A8-A93E-4653-8984-0C82AC086161}" srcId="{EEF68D05-90F1-437A-8A65-E8BD2B2A9C83}" destId="{8899AF26-E40C-4112-BEB7-EF95A74DF981}" srcOrd="1" destOrd="0" parTransId="{CE272A87-8BA2-4E2F-A909-FFD5F0D894ED}" sibTransId="{1EEA39DE-B02C-4D29-B55C-2C55ACC2AC32}"/>
    <dgm:cxn modelId="{D9254432-5303-44BF-8523-EFBB151E1EDD}" type="presOf" srcId="{5A61AAF6-1BF6-4B2C-B4C3-57CA843C0EF0}" destId="{823F7BA7-7D65-4CF1-9B73-81914A298122}" srcOrd="0" destOrd="0" presId="urn:microsoft.com/office/officeart/2005/8/layout/vList2"/>
    <dgm:cxn modelId="{3E2594D8-4561-40DB-AD59-DF0C705504B5}" type="presOf" srcId="{8899AF26-E40C-4112-BEB7-EF95A74DF981}" destId="{C89C21CB-9180-43D7-B306-3D990D6E4AA7}" srcOrd="0" destOrd="0" presId="urn:microsoft.com/office/officeart/2005/8/layout/vList2"/>
    <dgm:cxn modelId="{776652AE-D740-48DF-914E-59E0D38A176A}" type="presParOf" srcId="{BB0DFA5C-4E97-41A6-A66A-E4F742D065D6}" destId="{823F7BA7-7D65-4CF1-9B73-81914A298122}" srcOrd="0" destOrd="0" presId="urn:microsoft.com/office/officeart/2005/8/layout/vList2"/>
    <dgm:cxn modelId="{59C2582A-865C-43D9-AE3F-4C0ADA36B068}" type="presParOf" srcId="{BB0DFA5C-4E97-41A6-A66A-E4F742D065D6}" destId="{AF5E28BF-612B-4686-A1A9-D3BDC6961DBB}" srcOrd="1" destOrd="0" presId="urn:microsoft.com/office/officeart/2005/8/layout/vList2"/>
    <dgm:cxn modelId="{296D6BEB-E81F-4355-B5D5-D6DE8699708A}" type="presParOf" srcId="{BB0DFA5C-4E97-41A6-A66A-E4F742D065D6}" destId="{C89C21CB-9180-43D7-B306-3D990D6E4AA7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5840465-C65B-4365-B7B1-D88D12F5D271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DA29DDB-AF5F-48AE-BCD1-68F4B14DBA87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algn="just"/>
          <a:r>
            <a:rPr lang="ru-RU" sz="4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   Повседневное общение с детьми.</a:t>
          </a:r>
          <a:endParaRPr lang="ru-RU" sz="4000" dirty="0">
            <a:solidFill>
              <a:schemeClr val="tx1"/>
            </a:solidFill>
          </a:endParaRPr>
        </a:p>
      </dgm:t>
    </dgm:pt>
    <dgm:pt modelId="{4DE46434-DCC1-47AB-9592-660D8B0CBC48}" type="parTrans" cxnId="{E44310EE-FD3C-4F31-8E08-6F4B4CFF6C13}">
      <dgm:prSet/>
      <dgm:spPr/>
      <dgm:t>
        <a:bodyPr/>
        <a:lstStyle/>
        <a:p>
          <a:endParaRPr lang="ru-RU"/>
        </a:p>
      </dgm:t>
    </dgm:pt>
    <dgm:pt modelId="{B3D30005-6D13-4C63-AAD3-3664C65E5022}" type="sibTrans" cxnId="{E44310EE-FD3C-4F31-8E08-6F4B4CFF6C13}">
      <dgm:prSet/>
      <dgm:spPr/>
      <dgm:t>
        <a:bodyPr/>
        <a:lstStyle/>
        <a:p>
          <a:endParaRPr lang="ru-RU"/>
        </a:p>
      </dgm:t>
    </dgm:pt>
    <dgm:pt modelId="{DDC7ED60-B896-4173-8504-658011387C66}">
      <dgm:prSet phldrT="[Текст]" phldr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algn="l"/>
          <a:endParaRPr lang="ru-RU" sz="1300" dirty="0"/>
        </a:p>
      </dgm:t>
    </dgm:pt>
    <dgm:pt modelId="{912414DB-6A6E-41D1-BCBB-123364B51F6D}" type="parTrans" cxnId="{23FD4DDB-B8CC-4D92-B8F0-1C64DC2FC6AC}">
      <dgm:prSet/>
      <dgm:spPr/>
      <dgm:t>
        <a:bodyPr/>
        <a:lstStyle/>
        <a:p>
          <a:endParaRPr lang="ru-RU"/>
        </a:p>
      </dgm:t>
    </dgm:pt>
    <dgm:pt modelId="{2B201633-FA4D-4391-AE68-DFC01E1937DB}" type="sibTrans" cxnId="{23FD4DDB-B8CC-4D92-B8F0-1C64DC2FC6AC}">
      <dgm:prSet/>
      <dgm:spPr/>
      <dgm:t>
        <a:bodyPr/>
        <a:lstStyle/>
        <a:p>
          <a:endParaRPr lang="ru-RU"/>
        </a:p>
      </dgm:t>
    </dgm:pt>
    <dgm:pt modelId="{4B386CF0-F589-4C5D-8437-7043567F41C3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algn="just"/>
          <a:r>
            <a:rPr lang="ru-RU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       Беседа – целенаправленное обсуждение чего-либо, организованный подготовленный диалог на заранее выбранную тему.</a:t>
          </a:r>
          <a:endParaRPr lang="ru-RU" sz="2400" dirty="0"/>
        </a:p>
      </dgm:t>
    </dgm:pt>
    <dgm:pt modelId="{EF817E6D-BE3C-41A7-8824-B1561A9F3A42}" type="parTrans" cxnId="{30F92986-E1D3-402B-B8BA-8E1F5DBA0E72}">
      <dgm:prSet/>
      <dgm:spPr/>
      <dgm:t>
        <a:bodyPr/>
        <a:lstStyle/>
        <a:p>
          <a:endParaRPr lang="ru-RU"/>
        </a:p>
      </dgm:t>
    </dgm:pt>
    <dgm:pt modelId="{5241BC3A-1914-4B2F-AABC-C9968588C491}" type="sibTrans" cxnId="{30F92986-E1D3-402B-B8BA-8E1F5DBA0E72}">
      <dgm:prSet/>
      <dgm:spPr/>
      <dgm:t>
        <a:bodyPr/>
        <a:lstStyle/>
        <a:p>
          <a:endParaRPr lang="ru-RU"/>
        </a:p>
      </dgm:t>
    </dgm:pt>
    <dgm:pt modelId="{CEF3A1AB-3F94-4A46-823E-B6DD1DE3FC9F}">
      <dgm:prSet phldrT="[Текст]" phldr="1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algn="l"/>
          <a:endParaRPr lang="ru-RU" sz="2400" dirty="0"/>
        </a:p>
      </dgm:t>
    </dgm:pt>
    <dgm:pt modelId="{C00683E7-462C-4FCF-9556-EC1392E9C0EF}" type="parTrans" cxnId="{75D435D3-6AC9-489B-80EB-C54D320D1F2E}">
      <dgm:prSet/>
      <dgm:spPr/>
      <dgm:t>
        <a:bodyPr/>
        <a:lstStyle/>
        <a:p>
          <a:endParaRPr lang="ru-RU"/>
        </a:p>
      </dgm:t>
    </dgm:pt>
    <dgm:pt modelId="{4E66FA7C-D032-45AA-864E-1CFA85141F1D}" type="sibTrans" cxnId="{75D435D3-6AC9-489B-80EB-C54D320D1F2E}">
      <dgm:prSet/>
      <dgm:spPr/>
      <dgm:t>
        <a:bodyPr/>
        <a:lstStyle/>
        <a:p>
          <a:endParaRPr lang="ru-RU"/>
        </a:p>
      </dgm:t>
    </dgm:pt>
    <dgm:pt modelId="{64A50CAA-E856-407D-947F-C8EAD4B85FEC}">
      <dgm:prSet phldrT="[Текст]" phldr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algn="l"/>
          <a:endParaRPr lang="ru-RU" sz="1300"/>
        </a:p>
      </dgm:t>
    </dgm:pt>
    <dgm:pt modelId="{CECBBD35-0AFF-4CE7-A924-41E443348013}" type="parTrans" cxnId="{363C0D7E-87DF-4007-AA8D-EE7AC0B13A79}">
      <dgm:prSet/>
      <dgm:spPr/>
      <dgm:t>
        <a:bodyPr/>
        <a:lstStyle/>
        <a:p>
          <a:endParaRPr lang="ru-RU"/>
        </a:p>
      </dgm:t>
    </dgm:pt>
    <dgm:pt modelId="{F7700FFF-687C-4BF3-9D05-19737C661A67}" type="sibTrans" cxnId="{363C0D7E-87DF-4007-AA8D-EE7AC0B13A79}">
      <dgm:prSet/>
      <dgm:spPr/>
      <dgm:t>
        <a:bodyPr/>
        <a:lstStyle/>
        <a:p>
          <a:endParaRPr lang="ru-RU"/>
        </a:p>
      </dgm:t>
    </dgm:pt>
    <dgm:pt modelId="{843301CB-8499-4B0B-931D-2679A4767B6F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ru-RU" sz="4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    Дидактическая игра.</a:t>
          </a:r>
          <a:endParaRPr lang="ru-RU" sz="4000" dirty="0"/>
        </a:p>
      </dgm:t>
    </dgm:pt>
    <dgm:pt modelId="{E3AFDA2C-48EE-4AF9-8C71-D5C95244B160}" type="parTrans" cxnId="{C36EEC8D-47F3-4D94-828B-B3EF7443975F}">
      <dgm:prSet/>
      <dgm:spPr/>
      <dgm:t>
        <a:bodyPr/>
        <a:lstStyle/>
        <a:p>
          <a:endParaRPr lang="ru-RU"/>
        </a:p>
      </dgm:t>
    </dgm:pt>
    <dgm:pt modelId="{B554D5F8-8B40-48A6-B400-BDE31F9FC6CC}" type="sibTrans" cxnId="{C36EEC8D-47F3-4D94-828B-B3EF7443975F}">
      <dgm:prSet/>
      <dgm:spPr/>
      <dgm:t>
        <a:bodyPr/>
        <a:lstStyle/>
        <a:p>
          <a:endParaRPr lang="ru-RU"/>
        </a:p>
      </dgm:t>
    </dgm:pt>
    <dgm:pt modelId="{849EB0E4-8CFA-40E9-8E55-A1EA1625A79B}">
      <dgm:prSet phldrT="[Текст]" phldr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endParaRPr lang="ru-RU" sz="2000" dirty="0"/>
        </a:p>
      </dgm:t>
    </dgm:pt>
    <dgm:pt modelId="{C36562C2-927A-4DC2-A40A-99DF25505EB5}" type="parTrans" cxnId="{6AAB435C-FDCC-4595-8468-6E1E42A62BFC}">
      <dgm:prSet/>
      <dgm:spPr/>
      <dgm:t>
        <a:bodyPr/>
        <a:lstStyle/>
        <a:p>
          <a:endParaRPr lang="ru-RU"/>
        </a:p>
      </dgm:t>
    </dgm:pt>
    <dgm:pt modelId="{65761156-07ED-45F5-98AA-1A67C52263F5}" type="sibTrans" cxnId="{6AAB435C-FDCC-4595-8468-6E1E42A62BFC}">
      <dgm:prSet/>
      <dgm:spPr/>
      <dgm:t>
        <a:bodyPr/>
        <a:lstStyle/>
        <a:p>
          <a:endParaRPr lang="ru-RU"/>
        </a:p>
      </dgm:t>
    </dgm:pt>
    <dgm:pt modelId="{9DEFE037-7981-42A5-AD19-F67D35BFE7D9}">
      <dgm:prSet phldrT="[Текст]" phldr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endParaRPr lang="ru-RU" sz="2000" dirty="0"/>
        </a:p>
      </dgm:t>
    </dgm:pt>
    <dgm:pt modelId="{CFE4E9DC-8716-4BBA-9050-A448180DCCC8}" type="parTrans" cxnId="{8340F607-CCD2-4D6D-97A7-E969CBF7CBDB}">
      <dgm:prSet/>
      <dgm:spPr/>
      <dgm:t>
        <a:bodyPr/>
        <a:lstStyle/>
        <a:p>
          <a:endParaRPr lang="ru-RU"/>
        </a:p>
      </dgm:t>
    </dgm:pt>
    <dgm:pt modelId="{FC8AD681-49B2-4165-8EBD-E21D1751C300}" type="sibTrans" cxnId="{8340F607-CCD2-4D6D-97A7-E969CBF7CBDB}">
      <dgm:prSet/>
      <dgm:spPr/>
      <dgm:t>
        <a:bodyPr/>
        <a:lstStyle/>
        <a:p>
          <a:endParaRPr lang="ru-RU"/>
        </a:p>
      </dgm:t>
    </dgm:pt>
    <dgm:pt modelId="{EBA04439-86BE-4B9C-A909-E0AAF7E5669B}" type="pres">
      <dgm:prSet presAssocID="{D5840465-C65B-4365-B7B1-D88D12F5D271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98B6C84-2BFC-4013-9A40-CF805065A1C4}" type="pres">
      <dgm:prSet presAssocID="{8DA29DDB-AF5F-48AE-BCD1-68F4B14DBA87}" presName="comp" presStyleCnt="0"/>
      <dgm:spPr/>
    </dgm:pt>
    <dgm:pt modelId="{AF2E2679-CE85-43A8-B19A-A2101A01678A}" type="pres">
      <dgm:prSet presAssocID="{8DA29DDB-AF5F-48AE-BCD1-68F4B14DBA87}" presName="box" presStyleLbl="node1" presStyleIdx="0" presStyleCnt="3"/>
      <dgm:spPr/>
      <dgm:t>
        <a:bodyPr/>
        <a:lstStyle/>
        <a:p>
          <a:endParaRPr lang="ru-RU"/>
        </a:p>
      </dgm:t>
    </dgm:pt>
    <dgm:pt modelId="{C985309A-6A64-40A3-ABA2-23238BD3BC98}" type="pres">
      <dgm:prSet presAssocID="{8DA29DDB-AF5F-48AE-BCD1-68F4B14DBA87}" presName="img" presStyleLbl="fgImgPlac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05F4C501-FF37-4969-AEC2-E5325F2BC475}" type="pres">
      <dgm:prSet presAssocID="{8DA29DDB-AF5F-48AE-BCD1-68F4B14DBA87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49D4C03-EFBC-4C93-A64C-1D944CE8D0E6}" type="pres">
      <dgm:prSet presAssocID="{B3D30005-6D13-4C63-AAD3-3664C65E5022}" presName="spacer" presStyleCnt="0"/>
      <dgm:spPr/>
    </dgm:pt>
    <dgm:pt modelId="{FC47BFEE-610D-40BB-ACDA-C1845610FDF6}" type="pres">
      <dgm:prSet presAssocID="{4B386CF0-F589-4C5D-8437-7043567F41C3}" presName="comp" presStyleCnt="0"/>
      <dgm:spPr/>
    </dgm:pt>
    <dgm:pt modelId="{F0F4A4F8-DE36-42A2-9715-982081F40B71}" type="pres">
      <dgm:prSet presAssocID="{4B386CF0-F589-4C5D-8437-7043567F41C3}" presName="box" presStyleLbl="node1" presStyleIdx="1" presStyleCnt="3"/>
      <dgm:spPr/>
      <dgm:t>
        <a:bodyPr/>
        <a:lstStyle/>
        <a:p>
          <a:endParaRPr lang="ru-RU"/>
        </a:p>
      </dgm:t>
    </dgm:pt>
    <dgm:pt modelId="{D44ED9C3-3F1D-473D-B13C-6C5BC142C63F}" type="pres">
      <dgm:prSet presAssocID="{4B386CF0-F589-4C5D-8437-7043567F41C3}" presName="img" presStyleLbl="fgImgPlac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096A3873-8462-45E8-A9C5-E9961ED76B88}" type="pres">
      <dgm:prSet presAssocID="{4B386CF0-F589-4C5D-8437-7043567F41C3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B58EAED-AE72-49E6-B20E-E8A5BEA2CF00}" type="pres">
      <dgm:prSet presAssocID="{5241BC3A-1914-4B2F-AABC-C9968588C491}" presName="spacer" presStyleCnt="0"/>
      <dgm:spPr/>
    </dgm:pt>
    <dgm:pt modelId="{B64BBE8F-F91F-4542-AE81-633C5DE345AE}" type="pres">
      <dgm:prSet presAssocID="{843301CB-8499-4B0B-931D-2679A4767B6F}" presName="comp" presStyleCnt="0"/>
      <dgm:spPr/>
    </dgm:pt>
    <dgm:pt modelId="{4BA0B08F-432B-4452-9860-41BD364C33C9}" type="pres">
      <dgm:prSet presAssocID="{843301CB-8499-4B0B-931D-2679A4767B6F}" presName="box" presStyleLbl="node1" presStyleIdx="2" presStyleCnt="3"/>
      <dgm:spPr/>
      <dgm:t>
        <a:bodyPr/>
        <a:lstStyle/>
        <a:p>
          <a:endParaRPr lang="ru-RU"/>
        </a:p>
      </dgm:t>
    </dgm:pt>
    <dgm:pt modelId="{D24BAC3F-DD3D-4C5D-805A-74414015EAB9}" type="pres">
      <dgm:prSet presAssocID="{843301CB-8499-4B0B-931D-2679A4767B6F}" presName="img" presStyleLbl="fgImgPlac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614E89E7-3106-4F33-A95E-26AA8BBD269F}" type="pres">
      <dgm:prSet presAssocID="{843301CB-8499-4B0B-931D-2679A4767B6F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E14FBBA-DB01-4476-95E8-AE17267C2DAD}" type="presOf" srcId="{D5840465-C65B-4365-B7B1-D88D12F5D271}" destId="{EBA04439-86BE-4B9C-A909-E0AAF7E5669B}" srcOrd="0" destOrd="0" presId="urn:microsoft.com/office/officeart/2005/8/layout/vList4"/>
    <dgm:cxn modelId="{F06294EF-1BA5-4D5A-A61F-C509693B55A9}" type="presOf" srcId="{64A50CAA-E856-407D-947F-C8EAD4B85FEC}" destId="{F0F4A4F8-DE36-42A2-9715-982081F40B71}" srcOrd="0" destOrd="2" presId="urn:microsoft.com/office/officeart/2005/8/layout/vList4"/>
    <dgm:cxn modelId="{3FD2AF6B-BD8A-4493-BDEE-2EC4295FCE67}" type="presOf" srcId="{4B386CF0-F589-4C5D-8437-7043567F41C3}" destId="{F0F4A4F8-DE36-42A2-9715-982081F40B71}" srcOrd="0" destOrd="0" presId="urn:microsoft.com/office/officeart/2005/8/layout/vList4"/>
    <dgm:cxn modelId="{00E13B2B-7E05-42E9-B2B8-AEDC3F8F8811}" type="presOf" srcId="{CEF3A1AB-3F94-4A46-823E-B6DD1DE3FC9F}" destId="{F0F4A4F8-DE36-42A2-9715-982081F40B71}" srcOrd="0" destOrd="1" presId="urn:microsoft.com/office/officeart/2005/8/layout/vList4"/>
    <dgm:cxn modelId="{F4239BEE-B415-4356-8814-EE58491DAE76}" type="presOf" srcId="{CEF3A1AB-3F94-4A46-823E-B6DD1DE3FC9F}" destId="{096A3873-8462-45E8-A9C5-E9961ED76B88}" srcOrd="1" destOrd="1" presId="urn:microsoft.com/office/officeart/2005/8/layout/vList4"/>
    <dgm:cxn modelId="{6AAB435C-FDCC-4595-8468-6E1E42A62BFC}" srcId="{843301CB-8499-4B0B-931D-2679A4767B6F}" destId="{849EB0E4-8CFA-40E9-8E55-A1EA1625A79B}" srcOrd="0" destOrd="0" parTransId="{C36562C2-927A-4DC2-A40A-99DF25505EB5}" sibTransId="{65761156-07ED-45F5-98AA-1A67C52263F5}"/>
    <dgm:cxn modelId="{C36EEC8D-47F3-4D94-828B-B3EF7443975F}" srcId="{D5840465-C65B-4365-B7B1-D88D12F5D271}" destId="{843301CB-8499-4B0B-931D-2679A4767B6F}" srcOrd="2" destOrd="0" parTransId="{E3AFDA2C-48EE-4AF9-8C71-D5C95244B160}" sibTransId="{B554D5F8-8B40-48A6-B400-BDE31F9FC6CC}"/>
    <dgm:cxn modelId="{8340F607-CCD2-4D6D-97A7-E969CBF7CBDB}" srcId="{843301CB-8499-4B0B-931D-2679A4767B6F}" destId="{9DEFE037-7981-42A5-AD19-F67D35BFE7D9}" srcOrd="1" destOrd="0" parTransId="{CFE4E9DC-8716-4BBA-9050-A448180DCCC8}" sibTransId="{FC8AD681-49B2-4165-8EBD-E21D1751C300}"/>
    <dgm:cxn modelId="{E5B57C50-7D0B-4508-BA16-D35B9F2F2E2F}" type="presOf" srcId="{8DA29DDB-AF5F-48AE-BCD1-68F4B14DBA87}" destId="{AF2E2679-CE85-43A8-B19A-A2101A01678A}" srcOrd="0" destOrd="0" presId="urn:microsoft.com/office/officeart/2005/8/layout/vList4"/>
    <dgm:cxn modelId="{75D435D3-6AC9-489B-80EB-C54D320D1F2E}" srcId="{4B386CF0-F589-4C5D-8437-7043567F41C3}" destId="{CEF3A1AB-3F94-4A46-823E-B6DD1DE3FC9F}" srcOrd="0" destOrd="0" parTransId="{C00683E7-462C-4FCF-9556-EC1392E9C0EF}" sibTransId="{4E66FA7C-D032-45AA-864E-1CFA85141F1D}"/>
    <dgm:cxn modelId="{30F92986-E1D3-402B-B8BA-8E1F5DBA0E72}" srcId="{D5840465-C65B-4365-B7B1-D88D12F5D271}" destId="{4B386CF0-F589-4C5D-8437-7043567F41C3}" srcOrd="1" destOrd="0" parTransId="{EF817E6D-BE3C-41A7-8824-B1561A9F3A42}" sibTransId="{5241BC3A-1914-4B2F-AABC-C9968588C491}"/>
    <dgm:cxn modelId="{9A7869A5-9D74-4B0D-8338-654B9007B22A}" type="presOf" srcId="{4B386CF0-F589-4C5D-8437-7043567F41C3}" destId="{096A3873-8462-45E8-A9C5-E9961ED76B88}" srcOrd="1" destOrd="0" presId="urn:microsoft.com/office/officeart/2005/8/layout/vList4"/>
    <dgm:cxn modelId="{0A1B6D26-6E7A-4EBE-851B-70A8BE4C5795}" type="presOf" srcId="{9DEFE037-7981-42A5-AD19-F67D35BFE7D9}" destId="{614E89E7-3106-4F33-A95E-26AA8BBD269F}" srcOrd="1" destOrd="2" presId="urn:microsoft.com/office/officeart/2005/8/layout/vList4"/>
    <dgm:cxn modelId="{B2AB53C3-2CF1-4AB1-BF73-313EC9285A74}" type="presOf" srcId="{843301CB-8499-4B0B-931D-2679A4767B6F}" destId="{4BA0B08F-432B-4452-9860-41BD364C33C9}" srcOrd="0" destOrd="0" presId="urn:microsoft.com/office/officeart/2005/8/layout/vList4"/>
    <dgm:cxn modelId="{BE05C69A-BA06-4931-910E-57B49F420102}" type="presOf" srcId="{849EB0E4-8CFA-40E9-8E55-A1EA1625A79B}" destId="{4BA0B08F-432B-4452-9860-41BD364C33C9}" srcOrd="0" destOrd="1" presId="urn:microsoft.com/office/officeart/2005/8/layout/vList4"/>
    <dgm:cxn modelId="{23FD4DDB-B8CC-4D92-B8F0-1C64DC2FC6AC}" srcId="{8DA29DDB-AF5F-48AE-BCD1-68F4B14DBA87}" destId="{DDC7ED60-B896-4173-8504-658011387C66}" srcOrd="0" destOrd="0" parTransId="{912414DB-6A6E-41D1-BCBB-123364B51F6D}" sibTransId="{2B201633-FA4D-4391-AE68-DFC01E1937DB}"/>
    <dgm:cxn modelId="{F959253A-EA85-4CA5-A4C5-57F9DAA53673}" type="presOf" srcId="{843301CB-8499-4B0B-931D-2679A4767B6F}" destId="{614E89E7-3106-4F33-A95E-26AA8BBD269F}" srcOrd="1" destOrd="0" presId="urn:microsoft.com/office/officeart/2005/8/layout/vList4"/>
    <dgm:cxn modelId="{E44310EE-FD3C-4F31-8E08-6F4B4CFF6C13}" srcId="{D5840465-C65B-4365-B7B1-D88D12F5D271}" destId="{8DA29DDB-AF5F-48AE-BCD1-68F4B14DBA87}" srcOrd="0" destOrd="0" parTransId="{4DE46434-DCC1-47AB-9592-660D8B0CBC48}" sibTransId="{B3D30005-6D13-4C63-AAD3-3664C65E5022}"/>
    <dgm:cxn modelId="{EA95BCB2-B6DE-41FA-BC1B-EAA6FC1FDED1}" type="presOf" srcId="{8DA29DDB-AF5F-48AE-BCD1-68F4B14DBA87}" destId="{05F4C501-FF37-4969-AEC2-E5325F2BC475}" srcOrd="1" destOrd="0" presId="urn:microsoft.com/office/officeart/2005/8/layout/vList4"/>
    <dgm:cxn modelId="{7C133D28-7464-40B6-8A7F-365358CD2907}" type="presOf" srcId="{DDC7ED60-B896-4173-8504-658011387C66}" destId="{05F4C501-FF37-4969-AEC2-E5325F2BC475}" srcOrd="1" destOrd="1" presId="urn:microsoft.com/office/officeart/2005/8/layout/vList4"/>
    <dgm:cxn modelId="{12B28B04-AAD7-41DC-972D-3CDF272F766C}" type="presOf" srcId="{DDC7ED60-B896-4173-8504-658011387C66}" destId="{AF2E2679-CE85-43A8-B19A-A2101A01678A}" srcOrd="0" destOrd="1" presId="urn:microsoft.com/office/officeart/2005/8/layout/vList4"/>
    <dgm:cxn modelId="{363C0D7E-87DF-4007-AA8D-EE7AC0B13A79}" srcId="{4B386CF0-F589-4C5D-8437-7043567F41C3}" destId="{64A50CAA-E856-407D-947F-C8EAD4B85FEC}" srcOrd="1" destOrd="0" parTransId="{CECBBD35-0AFF-4CE7-A924-41E443348013}" sibTransId="{F7700FFF-687C-4BF3-9D05-19737C661A67}"/>
    <dgm:cxn modelId="{88E0F098-FBA8-439F-B230-FC3D5FA15712}" type="presOf" srcId="{9DEFE037-7981-42A5-AD19-F67D35BFE7D9}" destId="{4BA0B08F-432B-4452-9860-41BD364C33C9}" srcOrd="0" destOrd="2" presId="urn:microsoft.com/office/officeart/2005/8/layout/vList4"/>
    <dgm:cxn modelId="{8B8A4C40-BD3A-4740-B1E8-61BEBA5F5F15}" type="presOf" srcId="{849EB0E4-8CFA-40E9-8E55-A1EA1625A79B}" destId="{614E89E7-3106-4F33-A95E-26AA8BBD269F}" srcOrd="1" destOrd="1" presId="urn:microsoft.com/office/officeart/2005/8/layout/vList4"/>
    <dgm:cxn modelId="{64A88AE6-5433-4797-B730-EC9E9A57D8B1}" type="presOf" srcId="{64A50CAA-E856-407D-947F-C8EAD4B85FEC}" destId="{096A3873-8462-45E8-A9C5-E9961ED76B88}" srcOrd="1" destOrd="2" presId="urn:microsoft.com/office/officeart/2005/8/layout/vList4"/>
    <dgm:cxn modelId="{A9E7932D-A489-4943-9F19-D96ADBF8172B}" type="presParOf" srcId="{EBA04439-86BE-4B9C-A909-E0AAF7E5669B}" destId="{098B6C84-2BFC-4013-9A40-CF805065A1C4}" srcOrd="0" destOrd="0" presId="urn:microsoft.com/office/officeart/2005/8/layout/vList4"/>
    <dgm:cxn modelId="{A49F7F04-B4B7-4085-978A-5B3BE7249702}" type="presParOf" srcId="{098B6C84-2BFC-4013-9A40-CF805065A1C4}" destId="{AF2E2679-CE85-43A8-B19A-A2101A01678A}" srcOrd="0" destOrd="0" presId="urn:microsoft.com/office/officeart/2005/8/layout/vList4"/>
    <dgm:cxn modelId="{F060BEAB-2C67-49B9-AD55-9A0483AE9BD8}" type="presParOf" srcId="{098B6C84-2BFC-4013-9A40-CF805065A1C4}" destId="{C985309A-6A64-40A3-ABA2-23238BD3BC98}" srcOrd="1" destOrd="0" presId="urn:microsoft.com/office/officeart/2005/8/layout/vList4"/>
    <dgm:cxn modelId="{9F4E8C50-A82F-4229-AA00-C1F6A2807D60}" type="presParOf" srcId="{098B6C84-2BFC-4013-9A40-CF805065A1C4}" destId="{05F4C501-FF37-4969-AEC2-E5325F2BC475}" srcOrd="2" destOrd="0" presId="urn:microsoft.com/office/officeart/2005/8/layout/vList4"/>
    <dgm:cxn modelId="{825181BF-7AF0-4656-9B6D-DAC9FD8C24A0}" type="presParOf" srcId="{EBA04439-86BE-4B9C-A909-E0AAF7E5669B}" destId="{E49D4C03-EFBC-4C93-A64C-1D944CE8D0E6}" srcOrd="1" destOrd="0" presId="urn:microsoft.com/office/officeart/2005/8/layout/vList4"/>
    <dgm:cxn modelId="{1C70C4EE-C98E-4C1A-AD0E-53178E59F61E}" type="presParOf" srcId="{EBA04439-86BE-4B9C-A909-E0AAF7E5669B}" destId="{FC47BFEE-610D-40BB-ACDA-C1845610FDF6}" srcOrd="2" destOrd="0" presId="urn:microsoft.com/office/officeart/2005/8/layout/vList4"/>
    <dgm:cxn modelId="{00E7C5D5-C440-412E-901A-0E009063C4BB}" type="presParOf" srcId="{FC47BFEE-610D-40BB-ACDA-C1845610FDF6}" destId="{F0F4A4F8-DE36-42A2-9715-982081F40B71}" srcOrd="0" destOrd="0" presId="urn:microsoft.com/office/officeart/2005/8/layout/vList4"/>
    <dgm:cxn modelId="{D2193A10-26E3-4111-86D7-6550E2DE07AE}" type="presParOf" srcId="{FC47BFEE-610D-40BB-ACDA-C1845610FDF6}" destId="{D44ED9C3-3F1D-473D-B13C-6C5BC142C63F}" srcOrd="1" destOrd="0" presId="urn:microsoft.com/office/officeart/2005/8/layout/vList4"/>
    <dgm:cxn modelId="{8A5E6597-424C-4BA5-8E2B-6321F1AB6D9C}" type="presParOf" srcId="{FC47BFEE-610D-40BB-ACDA-C1845610FDF6}" destId="{096A3873-8462-45E8-A9C5-E9961ED76B88}" srcOrd="2" destOrd="0" presId="urn:microsoft.com/office/officeart/2005/8/layout/vList4"/>
    <dgm:cxn modelId="{7E99AFB6-0B9E-45BE-8A29-7BBBC6F85FAF}" type="presParOf" srcId="{EBA04439-86BE-4B9C-A909-E0AAF7E5669B}" destId="{7B58EAED-AE72-49E6-B20E-E8A5BEA2CF00}" srcOrd="3" destOrd="0" presId="urn:microsoft.com/office/officeart/2005/8/layout/vList4"/>
    <dgm:cxn modelId="{85676243-7681-46B8-823B-1E98CF3AF374}" type="presParOf" srcId="{EBA04439-86BE-4B9C-A909-E0AAF7E5669B}" destId="{B64BBE8F-F91F-4542-AE81-633C5DE345AE}" srcOrd="4" destOrd="0" presId="urn:microsoft.com/office/officeart/2005/8/layout/vList4"/>
    <dgm:cxn modelId="{119416DC-9C91-46DF-AA51-48D377634598}" type="presParOf" srcId="{B64BBE8F-F91F-4542-AE81-633C5DE345AE}" destId="{4BA0B08F-432B-4452-9860-41BD364C33C9}" srcOrd="0" destOrd="0" presId="urn:microsoft.com/office/officeart/2005/8/layout/vList4"/>
    <dgm:cxn modelId="{51F4A029-3CD3-4EA6-991A-AE6BE0107EBC}" type="presParOf" srcId="{B64BBE8F-F91F-4542-AE81-633C5DE345AE}" destId="{D24BAC3F-DD3D-4C5D-805A-74414015EAB9}" srcOrd="1" destOrd="0" presId="urn:microsoft.com/office/officeart/2005/8/layout/vList4"/>
    <dgm:cxn modelId="{E65DCF61-5B5A-4561-A2C8-EECAB44A5E10}" type="presParOf" srcId="{B64BBE8F-F91F-4542-AE81-633C5DE345AE}" destId="{614E89E7-3106-4F33-A95E-26AA8BBD269F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6C37A10-4447-4834-8E43-895D4D4D7023}" type="doc">
      <dgm:prSet loTypeId="urn:microsoft.com/office/officeart/2005/8/layout/chevron2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AF136EE-559D-4E0A-81B4-ACC0D6D54DAA}">
      <dgm:prSet phldrT="[Текст]"/>
      <dgm:spPr>
        <a:solidFill>
          <a:schemeClr val="accent1"/>
        </a:solidFill>
      </dgm:spPr>
      <dgm:t>
        <a:bodyPr/>
        <a:lstStyle/>
        <a:p>
          <a:endParaRPr lang="ru-RU" dirty="0"/>
        </a:p>
      </dgm:t>
    </dgm:pt>
    <dgm:pt modelId="{1383DD9C-CF16-4DAB-918A-9FFEA0A72655}" type="parTrans" cxnId="{0A46D5E9-524C-4EDA-9A22-B9A54D937D77}">
      <dgm:prSet/>
      <dgm:spPr/>
      <dgm:t>
        <a:bodyPr/>
        <a:lstStyle/>
        <a:p>
          <a:endParaRPr lang="ru-RU"/>
        </a:p>
      </dgm:t>
    </dgm:pt>
    <dgm:pt modelId="{8C99C57A-B93B-4398-B3B1-ECB566D2C545}" type="sibTrans" cxnId="{0A46D5E9-524C-4EDA-9A22-B9A54D937D77}">
      <dgm:prSet/>
      <dgm:spPr/>
      <dgm:t>
        <a:bodyPr/>
        <a:lstStyle/>
        <a:p>
          <a:endParaRPr lang="ru-RU"/>
        </a:p>
      </dgm:t>
    </dgm:pt>
    <dgm:pt modelId="{69EC09B2-FE98-40F7-BCA1-72FAAB6778AA}">
      <dgm:prSet phldrT="[Текст]" custT="1"/>
      <dgm:spPr/>
      <dgm:t>
        <a:bodyPr/>
        <a:lstStyle/>
        <a:p>
          <a:r>
            <a:rPr lang="ru-RU" sz="4000" b="1" dirty="0">
              <a:latin typeface="Times New Roman" pitchFamily="18" charset="0"/>
              <a:cs typeface="Times New Roman" pitchFamily="18" charset="0"/>
            </a:rPr>
            <a:t>ОПИСАНИЕ</a:t>
          </a:r>
        </a:p>
      </dgm:t>
    </dgm:pt>
    <dgm:pt modelId="{A5A853D5-71A4-4384-98F8-C95A05DFB2E3}" type="parTrans" cxnId="{1B76DB70-0504-48C6-B103-36E7EBBFF1B4}">
      <dgm:prSet/>
      <dgm:spPr/>
      <dgm:t>
        <a:bodyPr/>
        <a:lstStyle/>
        <a:p>
          <a:endParaRPr lang="ru-RU"/>
        </a:p>
      </dgm:t>
    </dgm:pt>
    <dgm:pt modelId="{D39C3910-F984-48FF-BFD8-2ADA1CDCD552}" type="sibTrans" cxnId="{1B76DB70-0504-48C6-B103-36E7EBBFF1B4}">
      <dgm:prSet/>
      <dgm:spPr/>
      <dgm:t>
        <a:bodyPr/>
        <a:lstStyle/>
        <a:p>
          <a:endParaRPr lang="ru-RU"/>
        </a:p>
      </dgm:t>
    </dgm:pt>
    <dgm:pt modelId="{562639A4-D24F-4DB7-8C05-A1CD7E92F179}">
      <dgm:prSet phldrT="[Текст]" phldr="1"/>
      <dgm:spPr>
        <a:solidFill>
          <a:schemeClr val="accent1"/>
        </a:solidFill>
      </dgm:spPr>
      <dgm:t>
        <a:bodyPr/>
        <a:lstStyle/>
        <a:p>
          <a:endParaRPr lang="ru-RU" dirty="0"/>
        </a:p>
      </dgm:t>
    </dgm:pt>
    <dgm:pt modelId="{8D531A9C-B1BF-4FD8-B99C-E0124D99AD72}" type="parTrans" cxnId="{A52D37BF-6E57-47E5-A1A1-745376F8BA0C}">
      <dgm:prSet/>
      <dgm:spPr/>
      <dgm:t>
        <a:bodyPr/>
        <a:lstStyle/>
        <a:p>
          <a:endParaRPr lang="ru-RU"/>
        </a:p>
      </dgm:t>
    </dgm:pt>
    <dgm:pt modelId="{D39CDCD1-6A56-456F-868E-04D55E0FA03E}" type="sibTrans" cxnId="{A52D37BF-6E57-47E5-A1A1-745376F8BA0C}">
      <dgm:prSet/>
      <dgm:spPr/>
      <dgm:t>
        <a:bodyPr/>
        <a:lstStyle/>
        <a:p>
          <a:endParaRPr lang="ru-RU"/>
        </a:p>
      </dgm:t>
    </dgm:pt>
    <dgm:pt modelId="{EC3D6D3A-1DD1-4978-AFA9-9DDA08BC118D}">
      <dgm:prSet phldrT="[Текст]" custT="1"/>
      <dgm:spPr/>
      <dgm:t>
        <a:bodyPr/>
        <a:lstStyle/>
        <a:p>
          <a:r>
            <a:rPr lang="ru-RU" sz="4000" b="1" dirty="0">
              <a:latin typeface="Times New Roman" pitchFamily="18" charset="0"/>
              <a:cs typeface="Times New Roman" pitchFamily="18" charset="0"/>
            </a:rPr>
            <a:t>ПОВЕСТВОВАНИЕ</a:t>
          </a:r>
        </a:p>
      </dgm:t>
    </dgm:pt>
    <dgm:pt modelId="{C700DB18-FB89-440A-B125-70048CB9D1D4}" type="parTrans" cxnId="{D6DFC08F-F4D4-4AF5-83E4-162CF0A792A3}">
      <dgm:prSet/>
      <dgm:spPr/>
      <dgm:t>
        <a:bodyPr/>
        <a:lstStyle/>
        <a:p>
          <a:endParaRPr lang="ru-RU"/>
        </a:p>
      </dgm:t>
    </dgm:pt>
    <dgm:pt modelId="{E5C283B0-C6EC-44E0-B75F-7453C8C309FD}" type="sibTrans" cxnId="{D6DFC08F-F4D4-4AF5-83E4-162CF0A792A3}">
      <dgm:prSet/>
      <dgm:spPr/>
      <dgm:t>
        <a:bodyPr/>
        <a:lstStyle/>
        <a:p>
          <a:endParaRPr lang="ru-RU"/>
        </a:p>
      </dgm:t>
    </dgm:pt>
    <dgm:pt modelId="{0464D5D4-71A4-43B0-AC21-460908A48AF7}">
      <dgm:prSet phldrT="[Текст]" phldr="1"/>
      <dgm:spPr>
        <a:solidFill>
          <a:schemeClr val="accent1"/>
        </a:solidFill>
      </dgm:spPr>
      <dgm:t>
        <a:bodyPr/>
        <a:lstStyle/>
        <a:p>
          <a:endParaRPr lang="ru-RU" dirty="0"/>
        </a:p>
      </dgm:t>
    </dgm:pt>
    <dgm:pt modelId="{9DDCEA03-D212-49AA-A74B-A8B0F604710E}" type="parTrans" cxnId="{D0849404-74E9-4775-BD17-97772CB754EC}">
      <dgm:prSet/>
      <dgm:spPr/>
      <dgm:t>
        <a:bodyPr/>
        <a:lstStyle/>
        <a:p>
          <a:endParaRPr lang="ru-RU"/>
        </a:p>
      </dgm:t>
    </dgm:pt>
    <dgm:pt modelId="{1D939380-6FFE-4320-804A-3ED9930F23EF}" type="sibTrans" cxnId="{D0849404-74E9-4775-BD17-97772CB754EC}">
      <dgm:prSet/>
      <dgm:spPr/>
      <dgm:t>
        <a:bodyPr/>
        <a:lstStyle/>
        <a:p>
          <a:endParaRPr lang="ru-RU"/>
        </a:p>
      </dgm:t>
    </dgm:pt>
    <dgm:pt modelId="{8E44A4B6-26AA-453A-A3BF-F06D03DC84E4}">
      <dgm:prSet phldrT="[Текст]" custT="1"/>
      <dgm:spPr/>
      <dgm:t>
        <a:bodyPr/>
        <a:lstStyle/>
        <a:p>
          <a:r>
            <a:rPr lang="ru-RU" sz="4000" b="1" dirty="0">
              <a:latin typeface="Times New Roman" pitchFamily="18" charset="0"/>
              <a:cs typeface="Times New Roman" pitchFamily="18" charset="0"/>
            </a:rPr>
            <a:t>РАССУЖДЕНИЕ</a:t>
          </a:r>
        </a:p>
      </dgm:t>
    </dgm:pt>
    <dgm:pt modelId="{1789BB12-70BB-4D6E-8718-B3970F890895}" type="parTrans" cxnId="{A28438FA-4905-4E72-A90A-6A113893EBCF}">
      <dgm:prSet/>
      <dgm:spPr/>
      <dgm:t>
        <a:bodyPr/>
        <a:lstStyle/>
        <a:p>
          <a:endParaRPr lang="ru-RU"/>
        </a:p>
      </dgm:t>
    </dgm:pt>
    <dgm:pt modelId="{29F4CF23-244B-4FDA-BCB2-D788357D55EA}" type="sibTrans" cxnId="{A28438FA-4905-4E72-A90A-6A113893EBCF}">
      <dgm:prSet/>
      <dgm:spPr/>
      <dgm:t>
        <a:bodyPr/>
        <a:lstStyle/>
        <a:p>
          <a:endParaRPr lang="ru-RU"/>
        </a:p>
      </dgm:t>
    </dgm:pt>
    <dgm:pt modelId="{1E291838-91A4-48D5-8FCB-7523ED275F48}" type="pres">
      <dgm:prSet presAssocID="{76C37A10-4447-4834-8E43-895D4D4D7023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26B8E45-DCF4-4F9E-814A-BF1A6A154855}" type="pres">
      <dgm:prSet presAssocID="{1AF136EE-559D-4E0A-81B4-ACC0D6D54DAA}" presName="composite" presStyleCnt="0"/>
      <dgm:spPr/>
    </dgm:pt>
    <dgm:pt modelId="{A7ECDAED-C8BD-46EA-8AC2-F77A23F41DCA}" type="pres">
      <dgm:prSet presAssocID="{1AF136EE-559D-4E0A-81B4-ACC0D6D54DAA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FE09B9F-E2F0-41D6-92BF-EF87D93BED51}" type="pres">
      <dgm:prSet presAssocID="{1AF136EE-559D-4E0A-81B4-ACC0D6D54DAA}" presName="descendantText" presStyleLbl="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66558F3-ABED-4D83-9C52-368E1D48F233}" type="pres">
      <dgm:prSet presAssocID="{8C99C57A-B93B-4398-B3B1-ECB566D2C545}" presName="sp" presStyleCnt="0"/>
      <dgm:spPr/>
    </dgm:pt>
    <dgm:pt modelId="{971C37C6-B593-4558-9CA4-4DE290CEA8D8}" type="pres">
      <dgm:prSet presAssocID="{562639A4-D24F-4DB7-8C05-A1CD7E92F179}" presName="composite" presStyleCnt="0"/>
      <dgm:spPr/>
    </dgm:pt>
    <dgm:pt modelId="{98069FF3-ECBF-4AE9-B1A4-430EEE5A2F10}" type="pres">
      <dgm:prSet presAssocID="{562639A4-D24F-4DB7-8C05-A1CD7E92F179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5049FFF-9AA7-4364-899A-08F3F2E4CA85}" type="pres">
      <dgm:prSet presAssocID="{562639A4-D24F-4DB7-8C05-A1CD7E92F179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0F8203C-379D-495C-A3B7-11888D12170F}" type="pres">
      <dgm:prSet presAssocID="{D39CDCD1-6A56-456F-868E-04D55E0FA03E}" presName="sp" presStyleCnt="0"/>
      <dgm:spPr/>
    </dgm:pt>
    <dgm:pt modelId="{7EE1244B-8B1D-45CD-AED1-221A21B6CA81}" type="pres">
      <dgm:prSet presAssocID="{0464D5D4-71A4-43B0-AC21-460908A48AF7}" presName="composite" presStyleCnt="0"/>
      <dgm:spPr/>
    </dgm:pt>
    <dgm:pt modelId="{6A395E4A-3D81-4CD0-BBDD-CFAE7E481D88}" type="pres">
      <dgm:prSet presAssocID="{0464D5D4-71A4-43B0-AC21-460908A48AF7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882CFBF-A681-49FB-A5EB-F01FFD1B4475}" type="pres">
      <dgm:prSet presAssocID="{0464D5D4-71A4-43B0-AC21-460908A48AF7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A46D5E9-524C-4EDA-9A22-B9A54D937D77}" srcId="{76C37A10-4447-4834-8E43-895D4D4D7023}" destId="{1AF136EE-559D-4E0A-81B4-ACC0D6D54DAA}" srcOrd="0" destOrd="0" parTransId="{1383DD9C-CF16-4DAB-918A-9FFEA0A72655}" sibTransId="{8C99C57A-B93B-4398-B3B1-ECB566D2C545}"/>
    <dgm:cxn modelId="{D6DFC08F-F4D4-4AF5-83E4-162CF0A792A3}" srcId="{562639A4-D24F-4DB7-8C05-A1CD7E92F179}" destId="{EC3D6D3A-1DD1-4978-AFA9-9DDA08BC118D}" srcOrd="0" destOrd="0" parTransId="{C700DB18-FB89-440A-B125-70048CB9D1D4}" sibTransId="{E5C283B0-C6EC-44E0-B75F-7453C8C309FD}"/>
    <dgm:cxn modelId="{A28438FA-4905-4E72-A90A-6A113893EBCF}" srcId="{0464D5D4-71A4-43B0-AC21-460908A48AF7}" destId="{8E44A4B6-26AA-453A-A3BF-F06D03DC84E4}" srcOrd="0" destOrd="0" parTransId="{1789BB12-70BB-4D6E-8718-B3970F890895}" sibTransId="{29F4CF23-244B-4FDA-BCB2-D788357D55EA}"/>
    <dgm:cxn modelId="{1B76DB70-0504-48C6-B103-36E7EBBFF1B4}" srcId="{1AF136EE-559D-4E0A-81B4-ACC0D6D54DAA}" destId="{69EC09B2-FE98-40F7-BCA1-72FAAB6778AA}" srcOrd="0" destOrd="0" parTransId="{A5A853D5-71A4-4384-98F8-C95A05DFB2E3}" sibTransId="{D39C3910-F984-48FF-BFD8-2ADA1CDCD552}"/>
    <dgm:cxn modelId="{A52D37BF-6E57-47E5-A1A1-745376F8BA0C}" srcId="{76C37A10-4447-4834-8E43-895D4D4D7023}" destId="{562639A4-D24F-4DB7-8C05-A1CD7E92F179}" srcOrd="1" destOrd="0" parTransId="{8D531A9C-B1BF-4FD8-B99C-E0124D99AD72}" sibTransId="{D39CDCD1-6A56-456F-868E-04D55E0FA03E}"/>
    <dgm:cxn modelId="{52561A7E-0ED9-4C5A-85BD-AC9E964AD7F6}" type="presOf" srcId="{0464D5D4-71A4-43B0-AC21-460908A48AF7}" destId="{6A395E4A-3D81-4CD0-BBDD-CFAE7E481D88}" srcOrd="0" destOrd="0" presId="urn:microsoft.com/office/officeart/2005/8/layout/chevron2"/>
    <dgm:cxn modelId="{873E929B-0EBF-46DE-83E6-BA87DD431924}" type="presOf" srcId="{8E44A4B6-26AA-453A-A3BF-F06D03DC84E4}" destId="{E882CFBF-A681-49FB-A5EB-F01FFD1B4475}" srcOrd="0" destOrd="0" presId="urn:microsoft.com/office/officeart/2005/8/layout/chevron2"/>
    <dgm:cxn modelId="{76FCE751-2F8B-4033-9BAE-47566EB015E7}" type="presOf" srcId="{1AF136EE-559D-4E0A-81B4-ACC0D6D54DAA}" destId="{A7ECDAED-C8BD-46EA-8AC2-F77A23F41DCA}" srcOrd="0" destOrd="0" presId="urn:microsoft.com/office/officeart/2005/8/layout/chevron2"/>
    <dgm:cxn modelId="{6447BF98-373C-4588-ADCA-7AB5600006D4}" type="presOf" srcId="{76C37A10-4447-4834-8E43-895D4D4D7023}" destId="{1E291838-91A4-48D5-8FCB-7523ED275F48}" srcOrd="0" destOrd="0" presId="urn:microsoft.com/office/officeart/2005/8/layout/chevron2"/>
    <dgm:cxn modelId="{D0849404-74E9-4775-BD17-97772CB754EC}" srcId="{76C37A10-4447-4834-8E43-895D4D4D7023}" destId="{0464D5D4-71A4-43B0-AC21-460908A48AF7}" srcOrd="2" destOrd="0" parTransId="{9DDCEA03-D212-49AA-A74B-A8B0F604710E}" sibTransId="{1D939380-6FFE-4320-804A-3ED9930F23EF}"/>
    <dgm:cxn modelId="{FB30A1ED-EA2D-4FB2-A0B2-24A1050FAD9F}" type="presOf" srcId="{562639A4-D24F-4DB7-8C05-A1CD7E92F179}" destId="{98069FF3-ECBF-4AE9-B1A4-430EEE5A2F10}" srcOrd="0" destOrd="0" presId="urn:microsoft.com/office/officeart/2005/8/layout/chevron2"/>
    <dgm:cxn modelId="{D7FBB0F5-C6EC-45B8-965F-E5BD19C1F0F7}" type="presOf" srcId="{EC3D6D3A-1DD1-4978-AFA9-9DDA08BC118D}" destId="{C5049FFF-9AA7-4364-899A-08F3F2E4CA85}" srcOrd="0" destOrd="0" presId="urn:microsoft.com/office/officeart/2005/8/layout/chevron2"/>
    <dgm:cxn modelId="{445C1C0F-3F00-46DF-BD33-4202DE9F3905}" type="presOf" srcId="{69EC09B2-FE98-40F7-BCA1-72FAAB6778AA}" destId="{FFE09B9F-E2F0-41D6-92BF-EF87D93BED51}" srcOrd="0" destOrd="0" presId="urn:microsoft.com/office/officeart/2005/8/layout/chevron2"/>
    <dgm:cxn modelId="{BD4CEA85-E30C-4F10-8CA0-33BCA08CCE22}" type="presParOf" srcId="{1E291838-91A4-48D5-8FCB-7523ED275F48}" destId="{126B8E45-DCF4-4F9E-814A-BF1A6A154855}" srcOrd="0" destOrd="0" presId="urn:microsoft.com/office/officeart/2005/8/layout/chevron2"/>
    <dgm:cxn modelId="{CAF062B0-98CF-47AF-9AC3-4120C64847DC}" type="presParOf" srcId="{126B8E45-DCF4-4F9E-814A-BF1A6A154855}" destId="{A7ECDAED-C8BD-46EA-8AC2-F77A23F41DCA}" srcOrd="0" destOrd="0" presId="urn:microsoft.com/office/officeart/2005/8/layout/chevron2"/>
    <dgm:cxn modelId="{68FAD9A1-9AD6-4419-BEE6-8502707F2481}" type="presParOf" srcId="{126B8E45-DCF4-4F9E-814A-BF1A6A154855}" destId="{FFE09B9F-E2F0-41D6-92BF-EF87D93BED51}" srcOrd="1" destOrd="0" presId="urn:microsoft.com/office/officeart/2005/8/layout/chevron2"/>
    <dgm:cxn modelId="{702FE0CD-C7D4-4B69-88A8-5D93A6890A48}" type="presParOf" srcId="{1E291838-91A4-48D5-8FCB-7523ED275F48}" destId="{766558F3-ABED-4D83-9C52-368E1D48F233}" srcOrd="1" destOrd="0" presId="urn:microsoft.com/office/officeart/2005/8/layout/chevron2"/>
    <dgm:cxn modelId="{F0A687EF-5E49-4DBA-AD1E-E71E4C8C6423}" type="presParOf" srcId="{1E291838-91A4-48D5-8FCB-7523ED275F48}" destId="{971C37C6-B593-4558-9CA4-4DE290CEA8D8}" srcOrd="2" destOrd="0" presId="urn:microsoft.com/office/officeart/2005/8/layout/chevron2"/>
    <dgm:cxn modelId="{2CF68C9B-8717-4EC5-8BB4-BD4BD46847BB}" type="presParOf" srcId="{971C37C6-B593-4558-9CA4-4DE290CEA8D8}" destId="{98069FF3-ECBF-4AE9-B1A4-430EEE5A2F10}" srcOrd="0" destOrd="0" presId="urn:microsoft.com/office/officeart/2005/8/layout/chevron2"/>
    <dgm:cxn modelId="{E9B1CA23-FF06-4EB5-B2E5-68EE7716A0DD}" type="presParOf" srcId="{971C37C6-B593-4558-9CA4-4DE290CEA8D8}" destId="{C5049FFF-9AA7-4364-899A-08F3F2E4CA85}" srcOrd="1" destOrd="0" presId="urn:microsoft.com/office/officeart/2005/8/layout/chevron2"/>
    <dgm:cxn modelId="{722CA1AD-1924-4F2D-B0EB-C0429921AF06}" type="presParOf" srcId="{1E291838-91A4-48D5-8FCB-7523ED275F48}" destId="{20F8203C-379D-495C-A3B7-11888D12170F}" srcOrd="3" destOrd="0" presId="urn:microsoft.com/office/officeart/2005/8/layout/chevron2"/>
    <dgm:cxn modelId="{9C550902-64C0-4D4A-8901-B3B7A212817D}" type="presParOf" srcId="{1E291838-91A4-48D5-8FCB-7523ED275F48}" destId="{7EE1244B-8B1D-45CD-AED1-221A21B6CA81}" srcOrd="4" destOrd="0" presId="urn:microsoft.com/office/officeart/2005/8/layout/chevron2"/>
    <dgm:cxn modelId="{62BF2853-8157-43FC-9E3F-157F7394F0EB}" type="presParOf" srcId="{7EE1244B-8B1D-45CD-AED1-221A21B6CA81}" destId="{6A395E4A-3D81-4CD0-BBDD-CFAE7E481D88}" srcOrd="0" destOrd="0" presId="urn:microsoft.com/office/officeart/2005/8/layout/chevron2"/>
    <dgm:cxn modelId="{D6FA1308-4B43-4E7A-B1F0-9722058370BA}" type="presParOf" srcId="{7EE1244B-8B1D-45CD-AED1-221A21B6CA81}" destId="{E882CFBF-A681-49FB-A5EB-F01FFD1B4475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D764BDA-B39B-4FF8-992E-573FD259D0D5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CA05004-9A55-4CDA-BA8B-CD738D8F95AB}">
      <dgm:prSet phldrT="[Текст]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Обучение пересказу</a:t>
          </a:r>
        </a:p>
      </dgm:t>
    </dgm:pt>
    <dgm:pt modelId="{ECF50160-EA91-41A1-B84B-FFBDECC96824}" type="parTrans" cxnId="{20026E8E-32ED-4179-957E-821B5506B854}">
      <dgm:prSet/>
      <dgm:spPr/>
      <dgm:t>
        <a:bodyPr/>
        <a:lstStyle/>
        <a:p>
          <a:endParaRPr lang="ru-RU"/>
        </a:p>
      </dgm:t>
    </dgm:pt>
    <dgm:pt modelId="{6EBA676F-7CED-48F6-BA0F-6B6C065DDAD0}" type="sibTrans" cxnId="{20026E8E-32ED-4179-957E-821B5506B854}">
      <dgm:prSet/>
      <dgm:spPr/>
      <dgm:t>
        <a:bodyPr/>
        <a:lstStyle/>
        <a:p>
          <a:endParaRPr lang="ru-RU"/>
        </a:p>
      </dgm:t>
    </dgm:pt>
    <dgm:pt modelId="{AF44AC6A-3D93-46BA-90D3-27B2FB0852C4}">
      <dgm:prSet phldrT="[Текст]" phldr="1"/>
      <dgm:spPr/>
      <dgm:t>
        <a:bodyPr/>
        <a:lstStyle/>
        <a:p>
          <a:endParaRPr lang="ru-RU" dirty="0"/>
        </a:p>
      </dgm:t>
    </dgm:pt>
    <dgm:pt modelId="{DEC307D5-53EB-41FC-8C2B-8382AE84A0A9}" type="parTrans" cxnId="{67353B6A-CFEB-4575-9E48-43DFBE39CD41}">
      <dgm:prSet/>
      <dgm:spPr/>
      <dgm:t>
        <a:bodyPr/>
        <a:lstStyle/>
        <a:p>
          <a:endParaRPr lang="ru-RU"/>
        </a:p>
      </dgm:t>
    </dgm:pt>
    <dgm:pt modelId="{191646BB-5B45-4CAF-B928-57C52734D79C}" type="sibTrans" cxnId="{67353B6A-CFEB-4575-9E48-43DFBE39CD41}">
      <dgm:prSet/>
      <dgm:spPr/>
      <dgm:t>
        <a:bodyPr/>
        <a:lstStyle/>
        <a:p>
          <a:endParaRPr lang="ru-RU"/>
        </a:p>
      </dgm:t>
    </dgm:pt>
    <dgm:pt modelId="{118AF622-1218-4E70-9584-BF5CA505DDD3}">
      <dgm:prSet phldrT="[Текст]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Обучение составлению рассказов</a:t>
          </a:r>
        </a:p>
      </dgm:t>
    </dgm:pt>
    <dgm:pt modelId="{34F4F638-0AC1-40AF-87C8-ADCF1013489A}" type="parTrans" cxnId="{1E825807-AD7B-492C-A960-241AF3B5C8F8}">
      <dgm:prSet/>
      <dgm:spPr/>
      <dgm:t>
        <a:bodyPr/>
        <a:lstStyle/>
        <a:p>
          <a:endParaRPr lang="ru-RU"/>
        </a:p>
      </dgm:t>
    </dgm:pt>
    <dgm:pt modelId="{4296D4B7-33A0-457A-89AD-15F8D84B175A}" type="sibTrans" cxnId="{1E825807-AD7B-492C-A960-241AF3B5C8F8}">
      <dgm:prSet/>
      <dgm:spPr/>
      <dgm:t>
        <a:bodyPr/>
        <a:lstStyle/>
        <a:p>
          <a:endParaRPr lang="ru-RU"/>
        </a:p>
      </dgm:t>
    </dgm:pt>
    <dgm:pt modelId="{6F654584-D810-47E7-B51F-15F078088E91}">
      <dgm:prSet phldrT="[Текст]" phldr="1"/>
      <dgm:spPr/>
      <dgm:t>
        <a:bodyPr/>
        <a:lstStyle/>
        <a:p>
          <a:endParaRPr lang="ru-RU" dirty="0"/>
        </a:p>
      </dgm:t>
    </dgm:pt>
    <dgm:pt modelId="{71EACBB9-3D28-44FE-851C-5A3F9F019247}" type="parTrans" cxnId="{28C8D62B-614A-4B88-B0A5-C5450039AC0E}">
      <dgm:prSet/>
      <dgm:spPr/>
      <dgm:t>
        <a:bodyPr/>
        <a:lstStyle/>
        <a:p>
          <a:endParaRPr lang="ru-RU"/>
        </a:p>
      </dgm:t>
    </dgm:pt>
    <dgm:pt modelId="{192846BE-8F54-438F-816B-EDD86FD6E676}" type="sibTrans" cxnId="{28C8D62B-614A-4B88-B0A5-C5450039AC0E}">
      <dgm:prSet/>
      <dgm:spPr/>
      <dgm:t>
        <a:bodyPr/>
        <a:lstStyle/>
        <a:p>
          <a:endParaRPr lang="ru-RU"/>
        </a:p>
      </dgm:t>
    </dgm:pt>
    <dgm:pt modelId="{CCE4E08F-DEB9-41C5-A2BF-9641EA6859A1}" type="pres">
      <dgm:prSet presAssocID="{5D764BDA-B39B-4FF8-992E-573FD259D0D5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CCE1AAE-3263-4B05-95AB-775982F82E04}" type="pres">
      <dgm:prSet presAssocID="{7CA05004-9A55-4CDA-BA8B-CD738D8F95AB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1A6A0E3-4DBB-4E6B-AA0C-F8144CAF65DE}" type="pres">
      <dgm:prSet presAssocID="{7CA05004-9A55-4CDA-BA8B-CD738D8F95AB}" presName="childText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681C998-E14A-4130-A86C-83399AA90C9C}" type="pres">
      <dgm:prSet presAssocID="{118AF622-1218-4E70-9584-BF5CA505DDD3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026E5CB-5247-4E1E-8E1D-5078BC1C4F9B}" type="pres">
      <dgm:prSet presAssocID="{118AF622-1218-4E70-9584-BF5CA505DDD3}" presName="childText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8B9CC35-8E7E-4877-BBC7-D2E364AAA4D0}" type="presOf" srcId="{AF44AC6A-3D93-46BA-90D3-27B2FB0852C4}" destId="{41A6A0E3-4DBB-4E6B-AA0C-F8144CAF65DE}" srcOrd="0" destOrd="0" presId="urn:microsoft.com/office/officeart/2005/8/layout/vList2"/>
    <dgm:cxn modelId="{617521B2-A25C-4B06-B15D-1726DDA50809}" type="presOf" srcId="{6F654584-D810-47E7-B51F-15F078088E91}" destId="{8026E5CB-5247-4E1E-8E1D-5078BC1C4F9B}" srcOrd="0" destOrd="0" presId="urn:microsoft.com/office/officeart/2005/8/layout/vList2"/>
    <dgm:cxn modelId="{67353B6A-CFEB-4575-9E48-43DFBE39CD41}" srcId="{7CA05004-9A55-4CDA-BA8B-CD738D8F95AB}" destId="{AF44AC6A-3D93-46BA-90D3-27B2FB0852C4}" srcOrd="0" destOrd="0" parTransId="{DEC307D5-53EB-41FC-8C2B-8382AE84A0A9}" sibTransId="{191646BB-5B45-4CAF-B928-57C52734D79C}"/>
    <dgm:cxn modelId="{4AD8D84A-7EC7-4BF6-BE1A-88D39385F24A}" type="presOf" srcId="{118AF622-1218-4E70-9584-BF5CA505DDD3}" destId="{1681C998-E14A-4130-A86C-83399AA90C9C}" srcOrd="0" destOrd="0" presId="urn:microsoft.com/office/officeart/2005/8/layout/vList2"/>
    <dgm:cxn modelId="{28C8D62B-614A-4B88-B0A5-C5450039AC0E}" srcId="{118AF622-1218-4E70-9584-BF5CA505DDD3}" destId="{6F654584-D810-47E7-B51F-15F078088E91}" srcOrd="0" destOrd="0" parTransId="{71EACBB9-3D28-44FE-851C-5A3F9F019247}" sibTransId="{192846BE-8F54-438F-816B-EDD86FD6E676}"/>
    <dgm:cxn modelId="{4839C6E9-1107-48AD-831C-78B2ABB4773F}" type="presOf" srcId="{5D764BDA-B39B-4FF8-992E-573FD259D0D5}" destId="{CCE4E08F-DEB9-41C5-A2BF-9641EA6859A1}" srcOrd="0" destOrd="0" presId="urn:microsoft.com/office/officeart/2005/8/layout/vList2"/>
    <dgm:cxn modelId="{20026E8E-32ED-4179-957E-821B5506B854}" srcId="{5D764BDA-B39B-4FF8-992E-573FD259D0D5}" destId="{7CA05004-9A55-4CDA-BA8B-CD738D8F95AB}" srcOrd="0" destOrd="0" parTransId="{ECF50160-EA91-41A1-B84B-FFBDECC96824}" sibTransId="{6EBA676F-7CED-48F6-BA0F-6B6C065DDAD0}"/>
    <dgm:cxn modelId="{7C16C217-FB92-41FB-AB6B-61DAC01201C4}" type="presOf" srcId="{7CA05004-9A55-4CDA-BA8B-CD738D8F95AB}" destId="{6CCE1AAE-3263-4B05-95AB-775982F82E04}" srcOrd="0" destOrd="0" presId="urn:microsoft.com/office/officeart/2005/8/layout/vList2"/>
    <dgm:cxn modelId="{1E825807-AD7B-492C-A960-241AF3B5C8F8}" srcId="{5D764BDA-B39B-4FF8-992E-573FD259D0D5}" destId="{118AF622-1218-4E70-9584-BF5CA505DDD3}" srcOrd="1" destOrd="0" parTransId="{34F4F638-0AC1-40AF-87C8-ADCF1013489A}" sibTransId="{4296D4B7-33A0-457A-89AD-15F8D84B175A}"/>
    <dgm:cxn modelId="{85BB7B7D-4C2B-42CE-9362-18D6A8E5A296}" type="presParOf" srcId="{CCE4E08F-DEB9-41C5-A2BF-9641EA6859A1}" destId="{6CCE1AAE-3263-4B05-95AB-775982F82E04}" srcOrd="0" destOrd="0" presId="urn:microsoft.com/office/officeart/2005/8/layout/vList2"/>
    <dgm:cxn modelId="{3B34E241-772A-40A4-8908-E1917B84097E}" type="presParOf" srcId="{CCE4E08F-DEB9-41C5-A2BF-9641EA6859A1}" destId="{41A6A0E3-4DBB-4E6B-AA0C-F8144CAF65DE}" srcOrd="1" destOrd="0" presId="urn:microsoft.com/office/officeart/2005/8/layout/vList2"/>
    <dgm:cxn modelId="{DAA4BC03-BCF5-45AF-8D5D-14FFAA0C4C1D}" type="presParOf" srcId="{CCE4E08F-DEB9-41C5-A2BF-9641EA6859A1}" destId="{1681C998-E14A-4130-A86C-83399AA90C9C}" srcOrd="2" destOrd="0" presId="urn:microsoft.com/office/officeart/2005/8/layout/vList2"/>
    <dgm:cxn modelId="{8297466B-D8E8-4AC4-A3D9-0C2CAD796A77}" type="presParOf" srcId="{CCE4E08F-DEB9-41C5-A2BF-9641EA6859A1}" destId="{8026E5CB-5247-4E1E-8E1D-5078BC1C4F9B}" srcOrd="3" destOrd="0" presId="urn:microsoft.com/office/officeart/2005/8/layout/vList2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06D0E2E-5310-4E45-B9A5-E69070B83C48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A1E9019-7446-4116-94C0-53FEF1B3C799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algn="just"/>
          <a:r>
            <a:rPr lang="ru-RU" sz="2000" b="1" dirty="0">
              <a:solidFill>
                <a:schemeClr val="tx1"/>
              </a:solidFill>
              <a:latin typeface="Times New Roman"/>
            </a:rPr>
            <a:t>Пропуск многих важных частей рассказа, передача  содержания упрощенно. </a:t>
          </a:r>
        </a:p>
      </dgm:t>
    </dgm:pt>
    <dgm:pt modelId="{91E47E9D-D14D-431D-8005-EC78F673C020}" type="parTrans" cxnId="{08759B03-CE00-4519-9C0E-3B26A055C61D}">
      <dgm:prSet/>
      <dgm:spPr/>
      <dgm:t>
        <a:bodyPr/>
        <a:lstStyle/>
        <a:p>
          <a:endParaRPr lang="ru-RU"/>
        </a:p>
      </dgm:t>
    </dgm:pt>
    <dgm:pt modelId="{2AAA7F79-5CA0-4946-A259-A6FBEFFE1CFB}" type="sibTrans" cxnId="{08759B03-CE00-4519-9C0E-3B26A055C61D}">
      <dgm:prSet/>
      <dgm:spPr/>
      <dgm:t>
        <a:bodyPr/>
        <a:lstStyle/>
        <a:p>
          <a:endParaRPr lang="ru-RU"/>
        </a:p>
      </dgm:t>
    </dgm:pt>
    <dgm:pt modelId="{EBF5E8BD-5EB2-4787-86B0-B8E6B80A6174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algn="just"/>
          <a:r>
            <a:rPr lang="ru-RU" sz="2000" b="1" dirty="0">
              <a:solidFill>
                <a:schemeClr val="tx1"/>
              </a:solidFill>
              <a:latin typeface="Times New Roman"/>
            </a:rPr>
            <a:t>В пересказах обнаруживается непонимание учащимися причинно-следственных, временных, пространственных отношений, представленных в рассказе</a:t>
          </a:r>
          <a:r>
            <a:rPr lang="ru-RU" sz="2000" dirty="0">
              <a:latin typeface="Times New Roman"/>
            </a:rPr>
            <a:t>. </a:t>
          </a:r>
          <a:endParaRPr lang="ru-RU" sz="2000" dirty="0"/>
        </a:p>
      </dgm:t>
    </dgm:pt>
    <dgm:pt modelId="{96B68119-FB31-48E9-BD60-6A1D6F7B62DE}" type="parTrans" cxnId="{4B47C16E-8FA6-47DF-9F18-BB1BF7F3F219}">
      <dgm:prSet/>
      <dgm:spPr/>
      <dgm:t>
        <a:bodyPr/>
        <a:lstStyle/>
        <a:p>
          <a:endParaRPr lang="ru-RU"/>
        </a:p>
      </dgm:t>
    </dgm:pt>
    <dgm:pt modelId="{F49B2536-B4A0-486A-8BC3-F1AB93CEE048}" type="sibTrans" cxnId="{4B47C16E-8FA6-47DF-9F18-BB1BF7F3F219}">
      <dgm:prSet/>
      <dgm:spPr/>
      <dgm:t>
        <a:bodyPr/>
        <a:lstStyle/>
        <a:p>
          <a:endParaRPr lang="ru-RU"/>
        </a:p>
      </dgm:t>
    </dgm:pt>
    <dgm:pt modelId="{C71E80F8-F9B8-4928-98B3-830085BEA085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algn="just"/>
          <a:r>
            <a: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Для пересказов характерны разнообразные добавления, что обусловлено случайными ассоциациями, неточностью представлений и знаний. </a:t>
          </a:r>
        </a:p>
      </dgm:t>
    </dgm:pt>
    <dgm:pt modelId="{749035EF-4415-4573-A28E-CEFF0F451434}" type="parTrans" cxnId="{A570EAD4-0915-4644-8918-E65DB9F9EC01}">
      <dgm:prSet/>
      <dgm:spPr/>
      <dgm:t>
        <a:bodyPr/>
        <a:lstStyle/>
        <a:p>
          <a:endParaRPr lang="ru-RU"/>
        </a:p>
      </dgm:t>
    </dgm:pt>
    <dgm:pt modelId="{46324FC0-10BD-4428-BB53-0C25EF4F5C6C}" type="sibTrans" cxnId="{A570EAD4-0915-4644-8918-E65DB9F9EC01}">
      <dgm:prSet/>
      <dgm:spPr/>
      <dgm:t>
        <a:bodyPr/>
        <a:lstStyle/>
        <a:p>
          <a:endParaRPr lang="ru-RU"/>
        </a:p>
      </dgm:t>
    </dgm:pt>
    <dgm:pt modelId="{7AD208A1-4DCC-4EE4-8D67-F9BACE21B71B}" type="pres">
      <dgm:prSet presAssocID="{006D0E2E-5310-4E45-B9A5-E69070B83C48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D3DA87EF-9192-4582-8EC7-FB3B037FD1DD}" type="pres">
      <dgm:prSet presAssocID="{006D0E2E-5310-4E45-B9A5-E69070B83C48}" presName="Name1" presStyleCnt="0"/>
      <dgm:spPr/>
    </dgm:pt>
    <dgm:pt modelId="{E163B095-4041-4A9D-9D97-EB9DB371BDF0}" type="pres">
      <dgm:prSet presAssocID="{006D0E2E-5310-4E45-B9A5-E69070B83C48}" presName="cycle" presStyleCnt="0"/>
      <dgm:spPr/>
    </dgm:pt>
    <dgm:pt modelId="{7C010452-C175-4338-BA06-2257D79744E5}" type="pres">
      <dgm:prSet presAssocID="{006D0E2E-5310-4E45-B9A5-E69070B83C48}" presName="srcNode" presStyleLbl="node1" presStyleIdx="0" presStyleCnt="3"/>
      <dgm:spPr/>
    </dgm:pt>
    <dgm:pt modelId="{13980BFE-46F3-4C57-B6BB-E44A5505260C}" type="pres">
      <dgm:prSet presAssocID="{006D0E2E-5310-4E45-B9A5-E69070B83C48}" presName="conn" presStyleLbl="parChTrans1D2" presStyleIdx="0" presStyleCnt="1"/>
      <dgm:spPr/>
      <dgm:t>
        <a:bodyPr/>
        <a:lstStyle/>
        <a:p>
          <a:endParaRPr lang="ru-RU"/>
        </a:p>
      </dgm:t>
    </dgm:pt>
    <dgm:pt modelId="{AC435D32-EC10-4C90-9FFB-D19B6E4BA4BC}" type="pres">
      <dgm:prSet presAssocID="{006D0E2E-5310-4E45-B9A5-E69070B83C48}" presName="extraNode" presStyleLbl="node1" presStyleIdx="0" presStyleCnt="3"/>
      <dgm:spPr/>
    </dgm:pt>
    <dgm:pt modelId="{2E334307-40CB-4EC7-B3AF-0C9A73D2E18D}" type="pres">
      <dgm:prSet presAssocID="{006D0E2E-5310-4E45-B9A5-E69070B83C48}" presName="dstNode" presStyleLbl="node1" presStyleIdx="0" presStyleCnt="3"/>
      <dgm:spPr/>
    </dgm:pt>
    <dgm:pt modelId="{BA7E7D5E-BBC8-4812-B754-84BB8DB63BEF}" type="pres">
      <dgm:prSet presAssocID="{5A1E9019-7446-4116-94C0-53FEF1B3C799}" presName="text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BB2316A-073F-45A4-B63C-22B88E5F8CF1}" type="pres">
      <dgm:prSet presAssocID="{5A1E9019-7446-4116-94C0-53FEF1B3C799}" presName="accent_1" presStyleCnt="0"/>
      <dgm:spPr/>
    </dgm:pt>
    <dgm:pt modelId="{D79461AD-576D-4E3A-817D-D278823EF9C1}" type="pres">
      <dgm:prSet presAssocID="{5A1E9019-7446-4116-94C0-53FEF1B3C799}" presName="accentRepeatNode" presStyleLbl="solidFgAcc1" presStyleIdx="0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D21A65B8-825E-41B2-AFC6-EA593D632580}" type="pres">
      <dgm:prSet presAssocID="{EBF5E8BD-5EB2-4787-86B0-B8E6B80A6174}" presName="text_2" presStyleLbl="node1" presStyleIdx="1" presStyleCnt="3" custScaleY="140855" custLinFactNeighborX="8148" custLinFactNeighborY="969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5891304-1588-4ADD-8608-9D2AB9862AF7}" type="pres">
      <dgm:prSet presAssocID="{EBF5E8BD-5EB2-4787-86B0-B8E6B80A6174}" presName="accent_2" presStyleCnt="0"/>
      <dgm:spPr/>
    </dgm:pt>
    <dgm:pt modelId="{41080417-542E-439B-A907-8F469BE13496}" type="pres">
      <dgm:prSet presAssocID="{EBF5E8BD-5EB2-4787-86B0-B8E6B80A6174}" presName="accentRepeatNode" presStyleLbl="solidFgAcc1" presStyleIdx="1" presStyleCnt="3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3951F7B9-A928-43A2-993A-2709E8149EF5}" type="pres">
      <dgm:prSet presAssocID="{C71E80F8-F9B8-4928-98B3-830085BEA085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7C98706-24D3-44C0-81CE-77900AB1DE3F}" type="pres">
      <dgm:prSet presAssocID="{C71E80F8-F9B8-4928-98B3-830085BEA085}" presName="accent_3" presStyleCnt="0"/>
      <dgm:spPr/>
    </dgm:pt>
    <dgm:pt modelId="{5E70FDA9-A000-494B-8CC4-B06EFFA1FAC3}" type="pres">
      <dgm:prSet presAssocID="{C71E80F8-F9B8-4928-98B3-830085BEA085}" presName="accentRepeatNode" presStyleLbl="solidFgAcc1" presStyleIdx="2" presStyleCnt="3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4B47C16E-8FA6-47DF-9F18-BB1BF7F3F219}" srcId="{006D0E2E-5310-4E45-B9A5-E69070B83C48}" destId="{EBF5E8BD-5EB2-4787-86B0-B8E6B80A6174}" srcOrd="1" destOrd="0" parTransId="{96B68119-FB31-48E9-BD60-6A1D6F7B62DE}" sibTransId="{F49B2536-B4A0-486A-8BC3-F1AB93CEE048}"/>
    <dgm:cxn modelId="{08759B03-CE00-4519-9C0E-3B26A055C61D}" srcId="{006D0E2E-5310-4E45-B9A5-E69070B83C48}" destId="{5A1E9019-7446-4116-94C0-53FEF1B3C799}" srcOrd="0" destOrd="0" parTransId="{91E47E9D-D14D-431D-8005-EC78F673C020}" sibTransId="{2AAA7F79-5CA0-4946-A259-A6FBEFFE1CFB}"/>
    <dgm:cxn modelId="{846D11CC-8DBC-4A8E-8F05-4269D269A202}" type="presOf" srcId="{006D0E2E-5310-4E45-B9A5-E69070B83C48}" destId="{7AD208A1-4DCC-4EE4-8D67-F9BACE21B71B}" srcOrd="0" destOrd="0" presId="urn:microsoft.com/office/officeart/2008/layout/VerticalCurvedList"/>
    <dgm:cxn modelId="{04CBF4F8-10BA-43D5-B47C-330C50C42C84}" type="presOf" srcId="{5A1E9019-7446-4116-94C0-53FEF1B3C799}" destId="{BA7E7D5E-BBC8-4812-B754-84BB8DB63BEF}" srcOrd="0" destOrd="0" presId="urn:microsoft.com/office/officeart/2008/layout/VerticalCurvedList"/>
    <dgm:cxn modelId="{72B95574-A686-42F7-A484-4430C2DD315C}" type="presOf" srcId="{2AAA7F79-5CA0-4946-A259-A6FBEFFE1CFB}" destId="{13980BFE-46F3-4C57-B6BB-E44A5505260C}" srcOrd="0" destOrd="0" presId="urn:microsoft.com/office/officeart/2008/layout/VerticalCurvedList"/>
    <dgm:cxn modelId="{A570EAD4-0915-4644-8918-E65DB9F9EC01}" srcId="{006D0E2E-5310-4E45-B9A5-E69070B83C48}" destId="{C71E80F8-F9B8-4928-98B3-830085BEA085}" srcOrd="2" destOrd="0" parTransId="{749035EF-4415-4573-A28E-CEFF0F451434}" sibTransId="{46324FC0-10BD-4428-BB53-0C25EF4F5C6C}"/>
    <dgm:cxn modelId="{B72A7DF7-2CCD-4441-8697-7705D502D9E2}" type="presOf" srcId="{C71E80F8-F9B8-4928-98B3-830085BEA085}" destId="{3951F7B9-A928-43A2-993A-2709E8149EF5}" srcOrd="0" destOrd="0" presId="urn:microsoft.com/office/officeart/2008/layout/VerticalCurvedList"/>
    <dgm:cxn modelId="{96E5C13D-3D04-4984-99C8-6B3736316014}" type="presOf" srcId="{EBF5E8BD-5EB2-4787-86B0-B8E6B80A6174}" destId="{D21A65B8-825E-41B2-AFC6-EA593D632580}" srcOrd="0" destOrd="0" presId="urn:microsoft.com/office/officeart/2008/layout/VerticalCurvedList"/>
    <dgm:cxn modelId="{13E6ACCE-61D9-46E4-B49F-C53A610727A7}" type="presParOf" srcId="{7AD208A1-4DCC-4EE4-8D67-F9BACE21B71B}" destId="{D3DA87EF-9192-4582-8EC7-FB3B037FD1DD}" srcOrd="0" destOrd="0" presId="urn:microsoft.com/office/officeart/2008/layout/VerticalCurvedList"/>
    <dgm:cxn modelId="{0492EF30-D17B-4355-9900-7C75A4DAB3E4}" type="presParOf" srcId="{D3DA87EF-9192-4582-8EC7-FB3B037FD1DD}" destId="{E163B095-4041-4A9D-9D97-EB9DB371BDF0}" srcOrd="0" destOrd="0" presId="urn:microsoft.com/office/officeart/2008/layout/VerticalCurvedList"/>
    <dgm:cxn modelId="{ED1D4B51-4F9B-4AAB-837A-E81BD0B1D362}" type="presParOf" srcId="{E163B095-4041-4A9D-9D97-EB9DB371BDF0}" destId="{7C010452-C175-4338-BA06-2257D79744E5}" srcOrd="0" destOrd="0" presId="urn:microsoft.com/office/officeart/2008/layout/VerticalCurvedList"/>
    <dgm:cxn modelId="{E9BD9639-F4D4-4695-9DBB-B28184AF23B6}" type="presParOf" srcId="{E163B095-4041-4A9D-9D97-EB9DB371BDF0}" destId="{13980BFE-46F3-4C57-B6BB-E44A5505260C}" srcOrd="1" destOrd="0" presId="urn:microsoft.com/office/officeart/2008/layout/VerticalCurvedList"/>
    <dgm:cxn modelId="{3B255049-309B-4654-96AE-248D088AD5D4}" type="presParOf" srcId="{E163B095-4041-4A9D-9D97-EB9DB371BDF0}" destId="{AC435D32-EC10-4C90-9FFB-D19B6E4BA4BC}" srcOrd="2" destOrd="0" presId="urn:microsoft.com/office/officeart/2008/layout/VerticalCurvedList"/>
    <dgm:cxn modelId="{172263FA-798F-4153-8EAB-43606281113D}" type="presParOf" srcId="{E163B095-4041-4A9D-9D97-EB9DB371BDF0}" destId="{2E334307-40CB-4EC7-B3AF-0C9A73D2E18D}" srcOrd="3" destOrd="0" presId="urn:microsoft.com/office/officeart/2008/layout/VerticalCurvedList"/>
    <dgm:cxn modelId="{12810C35-AB58-4FC8-B22F-65B0562C9568}" type="presParOf" srcId="{D3DA87EF-9192-4582-8EC7-FB3B037FD1DD}" destId="{BA7E7D5E-BBC8-4812-B754-84BB8DB63BEF}" srcOrd="1" destOrd="0" presId="urn:microsoft.com/office/officeart/2008/layout/VerticalCurvedList"/>
    <dgm:cxn modelId="{1AA28AC8-F9C6-4D6B-9193-CA1E7DACDCB6}" type="presParOf" srcId="{D3DA87EF-9192-4582-8EC7-FB3B037FD1DD}" destId="{FBB2316A-073F-45A4-B63C-22B88E5F8CF1}" srcOrd="2" destOrd="0" presId="urn:microsoft.com/office/officeart/2008/layout/VerticalCurvedList"/>
    <dgm:cxn modelId="{2EFC0406-EDBC-45B3-856B-FAE3EE3FA6E0}" type="presParOf" srcId="{FBB2316A-073F-45A4-B63C-22B88E5F8CF1}" destId="{D79461AD-576D-4E3A-817D-D278823EF9C1}" srcOrd="0" destOrd="0" presId="urn:microsoft.com/office/officeart/2008/layout/VerticalCurvedList"/>
    <dgm:cxn modelId="{6B67E14A-7DB2-48D0-9BBA-427A5B33CA06}" type="presParOf" srcId="{D3DA87EF-9192-4582-8EC7-FB3B037FD1DD}" destId="{D21A65B8-825E-41B2-AFC6-EA593D632580}" srcOrd="3" destOrd="0" presId="urn:microsoft.com/office/officeart/2008/layout/VerticalCurvedList"/>
    <dgm:cxn modelId="{E7DA596F-AF2A-4A5F-839C-FD35D22BFCF9}" type="presParOf" srcId="{D3DA87EF-9192-4582-8EC7-FB3B037FD1DD}" destId="{A5891304-1588-4ADD-8608-9D2AB9862AF7}" srcOrd="4" destOrd="0" presId="urn:microsoft.com/office/officeart/2008/layout/VerticalCurvedList"/>
    <dgm:cxn modelId="{7B79EFAF-55E4-4A68-9B68-EB2394BDE01B}" type="presParOf" srcId="{A5891304-1588-4ADD-8608-9D2AB9862AF7}" destId="{41080417-542E-439B-A907-8F469BE13496}" srcOrd="0" destOrd="0" presId="urn:microsoft.com/office/officeart/2008/layout/VerticalCurvedList"/>
    <dgm:cxn modelId="{902EAF46-6FBD-469F-BE1F-6105A4A52AD5}" type="presParOf" srcId="{D3DA87EF-9192-4582-8EC7-FB3B037FD1DD}" destId="{3951F7B9-A928-43A2-993A-2709E8149EF5}" srcOrd="5" destOrd="0" presId="urn:microsoft.com/office/officeart/2008/layout/VerticalCurvedList"/>
    <dgm:cxn modelId="{5D608C2C-48D9-4072-9423-984A42878E9A}" type="presParOf" srcId="{D3DA87EF-9192-4582-8EC7-FB3B037FD1DD}" destId="{57C98706-24D3-44C0-81CE-77900AB1DE3F}" srcOrd="6" destOrd="0" presId="urn:microsoft.com/office/officeart/2008/layout/VerticalCurvedList"/>
    <dgm:cxn modelId="{5DC02617-2E0E-4CE1-97DC-C311842CC84E}" type="presParOf" srcId="{57C98706-24D3-44C0-81CE-77900AB1DE3F}" destId="{5E70FDA9-A000-494B-8CC4-B06EFFA1FAC3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EB210A8A-B969-4946-B5E0-0D0649213749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</dgm:pt>
    <dgm:pt modelId="{FD5379ED-571F-46A9-A9B7-38E3EBB8C302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ru-RU" sz="2000" b="1" dirty="0">
              <a:solidFill>
                <a:schemeClr val="tx1"/>
              </a:solidFill>
              <a:latin typeface="Times New Roman" pitchFamily="18" charset="0"/>
              <a:ea typeface="Times New Roman"/>
              <a:cs typeface="Times New Roman" pitchFamily="18" charset="0"/>
            </a:rPr>
            <a:t>1.Подготовка детей к восприятию нового произведения (подготовительная работа).</a:t>
          </a:r>
        </a:p>
      </dgm:t>
    </dgm:pt>
    <dgm:pt modelId="{88340BD1-1F9C-49C7-925E-9BDA51ACBA58}" type="parTrans" cxnId="{4778E694-03D7-406B-9F29-37EE9056CA09}">
      <dgm:prSet/>
      <dgm:spPr/>
      <dgm:t>
        <a:bodyPr/>
        <a:lstStyle/>
        <a:p>
          <a:endParaRPr lang="ru-RU"/>
        </a:p>
      </dgm:t>
    </dgm:pt>
    <dgm:pt modelId="{EEB2479A-A98F-4F08-AA66-08B3F7C7AC12}" type="sibTrans" cxnId="{4778E694-03D7-406B-9F29-37EE9056CA09}">
      <dgm:prSet/>
      <dgm:spPr/>
      <dgm:t>
        <a:bodyPr/>
        <a:lstStyle/>
        <a:p>
          <a:endParaRPr lang="ru-RU"/>
        </a:p>
      </dgm:t>
    </dgm:pt>
    <dgm:pt modelId="{4FF29A22-DD18-46FB-96DC-BC18F13A6B0E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ru-RU" sz="2000" b="1" dirty="0">
              <a:solidFill>
                <a:schemeClr val="tx1"/>
              </a:solidFill>
              <a:latin typeface="Times New Roman" pitchFamily="18" charset="0"/>
              <a:ea typeface="Times New Roman"/>
              <a:cs typeface="Times New Roman" pitchFamily="18" charset="0"/>
            </a:rPr>
            <a:t>2.Первичное чтение без предупреждения о последующем пересказе, чтобы обеспечить свободное художественное восприятие. </a:t>
          </a:r>
        </a:p>
      </dgm:t>
    </dgm:pt>
    <dgm:pt modelId="{0588A5B4-FB3F-49BB-B41B-E6F052C67008}" type="parTrans" cxnId="{BF021E21-638C-4D95-AEC3-7BDE2FE5A3B8}">
      <dgm:prSet/>
      <dgm:spPr/>
      <dgm:t>
        <a:bodyPr/>
        <a:lstStyle/>
        <a:p>
          <a:endParaRPr lang="ru-RU"/>
        </a:p>
      </dgm:t>
    </dgm:pt>
    <dgm:pt modelId="{D5EDD6C5-34FE-45EA-9DCF-56BE4E9D9D37}" type="sibTrans" cxnId="{BF021E21-638C-4D95-AEC3-7BDE2FE5A3B8}">
      <dgm:prSet/>
      <dgm:spPr/>
      <dgm:t>
        <a:bodyPr/>
        <a:lstStyle/>
        <a:p>
          <a:endParaRPr lang="ru-RU"/>
        </a:p>
      </dgm:t>
    </dgm:pt>
    <dgm:pt modelId="{673E5B31-EAA7-4414-BCA1-C27F5F65D69D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ru-RU" sz="1800" b="1" dirty="0">
              <a:solidFill>
                <a:schemeClr val="tx1"/>
              </a:solidFill>
              <a:latin typeface="Times New Roman" pitchFamily="18" charset="0"/>
              <a:ea typeface="Times New Roman"/>
              <a:cs typeface="Times New Roman" pitchFamily="18" charset="0"/>
            </a:rPr>
            <a:t>3.По</a:t>
          </a:r>
          <a:r>
            <a:rPr lang="ru-RU" sz="2000" b="1" dirty="0">
              <a:solidFill>
                <a:schemeClr val="tx1"/>
              </a:solidFill>
              <a:latin typeface="Times New Roman" pitchFamily="18" charset="0"/>
              <a:ea typeface="Times New Roman"/>
              <a:cs typeface="Times New Roman" pitchFamily="18" charset="0"/>
            </a:rPr>
            <a:t>дготовительная беседа.</a:t>
          </a:r>
        </a:p>
      </dgm:t>
    </dgm:pt>
    <dgm:pt modelId="{92C0BAA0-0E45-4D76-AAF0-F47999BCA773}" type="parTrans" cxnId="{656240DE-2085-49D8-AA89-7BBF04D05739}">
      <dgm:prSet/>
      <dgm:spPr/>
      <dgm:t>
        <a:bodyPr/>
        <a:lstStyle/>
        <a:p>
          <a:endParaRPr lang="ru-RU"/>
        </a:p>
      </dgm:t>
    </dgm:pt>
    <dgm:pt modelId="{176BB71E-B882-42B2-B39B-A0BFB4A41354}" type="sibTrans" cxnId="{656240DE-2085-49D8-AA89-7BBF04D05739}">
      <dgm:prSet/>
      <dgm:spPr/>
      <dgm:t>
        <a:bodyPr/>
        <a:lstStyle/>
        <a:p>
          <a:endParaRPr lang="ru-RU"/>
        </a:p>
      </dgm:t>
    </dgm:pt>
    <dgm:pt modelId="{DDA60ADF-EFAA-43B9-B252-DC78663B7E7C}" type="pres">
      <dgm:prSet presAssocID="{EB210A8A-B969-4946-B5E0-0D0649213749}" presName="CompostProcess" presStyleCnt="0">
        <dgm:presLayoutVars>
          <dgm:dir/>
          <dgm:resizeHandles val="exact"/>
        </dgm:presLayoutVars>
      </dgm:prSet>
      <dgm:spPr/>
    </dgm:pt>
    <dgm:pt modelId="{4F67439C-8BA3-4353-BD51-1F4849B77D48}" type="pres">
      <dgm:prSet presAssocID="{EB210A8A-B969-4946-B5E0-0D0649213749}" presName="arrow" presStyleLbl="bgShp" presStyleIdx="0" presStyleCnt="1"/>
      <dgm:spPr/>
    </dgm:pt>
    <dgm:pt modelId="{7EF747B5-A61A-47F9-9078-0C55C793CBF0}" type="pres">
      <dgm:prSet presAssocID="{EB210A8A-B969-4946-B5E0-0D0649213749}" presName="linearProcess" presStyleCnt="0"/>
      <dgm:spPr/>
    </dgm:pt>
    <dgm:pt modelId="{ACEAC067-D294-4CAD-8EDA-CDD8240F5F99}" type="pres">
      <dgm:prSet presAssocID="{FD5379ED-571F-46A9-A9B7-38E3EBB8C302}" presName="textNode" presStyleLbl="node1" presStyleIdx="0" presStyleCnt="3" custScaleY="131632" custLinFactNeighborX="44280" custLinFactNeighborY="80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46C231D-AF6A-45BF-A524-2602D8529779}" type="pres">
      <dgm:prSet presAssocID="{EEB2479A-A98F-4F08-AA66-08B3F7C7AC12}" presName="sibTrans" presStyleCnt="0"/>
      <dgm:spPr/>
    </dgm:pt>
    <dgm:pt modelId="{5CFED504-B4EB-42E6-B229-27C46BD03ED6}" type="pres">
      <dgm:prSet presAssocID="{4FF29A22-DD18-46FB-96DC-BC18F13A6B0E}" presName="textNode" presStyleLbl="node1" presStyleIdx="1" presStyleCnt="3" custScaleY="17527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DA39C50-1129-43C4-80C2-79F160AD6268}" type="pres">
      <dgm:prSet presAssocID="{D5EDD6C5-34FE-45EA-9DCF-56BE4E9D9D37}" presName="sibTrans" presStyleCnt="0"/>
      <dgm:spPr/>
    </dgm:pt>
    <dgm:pt modelId="{1D794494-8B35-49F5-9160-214AD7770614}" type="pres">
      <dgm:prSet presAssocID="{673E5B31-EAA7-4414-BCA1-C27F5F65D69D}" presName="textNode" presStyleLbl="node1" presStyleIdx="2" presStyleCnt="3" custScaleX="119351" custScaleY="105768" custLinFactNeighborX="-15769" custLinFactNeighborY="80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64CD09D-7A80-45F4-BEE7-7FFBBD0F093B}" type="presOf" srcId="{FD5379ED-571F-46A9-A9B7-38E3EBB8C302}" destId="{ACEAC067-D294-4CAD-8EDA-CDD8240F5F99}" srcOrd="0" destOrd="0" presId="urn:microsoft.com/office/officeart/2005/8/layout/hProcess9"/>
    <dgm:cxn modelId="{BF021E21-638C-4D95-AEC3-7BDE2FE5A3B8}" srcId="{EB210A8A-B969-4946-B5E0-0D0649213749}" destId="{4FF29A22-DD18-46FB-96DC-BC18F13A6B0E}" srcOrd="1" destOrd="0" parTransId="{0588A5B4-FB3F-49BB-B41B-E6F052C67008}" sibTransId="{D5EDD6C5-34FE-45EA-9DCF-56BE4E9D9D37}"/>
    <dgm:cxn modelId="{317C46EC-4994-4637-96BC-ECA3EAB61B0A}" type="presOf" srcId="{4FF29A22-DD18-46FB-96DC-BC18F13A6B0E}" destId="{5CFED504-B4EB-42E6-B229-27C46BD03ED6}" srcOrd="0" destOrd="0" presId="urn:microsoft.com/office/officeart/2005/8/layout/hProcess9"/>
    <dgm:cxn modelId="{656240DE-2085-49D8-AA89-7BBF04D05739}" srcId="{EB210A8A-B969-4946-B5E0-0D0649213749}" destId="{673E5B31-EAA7-4414-BCA1-C27F5F65D69D}" srcOrd="2" destOrd="0" parTransId="{92C0BAA0-0E45-4D76-AAF0-F47999BCA773}" sibTransId="{176BB71E-B882-42B2-B39B-A0BFB4A41354}"/>
    <dgm:cxn modelId="{4778E694-03D7-406B-9F29-37EE9056CA09}" srcId="{EB210A8A-B969-4946-B5E0-0D0649213749}" destId="{FD5379ED-571F-46A9-A9B7-38E3EBB8C302}" srcOrd="0" destOrd="0" parTransId="{88340BD1-1F9C-49C7-925E-9BDA51ACBA58}" sibTransId="{EEB2479A-A98F-4F08-AA66-08B3F7C7AC12}"/>
    <dgm:cxn modelId="{FE35AF98-0C5B-4AA3-A240-A3B4EE03F221}" type="presOf" srcId="{673E5B31-EAA7-4414-BCA1-C27F5F65D69D}" destId="{1D794494-8B35-49F5-9160-214AD7770614}" srcOrd="0" destOrd="0" presId="urn:microsoft.com/office/officeart/2005/8/layout/hProcess9"/>
    <dgm:cxn modelId="{C8ADF2A3-EAE4-488E-A44A-8C145F07BAE1}" type="presOf" srcId="{EB210A8A-B969-4946-B5E0-0D0649213749}" destId="{DDA60ADF-EFAA-43B9-B252-DC78663B7E7C}" srcOrd="0" destOrd="0" presId="urn:microsoft.com/office/officeart/2005/8/layout/hProcess9"/>
    <dgm:cxn modelId="{471A9BB1-CA77-4EDA-AB86-20A0676E757A}" type="presParOf" srcId="{DDA60ADF-EFAA-43B9-B252-DC78663B7E7C}" destId="{4F67439C-8BA3-4353-BD51-1F4849B77D48}" srcOrd="0" destOrd="0" presId="urn:microsoft.com/office/officeart/2005/8/layout/hProcess9"/>
    <dgm:cxn modelId="{DCA5FA15-DCC0-4B94-866B-A020208D255B}" type="presParOf" srcId="{DDA60ADF-EFAA-43B9-B252-DC78663B7E7C}" destId="{7EF747B5-A61A-47F9-9078-0C55C793CBF0}" srcOrd="1" destOrd="0" presId="urn:microsoft.com/office/officeart/2005/8/layout/hProcess9"/>
    <dgm:cxn modelId="{86DAEAA2-C98B-437A-BE43-497116487228}" type="presParOf" srcId="{7EF747B5-A61A-47F9-9078-0C55C793CBF0}" destId="{ACEAC067-D294-4CAD-8EDA-CDD8240F5F99}" srcOrd="0" destOrd="0" presId="urn:microsoft.com/office/officeart/2005/8/layout/hProcess9"/>
    <dgm:cxn modelId="{6A8FF12E-FEE9-4F97-B5E0-603AE9F856C9}" type="presParOf" srcId="{7EF747B5-A61A-47F9-9078-0C55C793CBF0}" destId="{146C231D-AF6A-45BF-A524-2602D8529779}" srcOrd="1" destOrd="0" presId="urn:microsoft.com/office/officeart/2005/8/layout/hProcess9"/>
    <dgm:cxn modelId="{1F4B6F5E-B430-4441-80D1-6B4661BF00D1}" type="presParOf" srcId="{7EF747B5-A61A-47F9-9078-0C55C793CBF0}" destId="{5CFED504-B4EB-42E6-B229-27C46BD03ED6}" srcOrd="2" destOrd="0" presId="urn:microsoft.com/office/officeart/2005/8/layout/hProcess9"/>
    <dgm:cxn modelId="{32888149-F384-4506-9851-023429C7B355}" type="presParOf" srcId="{7EF747B5-A61A-47F9-9078-0C55C793CBF0}" destId="{4DA39C50-1129-43C4-80C2-79F160AD6268}" srcOrd="3" destOrd="0" presId="urn:microsoft.com/office/officeart/2005/8/layout/hProcess9"/>
    <dgm:cxn modelId="{03873698-D4F0-4D13-ADA6-B08C59750325}" type="presParOf" srcId="{7EF747B5-A61A-47F9-9078-0C55C793CBF0}" destId="{1D794494-8B35-49F5-9160-214AD7770614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34D310B2-F4DA-484D-A4D7-10C479CDD845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</dgm:pt>
    <dgm:pt modelId="{2A7D2096-F651-4ACC-827E-9A86F872DA59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ru-RU" sz="1800" b="1" dirty="0">
              <a:solidFill>
                <a:schemeClr val="tx1"/>
              </a:solidFill>
              <a:latin typeface="Times New Roman" pitchFamily="18" charset="0"/>
              <a:ea typeface="Times New Roman"/>
              <a:cs typeface="Times New Roman" pitchFamily="18" charset="0"/>
            </a:rPr>
            <a:t>4.Повторное чтение, обобщающее результаты разбора</a:t>
          </a:r>
          <a:r>
            <a:rPr lang="ru-RU" sz="1800" dirty="0">
              <a:solidFill>
                <a:schemeClr val="tx1"/>
              </a:solidFill>
              <a:latin typeface="Times New Roman" pitchFamily="18" charset="0"/>
              <a:ea typeface="Times New Roman"/>
              <a:cs typeface="Times New Roman" pitchFamily="18" charset="0"/>
            </a:rPr>
            <a:t> </a:t>
          </a:r>
          <a:r>
            <a:rPr lang="ru-RU" sz="1800" b="1" dirty="0">
              <a:solidFill>
                <a:schemeClr val="tx1"/>
              </a:solidFill>
              <a:latin typeface="Times New Roman" pitchFamily="18" charset="0"/>
              <a:ea typeface="Times New Roman"/>
              <a:cs typeface="Times New Roman" pitchFamily="18" charset="0"/>
            </a:rPr>
            <a:t>с установкой на запоминание с последующим пересказом</a:t>
          </a:r>
          <a:r>
            <a:rPr lang="ru-RU" sz="1400" b="1" dirty="0">
              <a:solidFill>
                <a:schemeClr val="tx1"/>
              </a:solidFill>
              <a:latin typeface="Times New Roman" pitchFamily="18" charset="0"/>
              <a:ea typeface="Times New Roman"/>
              <a:cs typeface="Times New Roman" pitchFamily="18" charset="0"/>
            </a:rPr>
            <a:t>.</a:t>
          </a:r>
          <a:endParaRPr lang="ru-RU" sz="1400" dirty="0">
            <a:solidFill>
              <a:schemeClr val="tx1"/>
            </a:solidFill>
            <a:latin typeface="Times New Roman" pitchFamily="18" charset="0"/>
            <a:ea typeface="Times New Roman"/>
            <a:cs typeface="Times New Roman" pitchFamily="18" charset="0"/>
          </a:endParaRPr>
        </a:p>
      </dgm:t>
    </dgm:pt>
    <dgm:pt modelId="{6C846F49-41B9-4C52-A471-60E8816C1598}" type="parTrans" cxnId="{C53A0168-B4E7-45B7-98DA-F05C4C5C3A53}">
      <dgm:prSet/>
      <dgm:spPr/>
      <dgm:t>
        <a:bodyPr/>
        <a:lstStyle/>
        <a:p>
          <a:endParaRPr lang="ru-RU"/>
        </a:p>
      </dgm:t>
    </dgm:pt>
    <dgm:pt modelId="{D9C0A507-41CC-4F02-B0B5-6E1BE5B22BB8}" type="sibTrans" cxnId="{C53A0168-B4E7-45B7-98DA-F05C4C5C3A53}">
      <dgm:prSet/>
      <dgm:spPr/>
      <dgm:t>
        <a:bodyPr/>
        <a:lstStyle/>
        <a:p>
          <a:endParaRPr lang="ru-RU"/>
        </a:p>
      </dgm:t>
    </dgm:pt>
    <dgm:pt modelId="{AE1130F8-16C6-4947-9FAD-59C8EE2E5280}">
      <dgm:prSet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ru-RU" b="1" dirty="0">
              <a:solidFill>
                <a:schemeClr val="tx1"/>
              </a:solidFill>
              <a:latin typeface="Times New Roman" pitchFamily="18" charset="0"/>
              <a:ea typeface="Times New Roman"/>
              <a:cs typeface="Times New Roman" pitchFamily="18" charset="0"/>
            </a:rPr>
            <a:t>5.Пауза для подготовки детей к ответам, для запоминания текста (несколько секунд).</a:t>
          </a:r>
        </a:p>
      </dgm:t>
    </dgm:pt>
    <dgm:pt modelId="{F53FB586-8DED-4A0D-96F2-30AD97608ED1}" type="parTrans" cxnId="{2742A6C3-0658-453E-809B-011521731A33}">
      <dgm:prSet/>
      <dgm:spPr/>
      <dgm:t>
        <a:bodyPr/>
        <a:lstStyle/>
        <a:p>
          <a:endParaRPr lang="ru-RU"/>
        </a:p>
      </dgm:t>
    </dgm:pt>
    <dgm:pt modelId="{F7F26F72-19FB-4044-8EA6-5CDBB36DBE2D}" type="sibTrans" cxnId="{2742A6C3-0658-453E-809B-011521731A33}">
      <dgm:prSet/>
      <dgm:spPr/>
      <dgm:t>
        <a:bodyPr/>
        <a:lstStyle/>
        <a:p>
          <a:endParaRPr lang="ru-RU"/>
        </a:p>
      </dgm:t>
    </dgm:pt>
    <dgm:pt modelId="{5E14A14C-4710-4017-9ADC-CE6A57554CB0}">
      <dgm:prSet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ru-RU" b="1" dirty="0">
              <a:solidFill>
                <a:schemeClr val="tx1"/>
              </a:solidFill>
              <a:latin typeface="Times New Roman" pitchFamily="18" charset="0"/>
              <a:ea typeface="Times New Roman"/>
              <a:cs typeface="Times New Roman" pitchFamily="18" charset="0"/>
            </a:rPr>
            <a:t>6.Пересказ учащимися</a:t>
          </a:r>
          <a:r>
            <a:rPr lang="ru-RU" b="1" dirty="0">
              <a:latin typeface="Times New Roman" pitchFamily="18" charset="0"/>
              <a:ea typeface="Times New Roman"/>
              <a:cs typeface="Times New Roman" pitchFamily="18" charset="0"/>
            </a:rPr>
            <a:t>.</a:t>
          </a:r>
        </a:p>
      </dgm:t>
    </dgm:pt>
    <dgm:pt modelId="{26EB3220-A13D-43F4-A955-FD783D4EDF58}" type="parTrans" cxnId="{08BB3185-8907-4E0B-AD7D-435B5331FC66}">
      <dgm:prSet/>
      <dgm:spPr/>
      <dgm:t>
        <a:bodyPr/>
        <a:lstStyle/>
        <a:p>
          <a:endParaRPr lang="ru-RU"/>
        </a:p>
      </dgm:t>
    </dgm:pt>
    <dgm:pt modelId="{4682CB02-5294-45F5-AEED-A83232B2F5F1}" type="sibTrans" cxnId="{08BB3185-8907-4E0B-AD7D-435B5331FC66}">
      <dgm:prSet/>
      <dgm:spPr/>
      <dgm:t>
        <a:bodyPr/>
        <a:lstStyle/>
        <a:p>
          <a:endParaRPr lang="ru-RU"/>
        </a:p>
      </dgm:t>
    </dgm:pt>
    <dgm:pt modelId="{E7386D1A-98A7-4675-A13D-28674ED0E4B8}">
      <dgm:prSet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ru-RU" b="1" i="1" dirty="0">
              <a:solidFill>
                <a:schemeClr val="tx1"/>
              </a:solidFill>
              <a:latin typeface="Times New Roman"/>
              <a:ea typeface="Times New Roman"/>
              <a:cs typeface="Times New Roman"/>
            </a:rPr>
            <a:t>7</a:t>
          </a:r>
          <a:r>
            <a:rPr lang="ru-RU" b="1" dirty="0">
              <a:solidFill>
                <a:schemeClr val="tx1"/>
              </a:solidFill>
              <a:latin typeface="Times New Roman" pitchFamily="18" charset="0"/>
              <a:ea typeface="Times New Roman"/>
              <a:cs typeface="Times New Roman" pitchFamily="18" charset="0"/>
            </a:rPr>
            <a:t>. Анализ пересказов детей.</a:t>
          </a:r>
          <a:endParaRPr lang="ru-RU" dirty="0">
            <a:solidFill>
              <a:schemeClr val="tx1"/>
            </a:solidFill>
            <a:latin typeface="Times New Roman" pitchFamily="18" charset="0"/>
            <a:ea typeface="Times New Roman"/>
            <a:cs typeface="Times New Roman" pitchFamily="18" charset="0"/>
          </a:endParaRPr>
        </a:p>
      </dgm:t>
    </dgm:pt>
    <dgm:pt modelId="{49010512-825B-451B-8037-4107924721C5}" type="parTrans" cxnId="{1832A709-E61B-4814-A265-CDA2498F0427}">
      <dgm:prSet/>
      <dgm:spPr/>
      <dgm:t>
        <a:bodyPr/>
        <a:lstStyle/>
        <a:p>
          <a:endParaRPr lang="ru-RU"/>
        </a:p>
      </dgm:t>
    </dgm:pt>
    <dgm:pt modelId="{59F19B35-0E1D-432B-91E3-754B18BD4DF3}" type="sibTrans" cxnId="{1832A709-E61B-4814-A265-CDA2498F0427}">
      <dgm:prSet/>
      <dgm:spPr/>
      <dgm:t>
        <a:bodyPr/>
        <a:lstStyle/>
        <a:p>
          <a:endParaRPr lang="ru-RU"/>
        </a:p>
      </dgm:t>
    </dgm:pt>
    <dgm:pt modelId="{DA9A951C-DD6C-41AA-B235-C3A59BD86C23}" type="pres">
      <dgm:prSet presAssocID="{34D310B2-F4DA-484D-A4D7-10C479CDD845}" presName="CompostProcess" presStyleCnt="0">
        <dgm:presLayoutVars>
          <dgm:dir/>
          <dgm:resizeHandles val="exact"/>
        </dgm:presLayoutVars>
      </dgm:prSet>
      <dgm:spPr/>
    </dgm:pt>
    <dgm:pt modelId="{D5BFF8AE-05AA-4041-82EF-3B3E4C5BE1C3}" type="pres">
      <dgm:prSet presAssocID="{34D310B2-F4DA-484D-A4D7-10C479CDD845}" presName="arrow" presStyleLbl="bgShp" presStyleIdx="0" presStyleCnt="1"/>
      <dgm:spPr/>
    </dgm:pt>
    <dgm:pt modelId="{F5884C62-4909-4CDF-ABA1-07B9E83DBFDA}" type="pres">
      <dgm:prSet presAssocID="{34D310B2-F4DA-484D-A4D7-10C479CDD845}" presName="linearProcess" presStyleCnt="0"/>
      <dgm:spPr/>
    </dgm:pt>
    <dgm:pt modelId="{B6EEA419-6CCA-4E70-8734-FC68FFCE57B7}" type="pres">
      <dgm:prSet presAssocID="{2A7D2096-F651-4ACC-827E-9A86F872DA59}" presName="textNode" presStyleLbl="node1" presStyleIdx="0" presStyleCnt="4" custScaleY="25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8607CE2-9B40-4717-A009-17E2F50441A9}" type="pres">
      <dgm:prSet presAssocID="{D9C0A507-41CC-4F02-B0B5-6E1BE5B22BB8}" presName="sibTrans" presStyleCnt="0"/>
      <dgm:spPr/>
    </dgm:pt>
    <dgm:pt modelId="{03B8633E-86DF-4A62-A81B-B2186004B590}" type="pres">
      <dgm:prSet presAssocID="{AE1130F8-16C6-4947-9FAD-59C8EE2E5280}" presName="textNode" presStyleLbl="node1" presStyleIdx="1" presStyleCnt="4" custScaleY="15264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0887384-01B5-4AD4-A16B-32EC6429057E}" type="pres">
      <dgm:prSet presAssocID="{F7F26F72-19FB-4044-8EA6-5CDBB36DBE2D}" presName="sibTrans" presStyleCnt="0"/>
      <dgm:spPr/>
    </dgm:pt>
    <dgm:pt modelId="{88B16E0D-6738-45EC-BE2F-BFEE3626289C}" type="pres">
      <dgm:prSet presAssocID="{5E14A14C-4710-4017-9ADC-CE6A57554CB0}" presName="textNode" presStyleLbl="node1" presStyleIdx="2" presStyleCnt="4" custScaleY="14618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F45996E-EACF-4D42-8E8A-33DCB230482B}" type="pres">
      <dgm:prSet presAssocID="{4682CB02-5294-45F5-AEED-A83232B2F5F1}" presName="sibTrans" presStyleCnt="0"/>
      <dgm:spPr/>
    </dgm:pt>
    <dgm:pt modelId="{E5FC5F4E-F740-46B3-974D-BB1C2353272C}" type="pres">
      <dgm:prSet presAssocID="{E7386D1A-98A7-4675-A13D-28674ED0E4B8}" presName="text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53A0168-B4E7-45B7-98DA-F05C4C5C3A53}" srcId="{34D310B2-F4DA-484D-A4D7-10C479CDD845}" destId="{2A7D2096-F651-4ACC-827E-9A86F872DA59}" srcOrd="0" destOrd="0" parTransId="{6C846F49-41B9-4C52-A471-60E8816C1598}" sibTransId="{D9C0A507-41CC-4F02-B0B5-6E1BE5B22BB8}"/>
    <dgm:cxn modelId="{F99B927C-1AAC-4058-8A3A-495CA07B092F}" type="presOf" srcId="{5E14A14C-4710-4017-9ADC-CE6A57554CB0}" destId="{88B16E0D-6738-45EC-BE2F-BFEE3626289C}" srcOrd="0" destOrd="0" presId="urn:microsoft.com/office/officeart/2005/8/layout/hProcess9"/>
    <dgm:cxn modelId="{8ED6D214-8C42-4EFF-B805-E97A2C073247}" type="presOf" srcId="{AE1130F8-16C6-4947-9FAD-59C8EE2E5280}" destId="{03B8633E-86DF-4A62-A81B-B2186004B590}" srcOrd="0" destOrd="0" presId="urn:microsoft.com/office/officeart/2005/8/layout/hProcess9"/>
    <dgm:cxn modelId="{553F6A0E-B5D4-4B6B-90C5-41C13F7B381A}" type="presOf" srcId="{E7386D1A-98A7-4675-A13D-28674ED0E4B8}" destId="{E5FC5F4E-F740-46B3-974D-BB1C2353272C}" srcOrd="0" destOrd="0" presId="urn:microsoft.com/office/officeart/2005/8/layout/hProcess9"/>
    <dgm:cxn modelId="{1832A709-E61B-4814-A265-CDA2498F0427}" srcId="{34D310B2-F4DA-484D-A4D7-10C479CDD845}" destId="{E7386D1A-98A7-4675-A13D-28674ED0E4B8}" srcOrd="3" destOrd="0" parTransId="{49010512-825B-451B-8037-4107924721C5}" sibTransId="{59F19B35-0E1D-432B-91E3-754B18BD4DF3}"/>
    <dgm:cxn modelId="{2742A6C3-0658-453E-809B-011521731A33}" srcId="{34D310B2-F4DA-484D-A4D7-10C479CDD845}" destId="{AE1130F8-16C6-4947-9FAD-59C8EE2E5280}" srcOrd="1" destOrd="0" parTransId="{F53FB586-8DED-4A0D-96F2-30AD97608ED1}" sibTransId="{F7F26F72-19FB-4044-8EA6-5CDBB36DBE2D}"/>
    <dgm:cxn modelId="{08BB3185-8907-4E0B-AD7D-435B5331FC66}" srcId="{34D310B2-F4DA-484D-A4D7-10C479CDD845}" destId="{5E14A14C-4710-4017-9ADC-CE6A57554CB0}" srcOrd="2" destOrd="0" parTransId="{26EB3220-A13D-43F4-A955-FD783D4EDF58}" sibTransId="{4682CB02-5294-45F5-AEED-A83232B2F5F1}"/>
    <dgm:cxn modelId="{64D8E3A8-8735-44A6-8193-72EA20A4B80A}" type="presOf" srcId="{34D310B2-F4DA-484D-A4D7-10C479CDD845}" destId="{DA9A951C-DD6C-41AA-B235-C3A59BD86C23}" srcOrd="0" destOrd="0" presId="urn:microsoft.com/office/officeart/2005/8/layout/hProcess9"/>
    <dgm:cxn modelId="{051DFCA8-A3E6-46BA-BC74-2A6BD2FB4DB2}" type="presOf" srcId="{2A7D2096-F651-4ACC-827E-9A86F872DA59}" destId="{B6EEA419-6CCA-4E70-8734-FC68FFCE57B7}" srcOrd="0" destOrd="0" presId="urn:microsoft.com/office/officeart/2005/8/layout/hProcess9"/>
    <dgm:cxn modelId="{28C41AC6-78D1-478E-8025-BFEE9947C95E}" type="presParOf" srcId="{DA9A951C-DD6C-41AA-B235-C3A59BD86C23}" destId="{D5BFF8AE-05AA-4041-82EF-3B3E4C5BE1C3}" srcOrd="0" destOrd="0" presId="urn:microsoft.com/office/officeart/2005/8/layout/hProcess9"/>
    <dgm:cxn modelId="{448EC371-6A58-45D0-8819-693385AF155B}" type="presParOf" srcId="{DA9A951C-DD6C-41AA-B235-C3A59BD86C23}" destId="{F5884C62-4909-4CDF-ABA1-07B9E83DBFDA}" srcOrd="1" destOrd="0" presId="urn:microsoft.com/office/officeart/2005/8/layout/hProcess9"/>
    <dgm:cxn modelId="{33BE3189-2810-4E4E-9229-1B88A943FA58}" type="presParOf" srcId="{F5884C62-4909-4CDF-ABA1-07B9E83DBFDA}" destId="{B6EEA419-6CCA-4E70-8734-FC68FFCE57B7}" srcOrd="0" destOrd="0" presId="urn:microsoft.com/office/officeart/2005/8/layout/hProcess9"/>
    <dgm:cxn modelId="{6F1E8B55-11C6-4687-B81C-DEBF396AF6DE}" type="presParOf" srcId="{F5884C62-4909-4CDF-ABA1-07B9E83DBFDA}" destId="{18607CE2-9B40-4717-A009-17E2F50441A9}" srcOrd="1" destOrd="0" presId="urn:microsoft.com/office/officeart/2005/8/layout/hProcess9"/>
    <dgm:cxn modelId="{563BFC7C-7061-4E76-B0CF-3985F54DB9AE}" type="presParOf" srcId="{F5884C62-4909-4CDF-ABA1-07B9E83DBFDA}" destId="{03B8633E-86DF-4A62-A81B-B2186004B590}" srcOrd="2" destOrd="0" presId="urn:microsoft.com/office/officeart/2005/8/layout/hProcess9"/>
    <dgm:cxn modelId="{3A0C29A2-6CDA-4460-8251-D0E13F9070DA}" type="presParOf" srcId="{F5884C62-4909-4CDF-ABA1-07B9E83DBFDA}" destId="{80887384-01B5-4AD4-A16B-32EC6429057E}" srcOrd="3" destOrd="0" presId="urn:microsoft.com/office/officeart/2005/8/layout/hProcess9"/>
    <dgm:cxn modelId="{4663403E-DBC0-4078-9132-CD9F323D469F}" type="presParOf" srcId="{F5884C62-4909-4CDF-ABA1-07B9E83DBFDA}" destId="{88B16E0D-6738-45EC-BE2F-BFEE3626289C}" srcOrd="4" destOrd="0" presId="urn:microsoft.com/office/officeart/2005/8/layout/hProcess9"/>
    <dgm:cxn modelId="{A931531E-3B8C-49A3-A4C4-50EDEA7516E7}" type="presParOf" srcId="{F5884C62-4909-4CDF-ABA1-07B9E83DBFDA}" destId="{3F45996E-EACF-4D42-8E8A-33DCB230482B}" srcOrd="5" destOrd="0" presId="urn:microsoft.com/office/officeart/2005/8/layout/hProcess9"/>
    <dgm:cxn modelId="{519C3AB9-BDAC-41D6-A5C1-32470BB3D471}" type="presParOf" srcId="{F5884C62-4909-4CDF-ABA1-07B9E83DBFDA}" destId="{E5FC5F4E-F740-46B3-974D-BB1C2353272C}" srcOrd="6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3F7BA7-7D65-4CF1-9B73-81914A298122}">
      <dsp:nvSpPr>
        <dsp:cNvPr id="0" name=""/>
        <dsp:cNvSpPr/>
      </dsp:nvSpPr>
      <dsp:spPr>
        <a:xfrm>
          <a:off x="0" y="726444"/>
          <a:ext cx="7886700" cy="1367144"/>
        </a:xfrm>
        <a:prstGeom prst="roundRect">
          <a:avLst/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7170" tIns="217170" rIns="217170" bIns="217170" numCol="1" spcCol="1270" anchor="ctr" anchorCtr="0">
          <a:noAutofit/>
        </a:bodyPr>
        <a:lstStyle/>
        <a:p>
          <a:pPr lvl="0" algn="l" defTabSz="2533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5700" b="1" kern="1200" dirty="0">
              <a:solidFill>
                <a:srgbClr val="000000"/>
              </a:solidFill>
              <a:effectLst/>
              <a:latin typeface="Times New Roman" pitchFamily="18" charset="0"/>
              <a:cs typeface="Times New Roman" pitchFamily="18" charset="0"/>
            </a:rPr>
            <a:t>Диалогическая речь</a:t>
          </a:r>
          <a:endParaRPr lang="ru-RU" sz="5700" kern="1200" dirty="0">
            <a:effectLst/>
          </a:endParaRPr>
        </a:p>
      </dsp:txBody>
      <dsp:txXfrm>
        <a:off x="66738" y="793182"/>
        <a:ext cx="7753224" cy="1233668"/>
      </dsp:txXfrm>
    </dsp:sp>
    <dsp:sp modelId="{C89C21CB-9180-43D7-B306-3D990D6E4AA7}">
      <dsp:nvSpPr>
        <dsp:cNvPr id="0" name=""/>
        <dsp:cNvSpPr/>
      </dsp:nvSpPr>
      <dsp:spPr>
        <a:xfrm>
          <a:off x="0" y="2257749"/>
          <a:ext cx="7886700" cy="1367144"/>
        </a:xfrm>
        <a:prstGeom prst="roundRect">
          <a:avLst/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7170" tIns="217170" rIns="217170" bIns="217170" numCol="1" spcCol="1270" anchor="ctr" anchorCtr="0">
          <a:noAutofit/>
        </a:bodyPr>
        <a:lstStyle/>
        <a:p>
          <a:pPr lvl="0" algn="l" defTabSz="2533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5700" b="1" kern="12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rPr>
            <a:t>Монологическая речь</a:t>
          </a:r>
          <a:endParaRPr lang="ru-RU" sz="5700" kern="1200" dirty="0"/>
        </a:p>
      </dsp:txBody>
      <dsp:txXfrm>
        <a:off x="66738" y="2324487"/>
        <a:ext cx="7753224" cy="123366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F2E2679-CE85-43A8-B19A-A2101A01678A}">
      <dsp:nvSpPr>
        <dsp:cNvPr id="0" name=""/>
        <dsp:cNvSpPr/>
      </dsp:nvSpPr>
      <dsp:spPr>
        <a:xfrm>
          <a:off x="0" y="0"/>
          <a:ext cx="7886700" cy="1359793"/>
        </a:xfrm>
        <a:prstGeom prst="roundRect">
          <a:avLst>
            <a:gd name="adj" fmla="val 10000"/>
          </a:avLst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lvl="0" algn="just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   Повседневное общение с детьми.</a:t>
          </a:r>
          <a:endParaRPr lang="ru-RU" sz="4000" kern="1200" dirty="0">
            <a:solidFill>
              <a:schemeClr val="tx1"/>
            </a:solidFill>
          </a:endParaRP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300" kern="1200" dirty="0"/>
        </a:p>
      </dsp:txBody>
      <dsp:txXfrm>
        <a:off x="1713319" y="0"/>
        <a:ext cx="6173380" cy="1359793"/>
      </dsp:txXfrm>
    </dsp:sp>
    <dsp:sp modelId="{C985309A-6A64-40A3-ABA2-23238BD3BC98}">
      <dsp:nvSpPr>
        <dsp:cNvPr id="0" name=""/>
        <dsp:cNvSpPr/>
      </dsp:nvSpPr>
      <dsp:spPr>
        <a:xfrm>
          <a:off x="135979" y="135979"/>
          <a:ext cx="1577340" cy="1087834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0F4A4F8-DE36-42A2-9715-982081F40B71}">
      <dsp:nvSpPr>
        <dsp:cNvPr id="0" name=""/>
        <dsp:cNvSpPr/>
      </dsp:nvSpPr>
      <dsp:spPr>
        <a:xfrm>
          <a:off x="0" y="1495772"/>
          <a:ext cx="7886700" cy="1359793"/>
        </a:xfrm>
        <a:prstGeom prst="roundRect">
          <a:avLst>
            <a:gd name="adj" fmla="val 10000"/>
          </a:avLst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       Беседа – целенаправленное обсуждение чего-либо, организованный подготовленный диалог на заранее выбранную тему.</a:t>
          </a:r>
          <a:endParaRPr lang="ru-RU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24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300" kern="1200"/>
        </a:p>
      </dsp:txBody>
      <dsp:txXfrm>
        <a:off x="1713319" y="1495772"/>
        <a:ext cx="6173380" cy="1359793"/>
      </dsp:txXfrm>
    </dsp:sp>
    <dsp:sp modelId="{D44ED9C3-3F1D-473D-B13C-6C5BC142C63F}">
      <dsp:nvSpPr>
        <dsp:cNvPr id="0" name=""/>
        <dsp:cNvSpPr/>
      </dsp:nvSpPr>
      <dsp:spPr>
        <a:xfrm>
          <a:off x="135979" y="1631751"/>
          <a:ext cx="1577340" cy="1087834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BA0B08F-432B-4452-9860-41BD364C33C9}">
      <dsp:nvSpPr>
        <dsp:cNvPr id="0" name=""/>
        <dsp:cNvSpPr/>
      </dsp:nvSpPr>
      <dsp:spPr>
        <a:xfrm>
          <a:off x="0" y="2991544"/>
          <a:ext cx="7886700" cy="1359793"/>
        </a:xfrm>
        <a:prstGeom prst="roundRect">
          <a:avLst>
            <a:gd name="adj" fmla="val 10000"/>
          </a:avLst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    Дидактическая игра.</a:t>
          </a:r>
          <a:endParaRPr lang="ru-RU" sz="4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2000" kern="1200" dirty="0"/>
        </a:p>
      </dsp:txBody>
      <dsp:txXfrm>
        <a:off x="1713319" y="2991544"/>
        <a:ext cx="6173380" cy="1359793"/>
      </dsp:txXfrm>
    </dsp:sp>
    <dsp:sp modelId="{D24BAC3F-DD3D-4C5D-805A-74414015EAB9}">
      <dsp:nvSpPr>
        <dsp:cNvPr id="0" name=""/>
        <dsp:cNvSpPr/>
      </dsp:nvSpPr>
      <dsp:spPr>
        <a:xfrm>
          <a:off x="135979" y="3127524"/>
          <a:ext cx="1577340" cy="1087834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ECDAED-C8BD-46EA-8AC2-F77A23F41DCA}">
      <dsp:nvSpPr>
        <dsp:cNvPr id="0" name=""/>
        <dsp:cNvSpPr/>
      </dsp:nvSpPr>
      <dsp:spPr>
        <a:xfrm rot="5400000">
          <a:off x="-236795" y="238852"/>
          <a:ext cx="1578634" cy="1105044"/>
        </a:xfrm>
        <a:prstGeom prst="chevron">
          <a:avLst/>
        </a:prstGeom>
        <a:solidFill>
          <a:schemeClr val="accent1"/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9685" tIns="19685" rIns="19685" bIns="19685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100" kern="1200" dirty="0"/>
        </a:p>
      </dsp:txBody>
      <dsp:txXfrm rot="-5400000">
        <a:off x="0" y="554579"/>
        <a:ext cx="1105044" cy="473590"/>
      </dsp:txXfrm>
    </dsp:sp>
    <dsp:sp modelId="{FFE09B9F-E2F0-41D6-92BF-EF87D93BED51}">
      <dsp:nvSpPr>
        <dsp:cNvPr id="0" name=""/>
        <dsp:cNvSpPr/>
      </dsp:nvSpPr>
      <dsp:spPr>
        <a:xfrm rot="5400000">
          <a:off x="3982815" y="-2875713"/>
          <a:ext cx="1026112" cy="678165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4480" tIns="25400" rIns="25400" bIns="25400" numCol="1" spcCol="1270" anchor="ctr" anchorCtr="0">
          <a:noAutofit/>
        </a:bodyPr>
        <a:lstStyle/>
        <a:p>
          <a:pPr marL="285750" lvl="1" indent="-285750" algn="l" defTabSz="1778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4000" b="1" kern="1200" dirty="0">
              <a:latin typeface="Times New Roman" pitchFamily="18" charset="0"/>
              <a:cs typeface="Times New Roman" pitchFamily="18" charset="0"/>
            </a:rPr>
            <a:t>ОПИСАНИЕ</a:t>
          </a:r>
        </a:p>
      </dsp:txBody>
      <dsp:txXfrm rot="-5400000">
        <a:off x="1105044" y="52149"/>
        <a:ext cx="6731564" cy="925930"/>
      </dsp:txXfrm>
    </dsp:sp>
    <dsp:sp modelId="{98069FF3-ECBF-4AE9-B1A4-430EEE5A2F10}">
      <dsp:nvSpPr>
        <dsp:cNvPr id="0" name=""/>
        <dsp:cNvSpPr/>
      </dsp:nvSpPr>
      <dsp:spPr>
        <a:xfrm rot="5400000">
          <a:off x="-236795" y="1623146"/>
          <a:ext cx="1578634" cy="1105044"/>
        </a:xfrm>
        <a:prstGeom prst="chevron">
          <a:avLst/>
        </a:prstGeom>
        <a:solidFill>
          <a:schemeClr val="accent1"/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000" kern="1200" dirty="0"/>
        </a:p>
      </dsp:txBody>
      <dsp:txXfrm rot="-5400000">
        <a:off x="0" y="1938873"/>
        <a:ext cx="1105044" cy="473590"/>
      </dsp:txXfrm>
    </dsp:sp>
    <dsp:sp modelId="{C5049FFF-9AA7-4364-899A-08F3F2E4CA85}">
      <dsp:nvSpPr>
        <dsp:cNvPr id="0" name=""/>
        <dsp:cNvSpPr/>
      </dsp:nvSpPr>
      <dsp:spPr>
        <a:xfrm rot="5400000">
          <a:off x="3982815" y="-1491419"/>
          <a:ext cx="1026112" cy="678165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4480" tIns="25400" rIns="25400" bIns="25400" numCol="1" spcCol="1270" anchor="ctr" anchorCtr="0">
          <a:noAutofit/>
        </a:bodyPr>
        <a:lstStyle/>
        <a:p>
          <a:pPr marL="285750" lvl="1" indent="-285750" algn="l" defTabSz="1778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4000" b="1" kern="1200" dirty="0">
              <a:latin typeface="Times New Roman" pitchFamily="18" charset="0"/>
              <a:cs typeface="Times New Roman" pitchFamily="18" charset="0"/>
            </a:rPr>
            <a:t>ПОВЕСТВОВАНИЕ</a:t>
          </a:r>
        </a:p>
      </dsp:txBody>
      <dsp:txXfrm rot="-5400000">
        <a:off x="1105044" y="1436443"/>
        <a:ext cx="6731564" cy="925930"/>
      </dsp:txXfrm>
    </dsp:sp>
    <dsp:sp modelId="{6A395E4A-3D81-4CD0-BBDD-CFAE7E481D88}">
      <dsp:nvSpPr>
        <dsp:cNvPr id="0" name=""/>
        <dsp:cNvSpPr/>
      </dsp:nvSpPr>
      <dsp:spPr>
        <a:xfrm rot="5400000">
          <a:off x="-236795" y="3007440"/>
          <a:ext cx="1578634" cy="1105044"/>
        </a:xfrm>
        <a:prstGeom prst="chevron">
          <a:avLst/>
        </a:prstGeom>
        <a:solidFill>
          <a:schemeClr val="accent1"/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000" kern="1200" dirty="0"/>
        </a:p>
      </dsp:txBody>
      <dsp:txXfrm rot="-5400000">
        <a:off x="0" y="3323167"/>
        <a:ext cx="1105044" cy="473590"/>
      </dsp:txXfrm>
    </dsp:sp>
    <dsp:sp modelId="{E882CFBF-A681-49FB-A5EB-F01FFD1B4475}">
      <dsp:nvSpPr>
        <dsp:cNvPr id="0" name=""/>
        <dsp:cNvSpPr/>
      </dsp:nvSpPr>
      <dsp:spPr>
        <a:xfrm rot="5400000">
          <a:off x="3982815" y="-107126"/>
          <a:ext cx="1026112" cy="678165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4480" tIns="25400" rIns="25400" bIns="25400" numCol="1" spcCol="1270" anchor="ctr" anchorCtr="0">
          <a:noAutofit/>
        </a:bodyPr>
        <a:lstStyle/>
        <a:p>
          <a:pPr marL="285750" lvl="1" indent="-285750" algn="l" defTabSz="1778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4000" b="1" kern="1200" dirty="0">
              <a:latin typeface="Times New Roman" pitchFamily="18" charset="0"/>
              <a:cs typeface="Times New Roman" pitchFamily="18" charset="0"/>
            </a:rPr>
            <a:t>РАССУЖДЕНИЕ</a:t>
          </a:r>
        </a:p>
      </dsp:txBody>
      <dsp:txXfrm rot="-5400000">
        <a:off x="1105044" y="2820736"/>
        <a:ext cx="6731564" cy="92593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CE1AAE-3263-4B05-95AB-775982F82E04}">
      <dsp:nvSpPr>
        <dsp:cNvPr id="0" name=""/>
        <dsp:cNvSpPr/>
      </dsp:nvSpPr>
      <dsp:spPr>
        <a:xfrm>
          <a:off x="0" y="156198"/>
          <a:ext cx="7291461" cy="889200"/>
        </a:xfrm>
        <a:prstGeom prst="roundRect">
          <a:avLst/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lvl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80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Обучение пересказу</a:t>
          </a:r>
        </a:p>
      </dsp:txBody>
      <dsp:txXfrm>
        <a:off x="43407" y="199605"/>
        <a:ext cx="7204647" cy="802386"/>
      </dsp:txXfrm>
    </dsp:sp>
    <dsp:sp modelId="{41A6A0E3-4DBB-4E6B-AA0C-F8144CAF65DE}">
      <dsp:nvSpPr>
        <dsp:cNvPr id="0" name=""/>
        <dsp:cNvSpPr/>
      </dsp:nvSpPr>
      <dsp:spPr>
        <a:xfrm>
          <a:off x="0" y="1045398"/>
          <a:ext cx="7291461" cy="6292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31504" tIns="48260" rIns="270256" bIns="48260" numCol="1" spcCol="1270" anchor="t" anchorCtr="0">
          <a:noAutofit/>
        </a:bodyPr>
        <a:lstStyle/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endParaRPr lang="ru-RU" sz="3000" kern="1200" dirty="0"/>
        </a:p>
      </dsp:txBody>
      <dsp:txXfrm>
        <a:off x="0" y="1045398"/>
        <a:ext cx="7291461" cy="629280"/>
      </dsp:txXfrm>
    </dsp:sp>
    <dsp:sp modelId="{1681C998-E14A-4130-A86C-83399AA90C9C}">
      <dsp:nvSpPr>
        <dsp:cNvPr id="0" name=""/>
        <dsp:cNvSpPr/>
      </dsp:nvSpPr>
      <dsp:spPr>
        <a:xfrm>
          <a:off x="0" y="1674678"/>
          <a:ext cx="7291461" cy="889200"/>
        </a:xfrm>
        <a:prstGeom prst="roundRect">
          <a:avLst/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lvl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80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Обучение составлению рассказов</a:t>
          </a:r>
        </a:p>
      </dsp:txBody>
      <dsp:txXfrm>
        <a:off x="43407" y="1718085"/>
        <a:ext cx="7204647" cy="802386"/>
      </dsp:txXfrm>
    </dsp:sp>
    <dsp:sp modelId="{8026E5CB-5247-4E1E-8E1D-5078BC1C4F9B}">
      <dsp:nvSpPr>
        <dsp:cNvPr id="0" name=""/>
        <dsp:cNvSpPr/>
      </dsp:nvSpPr>
      <dsp:spPr>
        <a:xfrm>
          <a:off x="0" y="2563878"/>
          <a:ext cx="7291461" cy="6292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31504" tIns="48260" rIns="270256" bIns="48260" numCol="1" spcCol="1270" anchor="t" anchorCtr="0">
          <a:noAutofit/>
        </a:bodyPr>
        <a:lstStyle/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endParaRPr lang="ru-RU" sz="3000" kern="1200" dirty="0"/>
        </a:p>
      </dsp:txBody>
      <dsp:txXfrm>
        <a:off x="0" y="2563878"/>
        <a:ext cx="7291461" cy="62928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980BFE-46F3-4C57-B6BB-E44A5505260C}">
      <dsp:nvSpPr>
        <dsp:cNvPr id="0" name=""/>
        <dsp:cNvSpPr/>
      </dsp:nvSpPr>
      <dsp:spPr>
        <a:xfrm>
          <a:off x="-4919424" y="-753830"/>
          <a:ext cx="5858998" cy="5858998"/>
        </a:xfrm>
        <a:prstGeom prst="blockArc">
          <a:avLst>
            <a:gd name="adj1" fmla="val 18900000"/>
            <a:gd name="adj2" fmla="val 2700000"/>
            <a:gd name="adj3" fmla="val 369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A7E7D5E-BBC8-4812-B754-84BB8DB63BEF}">
      <dsp:nvSpPr>
        <dsp:cNvPr id="0" name=""/>
        <dsp:cNvSpPr/>
      </dsp:nvSpPr>
      <dsp:spPr>
        <a:xfrm>
          <a:off x="604289" y="435133"/>
          <a:ext cx="7222685" cy="870267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0775" tIns="50800" rIns="50800" bIns="50800" numCol="1" spcCol="1270" anchor="ctr" anchorCtr="0">
          <a:noAutofit/>
        </a:bodyPr>
        <a:lstStyle/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>
              <a:solidFill>
                <a:schemeClr val="tx1"/>
              </a:solidFill>
              <a:latin typeface="Times New Roman"/>
            </a:rPr>
            <a:t>Пропуск многих важных частей рассказа, передача  содержания упрощенно. </a:t>
          </a:r>
        </a:p>
      </dsp:txBody>
      <dsp:txXfrm>
        <a:off x="604289" y="435133"/>
        <a:ext cx="7222685" cy="870267"/>
      </dsp:txXfrm>
    </dsp:sp>
    <dsp:sp modelId="{D79461AD-576D-4E3A-817D-D278823EF9C1}">
      <dsp:nvSpPr>
        <dsp:cNvPr id="0" name=""/>
        <dsp:cNvSpPr/>
      </dsp:nvSpPr>
      <dsp:spPr>
        <a:xfrm>
          <a:off x="60372" y="326350"/>
          <a:ext cx="1087834" cy="1087834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21A65B8-825E-41B2-AFC6-EA593D632580}">
      <dsp:nvSpPr>
        <dsp:cNvPr id="0" name=""/>
        <dsp:cNvSpPr/>
      </dsp:nvSpPr>
      <dsp:spPr>
        <a:xfrm>
          <a:off x="980356" y="1647168"/>
          <a:ext cx="6906343" cy="1225815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0775" tIns="50800" rIns="50800" bIns="50800" numCol="1" spcCol="1270" anchor="ctr" anchorCtr="0">
          <a:noAutofit/>
        </a:bodyPr>
        <a:lstStyle/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>
              <a:solidFill>
                <a:schemeClr val="tx1"/>
              </a:solidFill>
              <a:latin typeface="Times New Roman"/>
            </a:rPr>
            <a:t>В пересказах обнаруживается непонимание учащимися причинно-следственных, временных, пространственных отношений, представленных в рассказе</a:t>
          </a:r>
          <a:r>
            <a:rPr lang="ru-RU" sz="2000" kern="1200" dirty="0">
              <a:latin typeface="Times New Roman"/>
            </a:rPr>
            <a:t>. </a:t>
          </a:r>
          <a:endParaRPr lang="ru-RU" sz="2000" kern="1200" dirty="0"/>
        </a:p>
      </dsp:txBody>
      <dsp:txXfrm>
        <a:off x="980356" y="1647168"/>
        <a:ext cx="6906343" cy="1225815"/>
      </dsp:txXfrm>
    </dsp:sp>
    <dsp:sp modelId="{41080417-542E-439B-A907-8F469BE13496}">
      <dsp:nvSpPr>
        <dsp:cNvPr id="0" name=""/>
        <dsp:cNvSpPr/>
      </dsp:nvSpPr>
      <dsp:spPr>
        <a:xfrm>
          <a:off x="376714" y="1631751"/>
          <a:ext cx="1087834" cy="1087834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51F7B9-A928-43A2-993A-2709E8149EF5}">
      <dsp:nvSpPr>
        <dsp:cNvPr id="0" name=""/>
        <dsp:cNvSpPr/>
      </dsp:nvSpPr>
      <dsp:spPr>
        <a:xfrm>
          <a:off x="604289" y="3045936"/>
          <a:ext cx="7222685" cy="870267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0775" tIns="50800" rIns="50800" bIns="50800" numCol="1" spcCol="1270" anchor="ctr" anchorCtr="0">
          <a:noAutofit/>
        </a:bodyPr>
        <a:lstStyle/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Для пересказов характерны разнообразные добавления, что обусловлено случайными ассоциациями, неточностью представлений и знаний. </a:t>
          </a:r>
        </a:p>
      </dsp:txBody>
      <dsp:txXfrm>
        <a:off x="604289" y="3045936"/>
        <a:ext cx="7222685" cy="870267"/>
      </dsp:txXfrm>
    </dsp:sp>
    <dsp:sp modelId="{5E70FDA9-A000-494B-8CC4-B06EFFA1FAC3}">
      <dsp:nvSpPr>
        <dsp:cNvPr id="0" name=""/>
        <dsp:cNvSpPr/>
      </dsp:nvSpPr>
      <dsp:spPr>
        <a:xfrm>
          <a:off x="60372" y="2937153"/>
          <a:ext cx="1087834" cy="1087834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67439C-8BA3-4353-BD51-1F4849B77D48}">
      <dsp:nvSpPr>
        <dsp:cNvPr id="0" name=""/>
        <dsp:cNvSpPr/>
      </dsp:nvSpPr>
      <dsp:spPr>
        <a:xfrm>
          <a:off x="591502" y="0"/>
          <a:ext cx="6703695" cy="4351338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EAC067-D294-4CAD-8EDA-CDD8240F5F99}">
      <dsp:nvSpPr>
        <dsp:cNvPr id="0" name=""/>
        <dsp:cNvSpPr/>
      </dsp:nvSpPr>
      <dsp:spPr>
        <a:xfrm>
          <a:off x="141041" y="1044181"/>
          <a:ext cx="2272423" cy="2291101"/>
        </a:xfrm>
        <a:prstGeom prst="roundRect">
          <a:avLst/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>
              <a:solidFill>
                <a:schemeClr val="tx1"/>
              </a:solidFill>
              <a:latin typeface="Times New Roman" pitchFamily="18" charset="0"/>
              <a:ea typeface="Times New Roman"/>
              <a:cs typeface="Times New Roman" pitchFamily="18" charset="0"/>
            </a:rPr>
            <a:t>1.Подготовка детей к восприятию нового произведения (подготовительная работа).</a:t>
          </a:r>
        </a:p>
      </dsp:txBody>
      <dsp:txXfrm>
        <a:off x="251972" y="1155112"/>
        <a:ext cx="2050561" cy="2069239"/>
      </dsp:txXfrm>
    </dsp:sp>
    <dsp:sp modelId="{5CFED504-B4EB-42E6-B229-27C46BD03ED6}">
      <dsp:nvSpPr>
        <dsp:cNvPr id="0" name=""/>
        <dsp:cNvSpPr/>
      </dsp:nvSpPr>
      <dsp:spPr>
        <a:xfrm>
          <a:off x="2587269" y="650290"/>
          <a:ext cx="2272423" cy="3050757"/>
        </a:xfrm>
        <a:prstGeom prst="roundRect">
          <a:avLst/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>
              <a:solidFill>
                <a:schemeClr val="tx1"/>
              </a:solidFill>
              <a:latin typeface="Times New Roman" pitchFamily="18" charset="0"/>
              <a:ea typeface="Times New Roman"/>
              <a:cs typeface="Times New Roman" pitchFamily="18" charset="0"/>
            </a:rPr>
            <a:t>2.Первичное чтение без предупреждения о последующем пересказе, чтобы обеспечить свободное художественное восприятие. </a:t>
          </a:r>
        </a:p>
      </dsp:txBody>
      <dsp:txXfrm>
        <a:off x="2698200" y="761221"/>
        <a:ext cx="2050561" cy="2828895"/>
      </dsp:txXfrm>
    </dsp:sp>
    <dsp:sp modelId="{1D794494-8B35-49F5-9160-214AD7770614}">
      <dsp:nvSpPr>
        <dsp:cNvPr id="0" name=""/>
        <dsp:cNvSpPr/>
      </dsp:nvSpPr>
      <dsp:spPr>
        <a:xfrm>
          <a:off x="5122431" y="1269267"/>
          <a:ext cx="2712160" cy="1840929"/>
        </a:xfrm>
        <a:prstGeom prst="roundRect">
          <a:avLst/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>
              <a:solidFill>
                <a:schemeClr val="tx1"/>
              </a:solidFill>
              <a:latin typeface="Times New Roman" pitchFamily="18" charset="0"/>
              <a:ea typeface="Times New Roman"/>
              <a:cs typeface="Times New Roman" pitchFamily="18" charset="0"/>
            </a:rPr>
            <a:t>3.По</a:t>
          </a:r>
          <a:r>
            <a:rPr lang="ru-RU" sz="2000" b="1" kern="1200" dirty="0">
              <a:solidFill>
                <a:schemeClr val="tx1"/>
              </a:solidFill>
              <a:latin typeface="Times New Roman" pitchFamily="18" charset="0"/>
              <a:ea typeface="Times New Roman"/>
              <a:cs typeface="Times New Roman" pitchFamily="18" charset="0"/>
            </a:rPr>
            <a:t>дготовительная беседа.</a:t>
          </a:r>
        </a:p>
      </dsp:txBody>
      <dsp:txXfrm>
        <a:off x="5212298" y="1359134"/>
        <a:ext cx="2532426" cy="1661195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BFF8AE-05AA-4041-82EF-3B3E4C5BE1C3}">
      <dsp:nvSpPr>
        <dsp:cNvPr id="0" name=""/>
        <dsp:cNvSpPr/>
      </dsp:nvSpPr>
      <dsp:spPr>
        <a:xfrm>
          <a:off x="591502" y="0"/>
          <a:ext cx="6703695" cy="4351338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6EEA419-6CCA-4E70-8734-FC68FFCE57B7}">
      <dsp:nvSpPr>
        <dsp:cNvPr id="0" name=""/>
        <dsp:cNvSpPr/>
      </dsp:nvSpPr>
      <dsp:spPr>
        <a:xfrm>
          <a:off x="3947" y="0"/>
          <a:ext cx="1898507" cy="4351338"/>
        </a:xfrm>
        <a:prstGeom prst="roundRect">
          <a:avLst/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>
              <a:solidFill>
                <a:schemeClr val="tx1"/>
              </a:solidFill>
              <a:latin typeface="Times New Roman" pitchFamily="18" charset="0"/>
              <a:ea typeface="Times New Roman"/>
              <a:cs typeface="Times New Roman" pitchFamily="18" charset="0"/>
            </a:rPr>
            <a:t>4.Повторное чтение, обобщающее результаты разбора</a:t>
          </a:r>
          <a:r>
            <a:rPr lang="ru-RU" sz="1800" kern="1200" dirty="0">
              <a:solidFill>
                <a:schemeClr val="tx1"/>
              </a:solidFill>
              <a:latin typeface="Times New Roman" pitchFamily="18" charset="0"/>
              <a:ea typeface="Times New Roman"/>
              <a:cs typeface="Times New Roman" pitchFamily="18" charset="0"/>
            </a:rPr>
            <a:t> </a:t>
          </a:r>
          <a:r>
            <a:rPr lang="ru-RU" sz="1800" b="1" kern="1200" dirty="0">
              <a:solidFill>
                <a:schemeClr val="tx1"/>
              </a:solidFill>
              <a:latin typeface="Times New Roman" pitchFamily="18" charset="0"/>
              <a:ea typeface="Times New Roman"/>
              <a:cs typeface="Times New Roman" pitchFamily="18" charset="0"/>
            </a:rPr>
            <a:t>с установкой на запоминание с последующим пересказом</a:t>
          </a:r>
          <a:r>
            <a:rPr lang="ru-RU" sz="1400" b="1" kern="1200" dirty="0">
              <a:solidFill>
                <a:schemeClr val="tx1"/>
              </a:solidFill>
              <a:latin typeface="Times New Roman" pitchFamily="18" charset="0"/>
              <a:ea typeface="Times New Roman"/>
              <a:cs typeface="Times New Roman" pitchFamily="18" charset="0"/>
            </a:rPr>
            <a:t>.</a:t>
          </a:r>
          <a:endParaRPr lang="ru-RU" sz="1400" kern="1200" dirty="0">
            <a:solidFill>
              <a:schemeClr val="tx1"/>
            </a:solidFill>
            <a:latin typeface="Times New Roman" pitchFamily="18" charset="0"/>
            <a:ea typeface="Times New Roman"/>
            <a:cs typeface="Times New Roman" pitchFamily="18" charset="0"/>
          </a:endParaRPr>
        </a:p>
      </dsp:txBody>
      <dsp:txXfrm>
        <a:off x="96624" y="92677"/>
        <a:ext cx="1713153" cy="4165984"/>
      </dsp:txXfrm>
    </dsp:sp>
    <dsp:sp modelId="{03B8633E-86DF-4A62-A81B-B2186004B590}">
      <dsp:nvSpPr>
        <dsp:cNvPr id="0" name=""/>
        <dsp:cNvSpPr/>
      </dsp:nvSpPr>
      <dsp:spPr>
        <a:xfrm>
          <a:off x="1997379" y="847240"/>
          <a:ext cx="1898507" cy="2656857"/>
        </a:xfrm>
        <a:prstGeom prst="roundRect">
          <a:avLst/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kern="1200" dirty="0">
              <a:solidFill>
                <a:schemeClr val="tx1"/>
              </a:solidFill>
              <a:latin typeface="Times New Roman" pitchFamily="18" charset="0"/>
              <a:ea typeface="Times New Roman"/>
              <a:cs typeface="Times New Roman" pitchFamily="18" charset="0"/>
            </a:rPr>
            <a:t>5.Пауза для подготовки детей к ответам, для запоминания текста (несколько секунд).</a:t>
          </a:r>
        </a:p>
      </dsp:txBody>
      <dsp:txXfrm>
        <a:off x="2090056" y="939917"/>
        <a:ext cx="1713153" cy="2471503"/>
      </dsp:txXfrm>
    </dsp:sp>
    <dsp:sp modelId="{88B16E0D-6738-45EC-BE2F-BFEE3626289C}">
      <dsp:nvSpPr>
        <dsp:cNvPr id="0" name=""/>
        <dsp:cNvSpPr/>
      </dsp:nvSpPr>
      <dsp:spPr>
        <a:xfrm>
          <a:off x="3990812" y="903511"/>
          <a:ext cx="1898507" cy="2544314"/>
        </a:xfrm>
        <a:prstGeom prst="roundRect">
          <a:avLst/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kern="1200" dirty="0">
              <a:solidFill>
                <a:schemeClr val="tx1"/>
              </a:solidFill>
              <a:latin typeface="Times New Roman" pitchFamily="18" charset="0"/>
              <a:ea typeface="Times New Roman"/>
              <a:cs typeface="Times New Roman" pitchFamily="18" charset="0"/>
            </a:rPr>
            <a:t>6.Пересказ учащимися</a:t>
          </a:r>
          <a:r>
            <a:rPr lang="ru-RU" sz="1900" b="1" kern="1200" dirty="0">
              <a:latin typeface="Times New Roman" pitchFamily="18" charset="0"/>
              <a:ea typeface="Times New Roman"/>
              <a:cs typeface="Times New Roman" pitchFamily="18" charset="0"/>
            </a:rPr>
            <a:t>.</a:t>
          </a:r>
        </a:p>
      </dsp:txBody>
      <dsp:txXfrm>
        <a:off x="4083489" y="996188"/>
        <a:ext cx="1713153" cy="2358960"/>
      </dsp:txXfrm>
    </dsp:sp>
    <dsp:sp modelId="{E5FC5F4E-F740-46B3-974D-BB1C2353272C}">
      <dsp:nvSpPr>
        <dsp:cNvPr id="0" name=""/>
        <dsp:cNvSpPr/>
      </dsp:nvSpPr>
      <dsp:spPr>
        <a:xfrm>
          <a:off x="5984245" y="1305401"/>
          <a:ext cx="1898507" cy="1740535"/>
        </a:xfrm>
        <a:prstGeom prst="roundRect">
          <a:avLst/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i="1" kern="1200" dirty="0">
              <a:solidFill>
                <a:schemeClr val="tx1"/>
              </a:solidFill>
              <a:latin typeface="Times New Roman"/>
              <a:ea typeface="Times New Roman"/>
              <a:cs typeface="Times New Roman"/>
            </a:rPr>
            <a:t>7</a:t>
          </a:r>
          <a:r>
            <a:rPr lang="ru-RU" sz="1900" b="1" kern="1200" dirty="0">
              <a:solidFill>
                <a:schemeClr val="tx1"/>
              </a:solidFill>
              <a:latin typeface="Times New Roman" pitchFamily="18" charset="0"/>
              <a:ea typeface="Times New Roman"/>
              <a:cs typeface="Times New Roman" pitchFamily="18" charset="0"/>
            </a:rPr>
            <a:t>. Анализ пересказов детей.</a:t>
          </a:r>
          <a:endParaRPr lang="ru-RU" sz="1900" kern="1200" dirty="0">
            <a:solidFill>
              <a:schemeClr val="tx1"/>
            </a:solidFill>
            <a:latin typeface="Times New Roman" pitchFamily="18" charset="0"/>
            <a:ea typeface="Times New Roman"/>
            <a:cs typeface="Times New Roman" pitchFamily="18" charset="0"/>
          </a:endParaRPr>
        </a:p>
      </dsp:txBody>
      <dsp:txXfrm>
        <a:off x="6069211" y="1390367"/>
        <a:ext cx="1728575" cy="157060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153A13-8B18-48A7-A3F8-4C03D1D092FB}" type="datetimeFigureOut">
              <a:rPr lang="ru-RU" smtClean="0"/>
              <a:t>28.12.2021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64766E-FC27-438A-BA4C-4486CDC8D3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47361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64766E-FC27-438A-BA4C-4486CDC8D338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07602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64766E-FC27-438A-BA4C-4486CDC8D338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21231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211E9-8F71-46B0-9B4A-FFAE46A008C8}" type="datetime1">
              <a:rPr lang="ru-RU" smtClean="0"/>
              <a:t>28.12.2021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A960B-CD0A-42FF-852C-61517DDB59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89264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A072B-B2EB-42D4-825B-6FB37D452BA5}" type="datetime1">
              <a:rPr lang="ru-RU" smtClean="0"/>
              <a:t>28.12.2021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A960B-CD0A-42FF-852C-61517DDB59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46411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47BD6-7A8B-4AED-9836-2A146C5D7414}" type="datetime1">
              <a:rPr lang="ru-RU" smtClean="0"/>
              <a:t>28.12.2021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A960B-CD0A-42FF-852C-61517DDB59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73833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B5994-C4F4-4F29-9ED5-00208AFB774F}" type="datetime1">
              <a:rPr lang="ru-RU" smtClean="0"/>
              <a:t>28.12.2021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A960B-CD0A-42FF-852C-61517DDB59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09992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7B80A-BE93-4660-B17E-6504CECC903F}" type="datetime1">
              <a:rPr lang="ru-RU" smtClean="0"/>
              <a:t>28.12.2021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A960B-CD0A-42FF-852C-61517DDB59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0392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E586B-C1C0-4A2B-A8E6-FC5819AD7748}" type="datetime1">
              <a:rPr lang="ru-RU" smtClean="0"/>
              <a:t>28.12.2021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A960B-CD0A-42FF-852C-61517DDB59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61320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38C16-6384-46E5-BDF2-D277B09C40EA}" type="datetime1">
              <a:rPr lang="ru-RU" smtClean="0"/>
              <a:t>28.12.2021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A960B-CD0A-42FF-852C-61517DDB59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34042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DE830-0C08-4639-B352-96855297CF49}" type="datetime1">
              <a:rPr lang="ru-RU" smtClean="0"/>
              <a:t>28.12.2021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A960B-CD0A-42FF-852C-61517DDB59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73830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EC47A-40E4-4B26-88FE-E0587782BBF4}" type="datetime1">
              <a:rPr lang="ru-RU" smtClean="0"/>
              <a:t>28.12.2021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A960B-CD0A-42FF-852C-61517DDB59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52695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175F1-13F2-4D4E-91CD-810DE471BB7E}" type="datetime1">
              <a:rPr lang="ru-RU" smtClean="0"/>
              <a:t>28.12.2021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A960B-CD0A-42FF-852C-61517DDB59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96622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8351B-C1BD-4392-BFA3-5F6EC0B035B0}" type="datetime1">
              <a:rPr lang="ru-RU" smtClean="0"/>
              <a:t>28.12.2021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A960B-CD0A-42FF-852C-61517DDB59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94479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3000" r="-3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978990-256B-497D-901F-419C29B18294}" type="datetime1">
              <a:rPr lang="ru-RU" smtClean="0"/>
              <a:t>28.12.2021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9A960B-CD0A-42FF-852C-61517DDB59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77018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disk.yandex.by/d/FfuRM1TUeUjiwA" TargetMode="External"/><Relationship Id="rId2" Type="http://schemas.openxmlformats.org/officeDocument/2006/relationships/hyperlink" Target="https://disk.yandex.by/d/tOZeYqERbG6Blw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disk.yandex.by/d/0MAtoEnqUrDyXg" TargetMode="External"/><Relationship Id="rId4" Type="http://schemas.openxmlformats.org/officeDocument/2006/relationships/hyperlink" Target="https://disk.yandex.by/i/SF2y2I7KBk9gSg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ags" Target="../tags/tag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notesSlide" Target="../notesSlides/notesSlide2.xml"/><Relationship Id="rId7" Type="http://schemas.openxmlformats.org/officeDocument/2006/relationships/diagramColors" Target="../diagrams/colors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Блок-схема: документ 3"/>
          <p:cNvSpPr/>
          <p:nvPr/>
        </p:nvSpPr>
        <p:spPr>
          <a:xfrm>
            <a:off x="664030" y="892630"/>
            <a:ext cx="7815942" cy="3187002"/>
          </a:xfrm>
          <a:prstGeom prst="flowChartDocument">
            <a:avLst/>
          </a:prstGeom>
          <a:blipFill dpi="0" rotWithShape="1">
            <a:blip r:embed="rId3"/>
            <a:srcRect/>
            <a:stretch>
              <a:fillRect r="-81000"/>
            </a:stretch>
          </a:blipFill>
          <a:ln w="57150">
            <a:solidFill>
              <a:schemeClr val="bg1">
                <a:lumMod val="85000"/>
              </a:schemeClr>
            </a:solidFill>
          </a:ln>
          <a:effectLst>
            <a:glow>
              <a:schemeClr val="bg1"/>
            </a:glow>
            <a:outerShdw blurRad="50800" dist="50800" dir="5400000" sx="1000" sy="1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-266700" y="-174176"/>
            <a:ext cx="9655628" cy="1240971"/>
          </a:xfrm>
          <a:prstGeom prst="rect">
            <a:avLst/>
          </a:prstGeom>
          <a:solidFill>
            <a:schemeClr val="bg1">
              <a:alpha val="58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0" y="6052456"/>
            <a:ext cx="9655628" cy="1240971"/>
          </a:xfrm>
          <a:prstGeom prst="rect">
            <a:avLst/>
          </a:prstGeom>
          <a:solidFill>
            <a:schemeClr val="bg1">
              <a:alpha val="58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664030" y="126609"/>
            <a:ext cx="7815942" cy="42934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endParaRPr lang="ru-RU" sz="4000" i="1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Monotype Corsiva" panose="03010101010201010101" pitchFamily="66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 algn="ctr"/>
            <a:endParaRPr lang="ru-RU" sz="4000" i="1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Monotype Corsiva" panose="03010101010201010101" pitchFamily="66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 algn="ctr"/>
            <a:r>
              <a:rPr lang="ru-RU" sz="3600" i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otype Corsiva" panose="03010101010201010101" pitchFamily="66" charset="0"/>
                <a:ea typeface="Tahoma" panose="020B0604030504040204" pitchFamily="34" charset="0"/>
                <a:cs typeface="Tahoma" panose="020B0604030504040204" pitchFamily="34" charset="0"/>
              </a:rPr>
              <a:t>Развитие связной речи  у младших школьников </a:t>
            </a:r>
            <a:r>
              <a:rPr lang="ru-RU" sz="3600" i="1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otype Corsiva" panose="03010101010201010101" pitchFamily="66" charset="0"/>
                <a:ea typeface="Tahoma" panose="020B0604030504040204" pitchFamily="34" charset="0"/>
                <a:cs typeface="Tahoma" panose="020B0604030504040204" pitchFamily="34" charset="0"/>
              </a:rPr>
              <a:t>учреждения </a:t>
            </a:r>
            <a:r>
              <a:rPr lang="ru-RU" sz="3600" i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otype Corsiva" panose="03010101010201010101" pitchFamily="66" charset="0"/>
                <a:ea typeface="Tahoma" panose="020B0604030504040204" pitchFamily="34" charset="0"/>
                <a:cs typeface="Tahoma" panose="020B0604030504040204" pitchFamily="34" charset="0"/>
              </a:rPr>
              <a:t>общего </a:t>
            </a:r>
            <a:r>
              <a:rPr lang="ru-RU" sz="3600" i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otype Corsiva" panose="03010101010201010101" pitchFamily="66" charset="0"/>
                <a:ea typeface="Tahoma" panose="020B0604030504040204" pitchFamily="34" charset="0"/>
                <a:cs typeface="Tahoma" panose="020B0604030504040204" pitchFamily="34" charset="0"/>
              </a:rPr>
              <a:t>среднего </a:t>
            </a:r>
            <a:r>
              <a:rPr lang="ru-RU" sz="3600" i="1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otype Corsiva" panose="03010101010201010101" pitchFamily="66" charset="0"/>
                <a:ea typeface="Tahoma" panose="020B0604030504040204" pitchFamily="34" charset="0"/>
                <a:cs typeface="Tahoma" panose="020B0604030504040204" pitchFamily="34" charset="0"/>
              </a:rPr>
              <a:t>образования</a:t>
            </a:r>
            <a:endParaRPr lang="ru-RU" sz="3600" i="1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Monotype Corsiva" panose="03010101010201010101" pitchFamily="66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 algn="ctr"/>
            <a:r>
              <a:rPr lang="ru-RU" sz="3600" i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otype Corsiva" panose="03010101010201010101" pitchFamily="66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i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otype Corsiva" panose="03010101010201010101" pitchFamily="66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  <a:r>
              <a:rPr lang="ru-RU" sz="3600" i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otype Corsiva" panose="03010101010201010101" pitchFamily="66" charset="0"/>
                <a:ea typeface="Tahoma" panose="020B0604030504040204" pitchFamily="34" charset="0"/>
                <a:cs typeface="Tahoma" panose="020B0604030504040204" pitchFamily="34" charset="0"/>
              </a:rPr>
              <a:t>. ОБУЧЕНИЕ  ПЕРЕСКАЗУ</a:t>
            </a:r>
          </a:p>
          <a:p>
            <a:pPr lvl="0" algn="ctr">
              <a:spcBef>
                <a:spcPts val="600"/>
              </a:spcBef>
              <a:buClr>
                <a:srgbClr val="FE8637"/>
              </a:buClr>
              <a:buSzPct val="70000"/>
            </a:pPr>
            <a:endParaRPr lang="ru-RU" sz="2000" b="1" i="1" dirty="0"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ru-RU" sz="2400" i="1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otype Corsiva" panose="03010101010201010101" pitchFamily="66" charset="0"/>
                <a:ea typeface="Tahoma" panose="020B0604030504040204" pitchFamily="34" charset="0"/>
                <a:cs typeface="Tahoma" panose="020B0604030504040204" pitchFamily="34" charset="0"/>
              </a:rPr>
              <a:t>Марина Владимировна Коротченко</a:t>
            </a:r>
            <a:endParaRPr lang="ru-RU" sz="2400" i="1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Monotype Corsiva" panose="03010101010201010101" pitchFamily="66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A960B-CD0A-42FF-852C-61517DDB59C5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94828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6775" y="604911"/>
            <a:ext cx="8008913" cy="2152357"/>
          </a:xfrm>
        </p:spPr>
        <p:txBody>
          <a:bodyPr>
            <a:noAutofit/>
          </a:bodyPr>
          <a:lstStyle/>
          <a:p>
            <a:pPr lvl="0" algn="just">
              <a:lnSpc>
                <a:spcPct val="100000"/>
              </a:lnSpc>
              <a:spcBef>
                <a:spcPts val="0"/>
              </a:spcBef>
            </a:pPr>
            <a:r>
              <a:rPr lang="ru-RU" sz="2800" b="1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2800" b="1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800" b="1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        Работа по формированию связной монологической речи – это обучение учащихся</a:t>
            </a:r>
            <a:br>
              <a:rPr lang="ru-RU" sz="2800" b="1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800" b="1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рассказыванию. </a:t>
            </a:r>
            <a:br>
              <a:rPr lang="ru-RU" sz="2800" b="1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800" b="1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        Она проводится по двум направлениям:</a:t>
            </a:r>
            <a:br>
              <a:rPr lang="ru-RU" sz="2800" b="1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endParaRPr lang="ru-RU" sz="2800" dirty="0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84952708"/>
              </p:ext>
            </p:extLst>
          </p:nvPr>
        </p:nvGraphicFramePr>
        <p:xfrm>
          <a:off x="1223888" y="2827605"/>
          <a:ext cx="7291461" cy="33493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A960B-CD0A-42FF-852C-61517DDB59C5}" type="slidenum">
              <a:rPr lang="ru-RU" smtClean="0"/>
              <a:t>10</a:t>
            </a:fld>
            <a:endParaRPr lang="ru-RU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275939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14400" y="1547446"/>
            <a:ext cx="7315200" cy="4629517"/>
          </a:xfrm>
        </p:spPr>
        <p:txBody>
          <a:bodyPr/>
          <a:lstStyle/>
          <a:p>
            <a:pPr marL="342900" lvl="0" indent="-342900" algn="just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</a:pPr>
            <a:r>
              <a:rPr lang="ru-RU" sz="3200" b="1" kern="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Пересказ</a:t>
            </a:r>
            <a:r>
              <a:rPr lang="ru-RU" sz="3200" b="1" kern="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– более легкий вид монологической речи, так как он придерживается авторской композиции произведения, в нем используется готовый авторский сюжет и готовые речевые формы и приемы.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A960B-CD0A-42FF-852C-61517DDB59C5}" type="slidenum">
              <a:rPr lang="ru-RU" smtClean="0"/>
              <a:t>11</a:t>
            </a:fld>
            <a:endParaRPr lang="ru-RU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859452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2379" y="140677"/>
            <a:ext cx="7886700" cy="2011679"/>
          </a:xfrm>
        </p:spPr>
        <p:txBody>
          <a:bodyPr>
            <a:noAutofit/>
          </a:bodyPr>
          <a:lstStyle/>
          <a:p>
            <a:pPr lvl="0" algn="ctr">
              <a:lnSpc>
                <a:spcPct val="100000"/>
              </a:lnSpc>
              <a:spcBef>
                <a:spcPts val="0"/>
              </a:spcBef>
            </a:pPr>
            <a:r>
              <a:rPr lang="ru-RU" sz="3200" b="1" i="1" dirty="0">
                <a:latin typeface="Times New Roman" pitchFamily="18" charset="0"/>
                <a:ea typeface="Times New Roman"/>
                <a:cs typeface="Times New Roman" pitchFamily="18" charset="0"/>
              </a:rPr>
              <a:t/>
            </a:r>
            <a:br>
              <a:rPr lang="ru-RU" sz="3200" b="1" i="1" dirty="0">
                <a:latin typeface="Times New Roman" pitchFamily="18" charset="0"/>
                <a:ea typeface="Times New Roman"/>
                <a:cs typeface="Times New Roman" pitchFamily="18" charset="0"/>
              </a:rPr>
            </a:br>
            <a:r>
              <a:rPr lang="ru-RU" sz="3200" b="1" i="1" dirty="0">
                <a:latin typeface="Times New Roman" pitchFamily="18" charset="0"/>
                <a:ea typeface="Times New Roman"/>
                <a:cs typeface="Times New Roman" pitchFamily="18" charset="0"/>
              </a:rPr>
              <a:t>Особенности пересказа  </a:t>
            </a:r>
            <a:br>
              <a:rPr lang="ru-RU" sz="3200" b="1" i="1" dirty="0">
                <a:latin typeface="Times New Roman" pitchFamily="18" charset="0"/>
                <a:ea typeface="Times New Roman"/>
                <a:cs typeface="Times New Roman" pitchFamily="18" charset="0"/>
              </a:rPr>
            </a:br>
            <a:r>
              <a:rPr lang="ru-RU" sz="3200" b="1" i="1" dirty="0">
                <a:latin typeface="Times New Roman" pitchFamily="18" charset="0"/>
                <a:ea typeface="Times New Roman"/>
                <a:cs typeface="Times New Roman" pitchFamily="18" charset="0"/>
              </a:rPr>
              <a:t>учащихся </a:t>
            </a:r>
            <a:r>
              <a:rPr lang="be-BY" sz="3200" b="1" i="1" dirty="0">
                <a:latin typeface="Times New Roman" pitchFamily="18" charset="0"/>
                <a:ea typeface="Times New Roman"/>
                <a:cs typeface="Times New Roman" pitchFamily="18" charset="0"/>
              </a:rPr>
              <a:t>І </a:t>
            </a:r>
            <a:r>
              <a:rPr lang="ru-RU" sz="3200" b="1" i="1" dirty="0">
                <a:latin typeface="Times New Roman" pitchFamily="18" charset="0"/>
                <a:ea typeface="Times New Roman"/>
                <a:cs typeface="Times New Roman" pitchFamily="18" charset="0"/>
              </a:rPr>
              <a:t>ступени общего среднего образования</a:t>
            </a:r>
            <a:br>
              <a:rPr lang="ru-RU" sz="3200" b="1" i="1" dirty="0">
                <a:latin typeface="Times New Roman" pitchFamily="18" charset="0"/>
                <a:ea typeface="Times New Roman"/>
                <a:cs typeface="Times New Roman" pitchFamily="18" charset="0"/>
              </a:rPr>
            </a:br>
            <a:r>
              <a:rPr lang="ru-RU" sz="3200" b="1" i="1" dirty="0">
                <a:latin typeface="Times New Roman" pitchFamily="18" charset="0"/>
                <a:ea typeface="Times New Roman"/>
                <a:cs typeface="Times New Roman" pitchFamily="18" charset="0"/>
              </a:rPr>
              <a:t>  с общим недоразвитием речи:</a:t>
            </a:r>
            <a:r>
              <a:rPr lang="ru-RU" sz="3200" dirty="0">
                <a:latin typeface="Times New Roman" pitchFamily="18" charset="0"/>
                <a:ea typeface="Times New Roman"/>
                <a:cs typeface="Times New Roman" pitchFamily="18" charset="0"/>
              </a:rPr>
              <a:t/>
            </a:r>
            <a:br>
              <a:rPr lang="ru-RU" sz="3200" dirty="0">
                <a:latin typeface="Times New Roman" pitchFamily="18" charset="0"/>
                <a:ea typeface="Times New Roman"/>
                <a:cs typeface="Times New Roman" pitchFamily="18" charset="0"/>
              </a:rPr>
            </a:b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34648802"/>
              </p:ext>
            </p:extLst>
          </p:nvPr>
        </p:nvGraphicFramePr>
        <p:xfrm>
          <a:off x="628650" y="1825625"/>
          <a:ext cx="78867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A960B-CD0A-42FF-852C-61517DDB59C5}" type="slidenum">
              <a:rPr lang="ru-RU" smtClean="0"/>
              <a:t>12</a:t>
            </a:fld>
            <a:endParaRPr lang="ru-RU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230921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ru-RU" sz="3600" b="1" i="1" dirty="0">
                <a:latin typeface="Times New Roman"/>
                <a:ea typeface="Times New Roman"/>
                <a:cs typeface="+mn-cs"/>
              </a:rPr>
              <a:t>Структура занятия по пересказу:</a:t>
            </a:r>
            <a:r>
              <a:rPr lang="ru-RU" sz="3600" dirty="0">
                <a:latin typeface="Times New Roman"/>
                <a:ea typeface="Times New Roman"/>
                <a:cs typeface="+mn-cs"/>
              </a:rPr>
              <a:t/>
            </a:r>
            <a:br>
              <a:rPr lang="ru-RU" sz="3600" dirty="0">
                <a:latin typeface="Times New Roman"/>
                <a:ea typeface="Times New Roman"/>
                <a:cs typeface="+mn-cs"/>
              </a:rPr>
            </a:br>
            <a:endParaRPr lang="ru-RU" sz="3600" dirty="0"/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46949433"/>
              </p:ext>
            </p:extLst>
          </p:nvPr>
        </p:nvGraphicFramePr>
        <p:xfrm>
          <a:off x="628650" y="1825625"/>
          <a:ext cx="78867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A960B-CD0A-42FF-852C-61517DDB59C5}" type="slidenum">
              <a:rPr lang="ru-RU" smtClean="0"/>
              <a:t>13</a:t>
            </a:fld>
            <a:endParaRPr lang="ru-RU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826520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15969718"/>
              </p:ext>
            </p:extLst>
          </p:nvPr>
        </p:nvGraphicFramePr>
        <p:xfrm>
          <a:off x="628650" y="1825625"/>
          <a:ext cx="78867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A960B-CD0A-42FF-852C-61517DDB59C5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96872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 algn="ctr">
              <a:lnSpc>
                <a:spcPct val="100000"/>
              </a:lnSpc>
              <a:spcBef>
                <a:spcPts val="0"/>
              </a:spcBef>
            </a:pPr>
            <a:r>
              <a:rPr lang="ru-RU" sz="3100" b="1" dirty="0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Подготовка детей к восприятию нового произведения (подготовительная работа).</a:t>
            </a:r>
            <a:r>
              <a:rPr lang="ru-RU" sz="2400" b="1" dirty="0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/>
            </a:r>
            <a:br>
              <a:rPr lang="ru-RU" sz="2400" b="1" dirty="0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  <a:tabLst>
                <a:tab pos="1143000" algn="l"/>
              </a:tabLst>
            </a:pPr>
            <a:r>
              <a:rPr lang="ru-RU" dirty="0">
                <a:solidFill>
                  <a:prstClr val="black"/>
                </a:solidFill>
                <a:latin typeface="Times New Roman"/>
                <a:ea typeface="Times New Roman"/>
              </a:rPr>
              <a:t>Знакомство с материалом, связанным с темой и содержанием рассказа.</a:t>
            </a:r>
          </a:p>
          <a:p>
            <a:pPr lvl="0"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  <a:tabLst>
                <a:tab pos="1143000" algn="l"/>
              </a:tabLst>
            </a:pPr>
            <a:r>
              <a:rPr lang="ru-RU" dirty="0">
                <a:solidFill>
                  <a:prstClr val="black"/>
                </a:solidFill>
                <a:latin typeface="Times New Roman"/>
                <a:ea typeface="Times New Roman"/>
              </a:rPr>
              <a:t>Рассматривание картин, иллюстраций по изучаемой теме.</a:t>
            </a:r>
          </a:p>
          <a:p>
            <a:pPr lvl="0"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  <a:tabLst>
                <a:tab pos="1143000" algn="l"/>
              </a:tabLst>
            </a:pPr>
            <a:r>
              <a:rPr lang="ru-RU" dirty="0">
                <a:solidFill>
                  <a:prstClr val="black"/>
                </a:solidFill>
                <a:latin typeface="Times New Roman"/>
                <a:ea typeface="Times New Roman"/>
              </a:rPr>
              <a:t> Лексико-грамматические упражнения на лексическом и грамматическом материале рассказа.</a:t>
            </a:r>
          </a:p>
          <a:p>
            <a:pPr lvl="0"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  <a:tabLst>
                <a:tab pos="1143000" algn="l"/>
              </a:tabLst>
            </a:pPr>
            <a:r>
              <a:rPr lang="ru-RU" dirty="0">
                <a:solidFill>
                  <a:prstClr val="black"/>
                </a:solidFill>
                <a:latin typeface="Times New Roman"/>
                <a:ea typeface="Times New Roman"/>
              </a:rPr>
              <a:t>Материальное обеспечение (оборудование) к занятию.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A960B-CD0A-42FF-852C-61517DDB59C5}" type="slidenum">
              <a:rPr lang="ru-RU" smtClean="0"/>
              <a:t>15</a:t>
            </a:fld>
            <a:endParaRPr lang="ru-RU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035597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2707" y="421397"/>
            <a:ext cx="8342141" cy="2532819"/>
          </a:xfrm>
        </p:spPr>
        <p:txBody>
          <a:bodyPr>
            <a:normAutofit fontScale="90000"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ru-RU" sz="2400" b="1" dirty="0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/>
            </a:r>
            <a:br>
              <a:rPr lang="ru-RU" sz="2400" b="1" dirty="0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</a:br>
            <a:r>
              <a:rPr lang="ru-RU" sz="2400" b="1" dirty="0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         </a:t>
            </a:r>
            <a:r>
              <a:rPr lang="ru-RU" sz="3100" b="1" dirty="0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Первичное чтение без предупреждения о последующем пересказе, чтобы обеспечить свободное художественное восприятие. </a:t>
            </a:r>
            <a:br>
              <a:rPr lang="ru-RU" sz="3100" b="1" dirty="0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</a:br>
            <a:r>
              <a:rPr lang="ru-RU" sz="3100" b="1" dirty="0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       </a:t>
            </a:r>
            <a:r>
              <a:rPr lang="ru-RU" sz="3100" dirty="0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Эти два этапа опускаются, если произведение уже хорошо знакомо детям.</a:t>
            </a:r>
            <a:br>
              <a:rPr lang="ru-RU" sz="3100" dirty="0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</a:br>
            <a:endParaRPr lang="ru-RU" sz="31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4572" y="3165231"/>
            <a:ext cx="7980778" cy="3011732"/>
          </a:xfrm>
        </p:spPr>
        <p:txBody>
          <a:bodyPr/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b="1" dirty="0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Подготовительная беседа.</a:t>
            </a:r>
          </a:p>
          <a:p>
            <a:pPr marL="0" lv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dirty="0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i="1" u="sng" dirty="0">
                <a:solidFill>
                  <a:prstClr val="black"/>
                </a:solidFill>
                <a:latin typeface="Times New Roman"/>
                <a:ea typeface="Times New Roman"/>
              </a:rPr>
              <a:t>Цель беседы</a:t>
            </a:r>
            <a:r>
              <a:rPr lang="ru-RU" dirty="0">
                <a:solidFill>
                  <a:prstClr val="black"/>
                </a:solidFill>
                <a:latin typeface="Times New Roman"/>
                <a:ea typeface="Times New Roman"/>
              </a:rPr>
              <a:t> – усвоение содержания произведения. Вопросы заранее продумываются педагогом и обязательно фиксируются в плане занятия (импровизация недопустима).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A960B-CD0A-42FF-852C-61517DDB59C5}" type="slidenum">
              <a:rPr lang="ru-RU" smtClean="0"/>
              <a:t>16</a:t>
            </a:fld>
            <a:endParaRPr lang="ru-R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453088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45" y="0"/>
            <a:ext cx="8360605" cy="1690689"/>
          </a:xfrm>
        </p:spPr>
        <p:txBody>
          <a:bodyPr>
            <a:noAutofit/>
          </a:bodyPr>
          <a:lstStyle/>
          <a:p>
            <a:pPr marL="1028700" lvl="0" algn="ctr">
              <a:lnSpc>
                <a:spcPct val="100000"/>
              </a:lnSpc>
              <a:spcBef>
                <a:spcPts val="0"/>
              </a:spcBef>
            </a:pPr>
            <a:r>
              <a:rPr lang="ru-RU" sz="4000" b="1" i="1" dirty="0">
                <a:latin typeface="Times New Roman"/>
                <a:ea typeface="Times New Roman"/>
                <a:cs typeface="+mn-cs"/>
              </a:rPr>
              <a:t>Приемы работы над текстом.</a:t>
            </a:r>
            <a:r>
              <a:rPr lang="ru-RU" sz="4000" b="1" dirty="0">
                <a:latin typeface="Times New Roman"/>
                <a:ea typeface="Times New Roman"/>
                <a:cs typeface="+mn-cs"/>
              </a:rPr>
              <a:t/>
            </a:r>
            <a:br>
              <a:rPr lang="ru-RU" sz="4000" b="1" dirty="0">
                <a:latin typeface="Times New Roman"/>
                <a:ea typeface="Times New Roman"/>
                <a:cs typeface="+mn-cs"/>
              </a:rPr>
            </a:br>
            <a:endParaRPr lang="ru-RU" sz="40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928468"/>
            <a:ext cx="7886700" cy="5248495"/>
          </a:xfrm>
        </p:spPr>
        <p:txBody>
          <a:bodyPr>
            <a:normAutofit fontScale="85000" lnSpcReduction="10000"/>
          </a:bodyPr>
          <a:lstStyle/>
          <a:p>
            <a:pPr lvl="0"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  <a:tabLst>
                <a:tab pos="1257300" algn="l"/>
              </a:tabLst>
            </a:pPr>
            <a:r>
              <a:rPr lang="ru-RU" sz="2600" dirty="0">
                <a:solidFill>
                  <a:prstClr val="black"/>
                </a:solidFill>
                <a:latin typeface="Times New Roman"/>
                <a:ea typeface="Times New Roman"/>
              </a:rPr>
              <a:t>Словарная работа.</a:t>
            </a:r>
          </a:p>
          <a:p>
            <a:pPr lvl="0"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  <a:tabLst>
                <a:tab pos="1257300" algn="l"/>
              </a:tabLst>
            </a:pPr>
            <a:endParaRPr lang="ru-RU" sz="2600" dirty="0">
              <a:solidFill>
                <a:prstClr val="black"/>
              </a:solidFill>
              <a:latin typeface="Times New Roman"/>
              <a:ea typeface="Times New Roman"/>
            </a:endParaRPr>
          </a:p>
          <a:p>
            <a:pPr lvl="0"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  <a:tabLst>
                <a:tab pos="1257300" algn="l"/>
              </a:tabLst>
            </a:pPr>
            <a:r>
              <a:rPr lang="ru-RU" sz="2600" dirty="0">
                <a:solidFill>
                  <a:prstClr val="black"/>
                </a:solidFill>
                <a:latin typeface="Times New Roman"/>
                <a:ea typeface="Times New Roman"/>
              </a:rPr>
              <a:t>Рассматривание иллюстраций, картинок.</a:t>
            </a:r>
          </a:p>
          <a:p>
            <a:pPr lvl="0"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  <a:tabLst>
                <a:tab pos="1257300" algn="l"/>
              </a:tabLst>
            </a:pPr>
            <a:endParaRPr lang="ru-RU" sz="2600" dirty="0">
              <a:solidFill>
                <a:prstClr val="black"/>
              </a:solidFill>
              <a:latin typeface="Times New Roman"/>
              <a:ea typeface="Times New Roman"/>
            </a:endParaRPr>
          </a:p>
          <a:p>
            <a:pPr lvl="0"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  <a:tabLst>
                <a:tab pos="1257300" algn="l"/>
              </a:tabLst>
            </a:pPr>
            <a:r>
              <a:rPr lang="ru-RU" sz="2600" dirty="0">
                <a:solidFill>
                  <a:prstClr val="black"/>
                </a:solidFill>
                <a:latin typeface="Times New Roman"/>
                <a:ea typeface="Times New Roman"/>
              </a:rPr>
              <a:t>Выстраивание в логической последовательности серии сюжетных картинок к рассказу, сказке.</a:t>
            </a:r>
          </a:p>
          <a:p>
            <a:pPr lvl="0"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  <a:tabLst>
                <a:tab pos="1257300" algn="l"/>
              </a:tabLst>
            </a:pPr>
            <a:endParaRPr lang="ru-RU" sz="2600" dirty="0">
              <a:solidFill>
                <a:prstClr val="black"/>
              </a:solidFill>
              <a:latin typeface="Times New Roman"/>
              <a:ea typeface="Times New Roman"/>
            </a:endParaRPr>
          </a:p>
          <a:p>
            <a:pPr lvl="0"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  <a:tabLst>
                <a:tab pos="1257300" algn="l"/>
              </a:tabLst>
            </a:pPr>
            <a:r>
              <a:rPr lang="ru-RU" sz="2600" dirty="0">
                <a:solidFill>
                  <a:prstClr val="black"/>
                </a:solidFill>
                <a:latin typeface="Times New Roman"/>
                <a:ea typeface="Times New Roman"/>
              </a:rPr>
              <a:t>Придумывание дополнительной и недостающей («пропущенной») картинки к отдельным фрагментам текста.</a:t>
            </a:r>
          </a:p>
          <a:p>
            <a:pPr lvl="0"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  <a:tabLst>
                <a:tab pos="1257300" algn="l"/>
              </a:tabLst>
            </a:pPr>
            <a:endParaRPr lang="ru-RU" sz="2600" dirty="0">
              <a:solidFill>
                <a:prstClr val="black"/>
              </a:solidFill>
              <a:latin typeface="Times New Roman"/>
              <a:ea typeface="Times New Roman"/>
            </a:endParaRPr>
          </a:p>
          <a:p>
            <a:pPr lvl="0"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  <a:tabLst>
                <a:tab pos="1257300" algn="l"/>
              </a:tabLst>
            </a:pPr>
            <a:r>
              <a:rPr lang="ru-RU" sz="2600" dirty="0">
                <a:solidFill>
                  <a:prstClr val="black"/>
                </a:solidFill>
                <a:latin typeface="Times New Roman"/>
                <a:ea typeface="Times New Roman"/>
              </a:rPr>
              <a:t>Выделение из текста фраз к каждой картинке.</a:t>
            </a:r>
          </a:p>
          <a:p>
            <a:pPr lvl="0"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  <a:tabLst>
                <a:tab pos="1257300" algn="l"/>
              </a:tabLst>
            </a:pPr>
            <a:endParaRPr lang="ru-RU" sz="2600" dirty="0">
              <a:solidFill>
                <a:prstClr val="black"/>
              </a:solidFill>
              <a:latin typeface="Times New Roman"/>
              <a:ea typeface="Times New Roman"/>
            </a:endParaRPr>
          </a:p>
          <a:p>
            <a:pPr lvl="0"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  <a:tabLst>
                <a:tab pos="1257300" algn="l"/>
              </a:tabLst>
            </a:pPr>
            <a:r>
              <a:rPr lang="ru-RU" sz="2600" dirty="0">
                <a:solidFill>
                  <a:prstClr val="black"/>
                </a:solidFill>
                <a:latin typeface="Times New Roman"/>
                <a:ea typeface="Times New Roman"/>
              </a:rPr>
              <a:t>Выделение, проговаривание, выборочное чтение, заучивание отдельных фрагментов (особенно трудных частей текста), выразительных средств (эпитетов, метафор, сравнений, повторов, зачинов, прямой речи героев и действующих лиц, описания). </a:t>
            </a:r>
          </a:p>
          <a:p>
            <a:pPr marL="342900" lvl="0" indent="-342900" algn="just">
              <a:lnSpc>
                <a:spcPct val="100000"/>
              </a:lnSpc>
              <a:spcBef>
                <a:spcPts val="0"/>
              </a:spcBef>
              <a:buFont typeface="Symbol"/>
              <a:buChar char=""/>
              <a:tabLst>
                <a:tab pos="1143000" algn="l"/>
              </a:tabLst>
            </a:pPr>
            <a:endParaRPr lang="ru-RU" sz="2400" dirty="0">
              <a:solidFill>
                <a:prstClr val="black"/>
              </a:solidFill>
              <a:latin typeface="Times New Roman"/>
              <a:ea typeface="Times New Roman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A960B-CD0A-42FF-852C-61517DDB59C5}" type="slidenum">
              <a:rPr lang="ru-RU" smtClean="0"/>
              <a:t>17</a:t>
            </a:fld>
            <a:endParaRPr lang="ru-RU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659703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A960B-CD0A-42FF-852C-61517DDB59C5}" type="slidenum">
              <a:rPr lang="ru-RU" smtClean="0"/>
              <a:t>18</a:t>
            </a:fld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246" y="112542"/>
            <a:ext cx="2458062" cy="17443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57" y="1519311"/>
            <a:ext cx="8665698" cy="4657652"/>
          </a:xfrm>
        </p:spPr>
        <p:txBody>
          <a:bodyPr>
            <a:normAutofit lnSpcReduction="10000"/>
          </a:bodyPr>
          <a:lstStyle/>
          <a:p>
            <a:pPr marL="0" lvl="0" indent="0" algn="just">
              <a:lnSpc>
                <a:spcPct val="100000"/>
              </a:lnSpc>
              <a:spcBef>
                <a:spcPts val="0"/>
              </a:spcBef>
              <a:buNone/>
              <a:tabLst>
                <a:tab pos="914400" algn="l"/>
              </a:tabLst>
            </a:pPr>
            <a:r>
              <a:rPr lang="ru-RU" sz="2400" dirty="0">
                <a:solidFill>
                  <a:prstClr val="black"/>
                </a:solidFill>
                <a:latin typeface="Times New Roman"/>
                <a:ea typeface="Times New Roman"/>
              </a:rPr>
              <a:t>    Лексико-грамматические упражнения по тексту произведения:</a:t>
            </a:r>
            <a:endParaRPr lang="ru-RU" sz="2000" dirty="0">
              <a:solidFill>
                <a:prstClr val="black"/>
              </a:solidFill>
              <a:latin typeface="Times New Roman"/>
              <a:ea typeface="Times New Roman"/>
            </a:endParaRPr>
          </a:p>
          <a:p>
            <a:pPr lvl="0"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  <a:tabLst>
                <a:tab pos="914400" algn="l"/>
              </a:tabLst>
            </a:pPr>
            <a:r>
              <a:rPr lang="ru-RU" sz="2400" dirty="0">
                <a:solidFill>
                  <a:prstClr val="black"/>
                </a:solidFill>
                <a:latin typeface="Times New Roman"/>
                <a:ea typeface="Times New Roman"/>
              </a:rPr>
              <a:t>   выделение из текста произведений признаков и действий предметов;</a:t>
            </a:r>
            <a:endParaRPr lang="ru-RU" sz="2000" dirty="0">
              <a:solidFill>
                <a:prstClr val="black"/>
              </a:solidFill>
              <a:latin typeface="Times New Roman"/>
              <a:ea typeface="Times New Roman"/>
            </a:endParaRPr>
          </a:p>
          <a:p>
            <a:pPr lvl="0"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  <a:tabLst>
                <a:tab pos="914400" algn="l"/>
              </a:tabLst>
            </a:pPr>
            <a:r>
              <a:rPr lang="ru-RU" sz="2400" dirty="0">
                <a:solidFill>
                  <a:prstClr val="black"/>
                </a:solidFill>
                <a:latin typeface="Times New Roman"/>
                <a:ea typeface="Times New Roman"/>
              </a:rPr>
              <a:t>   подбор новых характерных признаков и действий в соответствии с содержанием произведения;</a:t>
            </a:r>
          </a:p>
          <a:p>
            <a:pPr lvl="0"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  <a:tabLst>
                <a:tab pos="914400" algn="l"/>
              </a:tabLst>
            </a:pPr>
            <a:r>
              <a:rPr lang="ru-RU" sz="2400" dirty="0">
                <a:solidFill>
                  <a:prstClr val="black"/>
                </a:solidFill>
                <a:latin typeface="Times New Roman"/>
                <a:ea typeface="Times New Roman"/>
              </a:rPr>
              <a:t>   замена слов синонимами;</a:t>
            </a:r>
          </a:p>
          <a:p>
            <a:pPr lvl="0"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  <a:tabLst>
                <a:tab pos="914400" algn="l"/>
              </a:tabLst>
            </a:pPr>
            <a:r>
              <a:rPr lang="ru-RU" sz="2400" dirty="0">
                <a:solidFill>
                  <a:prstClr val="black"/>
                </a:solidFill>
                <a:latin typeface="Times New Roman"/>
                <a:ea typeface="Times New Roman"/>
              </a:rPr>
              <a:t>   словообразование родственных слов, существительных с уменьшительно-ласкательным значением, относительных и притяжательных прилагательных;</a:t>
            </a:r>
          </a:p>
          <a:p>
            <a:pPr lvl="0"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  <a:tabLst>
                <a:tab pos="914400" algn="l"/>
              </a:tabLst>
            </a:pPr>
            <a:r>
              <a:rPr lang="ru-RU" sz="2400" dirty="0">
                <a:solidFill>
                  <a:prstClr val="black"/>
                </a:solidFill>
                <a:latin typeface="Times New Roman"/>
                <a:ea typeface="Times New Roman"/>
              </a:rPr>
              <a:t>    распространение и преобразование предложений, обсуждение составленных предложений и выбор наиболее удачных вариантов;</a:t>
            </a:r>
          </a:p>
          <a:p>
            <a:pPr lvl="0"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  <a:tabLst>
                <a:tab pos="914400" algn="l"/>
              </a:tabLst>
            </a:pPr>
            <a:r>
              <a:rPr lang="ru-RU" sz="2400" dirty="0">
                <a:solidFill>
                  <a:prstClr val="black"/>
                </a:solidFill>
                <a:latin typeface="Times New Roman"/>
                <a:ea typeface="Times New Roman"/>
              </a:rPr>
              <a:t>    составление плана произведения .</a:t>
            </a:r>
            <a:endParaRPr lang="ru-RU" sz="2400" dirty="0">
              <a:solidFill>
                <a:srgbClr val="0070C0"/>
              </a:solidFill>
              <a:latin typeface="Times New Roman"/>
              <a:ea typeface="Times New Roman"/>
            </a:endParaRPr>
          </a:p>
          <a:p>
            <a:endParaRPr lang="ru-RU" sz="2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289829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5248" y="267285"/>
            <a:ext cx="7840101" cy="1209823"/>
          </a:xfrm>
        </p:spPr>
        <p:txBody>
          <a:bodyPr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II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часть.</a:t>
            </a:r>
            <a:r>
              <a:rPr lang="ru-RU" sz="2400" b="1" dirty="0">
                <a:latin typeface="Times New Roman" pitchFamily="18" charset="0"/>
                <a:ea typeface="Calibri"/>
                <a:cs typeface="Times New Roman" pitchFamily="18" charset="0"/>
              </a:rPr>
              <a:t> Презентация дидактических пособий для обучения </a:t>
            </a:r>
            <a:r>
              <a:rPr lang="ru-RU" sz="2400" b="1" dirty="0" smtClean="0">
                <a:latin typeface="Times New Roman" pitchFamily="18" charset="0"/>
                <a:ea typeface="Calibri"/>
                <a:cs typeface="Times New Roman" pitchFamily="18" charset="0"/>
              </a:rPr>
              <a:t>пересказу</a:t>
            </a:r>
            <a:r>
              <a:rPr lang="ru-RU" sz="2400" dirty="0">
                <a:latin typeface="Times New Roman" pitchFamily="18" charset="0"/>
                <a:ea typeface="Calibri"/>
                <a:cs typeface="Times New Roman" pitchFamily="18" charset="0"/>
              </a:rPr>
              <a:t/>
            </a:r>
            <a:br>
              <a:rPr lang="ru-RU" sz="2400" dirty="0">
                <a:latin typeface="Times New Roman" pitchFamily="18" charset="0"/>
                <a:ea typeface="Calibri"/>
                <a:cs typeface="Times New Roman" pitchFamily="18" charset="0"/>
              </a:rPr>
            </a:b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1434905"/>
            <a:ext cx="7886700" cy="4742058"/>
          </a:xfrm>
        </p:spPr>
        <p:txBody>
          <a:bodyPr/>
          <a:lstStyle/>
          <a:p>
            <a:pPr marL="0" indent="0">
              <a:buNone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A960B-CD0A-42FF-852C-61517DDB59C5}" type="slidenum">
              <a:rPr lang="ru-RU" smtClean="0"/>
              <a:t>19</a:t>
            </a:fld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24" y="2679700"/>
            <a:ext cx="4031010" cy="36366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5902" y="1303984"/>
            <a:ext cx="3808607" cy="27514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0072" y="4270387"/>
            <a:ext cx="4268928" cy="2046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368620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Блок-схема: документ 3"/>
          <p:cNvSpPr/>
          <p:nvPr/>
        </p:nvSpPr>
        <p:spPr>
          <a:xfrm>
            <a:off x="381000" y="718457"/>
            <a:ext cx="8360229" cy="5595257"/>
          </a:xfrm>
          <a:prstGeom prst="flowChartDocument">
            <a:avLst/>
          </a:prstGeom>
          <a:noFill/>
          <a:ln w="57150">
            <a:solidFill>
              <a:schemeClr val="tx1">
                <a:lumMod val="75000"/>
                <a:lumOff val="25000"/>
              </a:schemeClr>
            </a:solidFill>
          </a:ln>
          <a:effectLst>
            <a:glow>
              <a:schemeClr val="bg1"/>
            </a:glow>
            <a:outerShdw blurRad="50800" dist="50800" dir="5400000" sx="1000" sy="1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A960B-CD0A-42FF-852C-61517DDB59C5}" type="slidenum">
              <a:rPr lang="ru-RU" smtClean="0"/>
              <a:t>2</a:t>
            </a:fld>
            <a:endParaRPr lang="ru-RU" dirty="0"/>
          </a:p>
        </p:txBody>
      </p:sp>
      <p:grpSp>
        <p:nvGrpSpPr>
          <p:cNvPr id="9" name="Группа 8"/>
          <p:cNvGrpSpPr/>
          <p:nvPr/>
        </p:nvGrpSpPr>
        <p:grpSpPr>
          <a:xfrm>
            <a:off x="-332014" y="-124280"/>
            <a:ext cx="9742714" cy="6982280"/>
            <a:chOff x="-266700" y="-1"/>
            <a:chExt cx="9742714" cy="6982280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-266700" y="6095547"/>
              <a:ext cx="9655628" cy="886732"/>
            </a:xfrm>
            <a:prstGeom prst="rect">
              <a:avLst/>
            </a:prstGeom>
            <a:solidFill>
              <a:schemeClr val="bg1">
                <a:alpha val="58000"/>
              </a:schemeClr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-179614" y="1197428"/>
              <a:ext cx="9655628" cy="4637316"/>
            </a:xfrm>
            <a:prstGeom prst="rect">
              <a:avLst/>
            </a:prstGeom>
            <a:solidFill>
              <a:schemeClr val="bg1">
                <a:alpha val="58000"/>
              </a:schemeClr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-179614" y="-1"/>
              <a:ext cx="9655628" cy="936625"/>
            </a:xfrm>
            <a:prstGeom prst="rect">
              <a:avLst/>
            </a:prstGeom>
            <a:solidFill>
              <a:schemeClr val="bg1">
                <a:alpha val="58000"/>
              </a:schemeClr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115577" y="114992"/>
            <a:ext cx="84228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часть: СВЯЗНАЯ РЕЧЬ.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209822" y="1491343"/>
            <a:ext cx="6562578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fontAlgn="base">
              <a:spcBef>
                <a:spcPct val="20000"/>
              </a:spcBef>
              <a:spcAft>
                <a:spcPct val="0"/>
              </a:spcAft>
            </a:pPr>
            <a:r>
              <a:rPr lang="ru-RU" sz="3200" b="1" kern="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3200" b="1" kern="0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СВЯЗНАЯ РЕЧЬ </a:t>
            </a:r>
            <a:r>
              <a:rPr lang="ru-RU" sz="3200" b="1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представляет собой развернутое, законченное, композиционно и грамматически оформленное, смысловое и эмоциональное высказывание, состоящее из логически связанных предложений.</a:t>
            </a:r>
          </a:p>
          <a:p>
            <a:endParaRPr lang="ru-RU" sz="32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90691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664450" cy="346074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685800"/>
            <a:ext cx="8219928" cy="5491163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Пересказ. Обучение пересказу»</a:t>
            </a:r>
          </a:p>
          <a:p>
            <a:pPr marL="0" indent="0">
              <a:buNone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A960B-CD0A-42FF-852C-61517DDB59C5}" type="slidenum">
              <a:rPr lang="ru-RU" smtClean="0"/>
              <a:t>20</a:t>
            </a:fld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649" y="1117600"/>
            <a:ext cx="6308512" cy="405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8075" y="4861376"/>
            <a:ext cx="4124925" cy="1956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4800" y="2138411"/>
            <a:ext cx="3632200" cy="2588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185555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2300" y="749300"/>
            <a:ext cx="7734300" cy="941389"/>
          </a:xfrm>
        </p:spPr>
        <p:txBody>
          <a:bodyPr>
            <a:normAutofit fontScale="90000"/>
          </a:bodyPr>
          <a:lstStyle/>
          <a:p>
            <a:pPr marL="228600" lvl="0" indent="-228600">
              <a:spcBef>
                <a:spcPts val="1000"/>
              </a:spcBef>
            </a:pPr>
            <a:r>
              <a:rPr lang="ru-RU" sz="40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Поможет развивать </a:t>
            </a:r>
            <a:r>
              <a:rPr lang="ru-RU" sz="40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связную речь </a:t>
            </a:r>
            <a:r>
              <a:rPr lang="ru-RU" sz="40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следующий дидактический материал…</a:t>
            </a:r>
            <a:br>
              <a:rPr lang="ru-RU" sz="40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</a:br>
            <a:r>
              <a:rPr lang="ru-RU" sz="28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/>
            </a:r>
            <a:br>
              <a:rPr lang="ru-RU" sz="28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disk.yandex.by/d/tOZeYqERbG6Blw</a:t>
            </a:r>
            <a:endParaRPr lang="ru-RU" dirty="0" smtClean="0"/>
          </a:p>
          <a:p>
            <a:pPr marL="0" indent="0">
              <a:buNone/>
            </a:pPr>
            <a:r>
              <a:rPr lang="en-US" dirty="0">
                <a:hlinkClick r:id="rId3"/>
              </a:rPr>
              <a:t>https://</a:t>
            </a:r>
            <a:r>
              <a:rPr lang="en-US" dirty="0" smtClean="0">
                <a:hlinkClick r:id="rId3"/>
              </a:rPr>
              <a:t>disk.yandex.by/d/FfuRM1TUeUjiwA</a:t>
            </a:r>
            <a:endParaRPr lang="ru-RU" dirty="0" smtClean="0"/>
          </a:p>
          <a:p>
            <a:pPr marL="0" indent="0">
              <a:buNone/>
            </a:pPr>
            <a:r>
              <a:rPr lang="en-US" dirty="0">
                <a:hlinkClick r:id="rId4"/>
              </a:rPr>
              <a:t>https://</a:t>
            </a:r>
            <a:r>
              <a:rPr lang="en-US" dirty="0" smtClean="0">
                <a:hlinkClick r:id="rId4"/>
              </a:rPr>
              <a:t>disk.yandex.by/i/SF2y2I7KBk9gSg</a:t>
            </a:r>
            <a:endParaRPr lang="ru-RU" dirty="0" smtClean="0"/>
          </a:p>
          <a:p>
            <a:pPr marL="0" indent="0">
              <a:buNone/>
            </a:pPr>
            <a:r>
              <a:rPr lang="en-US" dirty="0">
                <a:hlinkClick r:id="rId5"/>
              </a:rPr>
              <a:t>https://</a:t>
            </a:r>
            <a:r>
              <a:rPr lang="en-US" dirty="0" smtClean="0">
                <a:hlinkClick r:id="rId5"/>
              </a:rPr>
              <a:t>disk.yandex.by/d/0MAtoEnqUrDyXg</a:t>
            </a:r>
            <a:endParaRPr lang="ru-RU" dirty="0" smtClean="0"/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A960B-CD0A-42FF-852C-61517DDB59C5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03648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A960B-CD0A-42FF-852C-61517DDB59C5}" type="slidenum">
              <a:rPr lang="ru-RU" smtClean="0"/>
              <a:t>22</a:t>
            </a:fld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11"/>
          <a:stretch/>
        </p:blipFill>
        <p:spPr bwMode="auto">
          <a:xfrm>
            <a:off x="1740039" y="1729451"/>
            <a:ext cx="5433032" cy="41745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335744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</a:pPr>
            <a:r>
              <a:rPr lang="ru-RU" sz="2400" b="1" kern="0" dirty="0">
                <a:latin typeface="Times New Roman" pitchFamily="18" charset="0"/>
                <a:ea typeface="+mn-ea"/>
                <a:cs typeface="Times New Roman" pitchFamily="18" charset="0"/>
              </a:rPr>
              <a:t>ЗНАЧЕНИЕ СВЯЗНОЙ РЕЧИ:</a:t>
            </a:r>
            <a:br>
              <a:rPr lang="ru-RU" sz="2400" b="1" kern="0" dirty="0">
                <a:latin typeface="Times New Roman" pitchFamily="18" charset="0"/>
                <a:ea typeface="+mn-ea"/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393895" y="1097280"/>
            <a:ext cx="4104287" cy="1407795"/>
          </a:xfrm>
        </p:spPr>
        <p:txBody>
          <a:bodyPr>
            <a:normAutofit/>
          </a:bodyPr>
          <a:lstStyle/>
          <a:p>
            <a:pPr lvl="0" algn="just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</a:pPr>
            <a:r>
              <a:rPr lang="ru-RU" sz="20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Дети учатся мыслить, учась говорить и совершенствуют речь, учась мыслить (Ф.А. Сохин).</a:t>
            </a:r>
          </a:p>
          <a:p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lvl="0" indent="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</a:pPr>
            <a:endParaRPr lang="ru-RU" sz="2000" b="1" kern="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 algn="just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</a:pPr>
            <a:r>
              <a:rPr lang="ru-RU" sz="2000" b="1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Выполняет важнейшие социальные функции, помогает устанавливать связи с окружающими людьми, определяет и регулирует нормы поведения в обществе, что является решающим условием развития личности ребёнка.</a:t>
            </a:r>
          </a:p>
          <a:p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3"/>
          </p:nvPr>
        </p:nvSpPr>
        <p:spPr>
          <a:xfrm>
            <a:off x="4811151" y="1041009"/>
            <a:ext cx="3840480" cy="1464066"/>
          </a:xfrm>
        </p:spPr>
        <p:txBody>
          <a:bodyPr>
            <a:normAutofit/>
          </a:bodyPr>
          <a:lstStyle/>
          <a:p>
            <a:pPr lvl="0" algn="just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</a:pPr>
            <a:r>
              <a:rPr lang="ru-RU" sz="20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Развивается чувство красоты языка (выразительность, образность).</a:t>
            </a:r>
          </a:p>
          <a:p>
            <a:pPr algn="just"/>
            <a:endParaRPr lang="ru-RU" dirty="0"/>
          </a:p>
        </p:txBody>
      </p:sp>
      <p:sp>
        <p:nvSpPr>
          <p:cNvPr id="8" name="Объект 7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marL="0" lvl="0" indent="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</a:pPr>
            <a:endParaRPr lang="ru-RU" sz="2000" b="1" kern="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 algn="just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</a:pPr>
            <a:r>
              <a:rPr lang="ru-RU" sz="2000" b="1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Овладение связной устной речью составляет важнейшее условие успешного обучения в школе.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A960B-CD0A-42FF-852C-61517DDB59C5}" type="slidenum">
              <a:rPr lang="ru-RU" smtClean="0"/>
              <a:t>3</a:t>
            </a:fld>
            <a:endParaRPr lang="ru-RU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144560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algn="ctr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</a:pPr>
            <a:r>
              <a:rPr lang="ru-RU" sz="2800" b="1" kern="0" dirty="0">
                <a:latin typeface="Times New Roman" pitchFamily="18" charset="0"/>
                <a:ea typeface="+mn-ea"/>
                <a:cs typeface="Times New Roman" pitchFamily="18" charset="0"/>
              </a:rPr>
              <a:t>ОСНОВНЫЕ ФОРМЫ СВЯЗНОЙ РЕЧИ:</a:t>
            </a:r>
            <a:br>
              <a:rPr lang="ru-RU" sz="2800" b="1" kern="0" dirty="0">
                <a:latin typeface="Times New Roman" pitchFamily="18" charset="0"/>
                <a:ea typeface="+mn-ea"/>
                <a:cs typeface="Times New Roman" pitchFamily="18" charset="0"/>
              </a:rPr>
            </a:br>
            <a:endParaRPr lang="ru-RU" dirty="0"/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42386444"/>
              </p:ext>
            </p:extLst>
          </p:nvPr>
        </p:nvGraphicFramePr>
        <p:xfrm>
          <a:off x="628650" y="1825625"/>
          <a:ext cx="78867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A960B-CD0A-42FF-852C-61517DDB59C5}" type="slidenum">
              <a:rPr lang="ru-RU" smtClean="0"/>
              <a:t>4</a:t>
            </a:fld>
            <a:endParaRPr lang="ru-RU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810748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2039815"/>
            <a:ext cx="7886700" cy="4137148"/>
          </a:xfrm>
        </p:spPr>
        <p:txBody>
          <a:bodyPr/>
          <a:lstStyle/>
          <a:p>
            <a:pPr marL="0" lv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Диалог</a:t>
            </a:r>
            <a:r>
              <a:rPr lang="ru-RU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– это разговор между двумя или несколькими лицами, собеседниками, это сменяющиеся вопросы и ответы на них.</a:t>
            </a:r>
          </a:p>
          <a:p>
            <a:pPr marL="0" lv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Диалогическая речь значительно легче монологической, так как в ней преобладает бытовая, разговорная лексика, отсутствуют сложные синтаксические конструкции, высказывания краткие, часто грамматически неполные.</a:t>
            </a:r>
          </a:p>
          <a:p>
            <a:pPr algn="just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A960B-CD0A-42FF-852C-61517DDB59C5}" type="slidenum">
              <a:rPr lang="ru-RU" smtClean="0"/>
              <a:t>5</a:t>
            </a:fld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0130" y="41536"/>
            <a:ext cx="2912012" cy="20796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377398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algn="ctr">
              <a:lnSpc>
                <a:spcPct val="100000"/>
              </a:lnSpc>
              <a:spcBef>
                <a:spcPts val="0"/>
              </a:spcBef>
            </a:pPr>
            <a:r>
              <a:rPr lang="ru-RU" sz="3200" b="1" i="1" dirty="0">
                <a:latin typeface="Times New Roman" pitchFamily="18" charset="0"/>
                <a:ea typeface="+mn-ea"/>
                <a:cs typeface="Times New Roman" pitchFamily="18" charset="0"/>
              </a:rPr>
              <a:t>Методы и приемы обучения диалогу:</a:t>
            </a:r>
            <a:br>
              <a:rPr lang="ru-RU" sz="3200" b="1" i="1" dirty="0">
                <a:latin typeface="Times New Roman" pitchFamily="18" charset="0"/>
                <a:ea typeface="+mn-ea"/>
                <a:cs typeface="Times New Roman" pitchFamily="18" charset="0"/>
              </a:rPr>
            </a:br>
            <a:endParaRPr lang="ru-RU" sz="3200" dirty="0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63770018"/>
              </p:ext>
            </p:extLst>
          </p:nvPr>
        </p:nvGraphicFramePr>
        <p:xfrm>
          <a:off x="628650" y="1825625"/>
          <a:ext cx="78867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A960B-CD0A-42FF-852C-61517DDB59C5}" type="slidenum">
              <a:rPr lang="ru-RU" smtClean="0"/>
              <a:t>6</a:t>
            </a:fld>
            <a:endParaRPr lang="ru-RU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10557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lvl="0" indent="0" algn="just" fontAlgn="base">
              <a:spcBef>
                <a:spcPct val="20000"/>
              </a:spcBef>
              <a:spcAft>
                <a:spcPct val="0"/>
              </a:spcAft>
              <a:buNone/>
            </a:pPr>
            <a:r>
              <a:rPr lang="ru-RU" b="1" kern="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Монолог</a:t>
            </a:r>
            <a:r>
              <a:rPr lang="ru-RU" b="1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– связное, логическое последовательное высказывание, протекающее относительно долго во времени, не рассчитанное на немедленную реакцию слушателей.</a:t>
            </a:r>
          </a:p>
          <a:p>
            <a:pPr lvl="0" algn="just" fontAlgn="base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ru-RU" b="1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Выражает мысль одного человека, которая неизвестна слушателям.</a:t>
            </a:r>
          </a:p>
          <a:p>
            <a:pPr lvl="0" algn="just" fontAlgn="base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ru-RU" b="1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Высказывание содержит более полную формулировку информации, оно более развернуто.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A960B-CD0A-42FF-852C-61517DDB59C5}" type="slidenum">
              <a:rPr lang="ru-RU" smtClean="0"/>
              <a:t>7</a:t>
            </a:fld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5380" y="164581"/>
            <a:ext cx="2715064" cy="18084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296000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7286" y="872196"/>
            <a:ext cx="8581292" cy="5697415"/>
          </a:xfrm>
        </p:spPr>
        <p:txBody>
          <a:bodyPr>
            <a:normAutofit/>
          </a:bodyPr>
          <a:lstStyle/>
          <a:p>
            <a:pPr marL="0" lvl="0" indent="0" algn="just">
              <a:spcBef>
                <a:spcPts val="0"/>
              </a:spcBef>
              <a:buNone/>
            </a:pPr>
            <a:r>
              <a:rPr lang="ru-RU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    В </a:t>
            </a:r>
            <a:r>
              <a:rPr lang="ru-RU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монологе важны неречевые средства (жесты, мимика, интонация).</a:t>
            </a:r>
          </a:p>
          <a:p>
            <a:pPr marL="0" lvl="0" indent="0" algn="just">
              <a:spcBef>
                <a:spcPts val="0"/>
              </a:spcBef>
              <a:buNone/>
            </a:pPr>
            <a:r>
              <a:rPr lang="ru-RU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  Характерны литературная лексика, развернутость высказываний, законченность, логическая завершенность.</a:t>
            </a:r>
          </a:p>
          <a:p>
            <a:pPr marL="0" lvl="0" indent="0" algn="just">
              <a:spcBef>
                <a:spcPts val="0"/>
              </a:spcBef>
              <a:buNone/>
            </a:pPr>
            <a:r>
              <a:rPr lang="ru-RU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  Связность монолога обеспечивается одним говорящим.</a:t>
            </a:r>
          </a:p>
          <a:p>
            <a:pPr marL="0" lvl="0" indent="0" algn="just">
              <a:spcBef>
                <a:spcPts val="0"/>
              </a:spcBef>
              <a:buNone/>
            </a:pPr>
            <a:r>
              <a:rPr lang="ru-RU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  Монологическая речь – более сложный, произвольный, более организованный вид речи и требует специального речевого</a:t>
            </a:r>
            <a:r>
              <a:rPr lang="ru-RU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воспитания.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A960B-CD0A-42FF-852C-61517DDB59C5}" type="slidenum">
              <a:rPr lang="ru-RU" smtClean="0"/>
              <a:t>8</a:t>
            </a:fld>
            <a:endParaRPr lang="ru-RU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070621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algn="ctr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</a:pPr>
            <a:r>
              <a:rPr lang="ru-RU" sz="2800" b="1" kern="0" dirty="0">
                <a:latin typeface="Times New Roman" pitchFamily="18" charset="0"/>
                <a:ea typeface="+mn-ea"/>
                <a:cs typeface="Times New Roman" pitchFamily="18" charset="0"/>
              </a:rPr>
              <a:t>ФОРМЫ МОНОЛОГИЧЕСКОЙ РЕЧИ:</a:t>
            </a:r>
            <a:br>
              <a:rPr lang="ru-RU" sz="2800" b="1" kern="0" dirty="0">
                <a:latin typeface="Times New Roman" pitchFamily="18" charset="0"/>
                <a:ea typeface="+mn-ea"/>
                <a:cs typeface="Times New Roman" pitchFamily="18" charset="0"/>
              </a:rPr>
            </a:br>
            <a:endParaRPr lang="ru-RU" sz="2800" dirty="0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69847168"/>
              </p:ext>
            </p:extLst>
          </p:nvPr>
        </p:nvGraphicFramePr>
        <p:xfrm>
          <a:off x="628650" y="1825625"/>
          <a:ext cx="78867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A960B-CD0A-42FF-852C-61517DDB59C5}" type="slidenum">
              <a:rPr lang="ru-RU" smtClean="0"/>
              <a:t>9</a:t>
            </a:fld>
            <a:endParaRPr lang="ru-RU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541763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1a4e329e18de146b5c6989bf928d77db879176e0"/>
  <p:tag name="ARTICULATE_PROJECT_OPEN" val="0"/>
  <p:tag name="ARTICULATE_SLIDE_COUNT" val="2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196</TotalTime>
  <Words>748</Words>
  <Application>Microsoft Office PowerPoint</Application>
  <PresentationFormat>Экран (4:3)</PresentationFormat>
  <Paragraphs>110</Paragraphs>
  <Slides>22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Тема Office</vt:lpstr>
      <vt:lpstr>Презентация PowerPoint</vt:lpstr>
      <vt:lpstr>Презентация PowerPoint</vt:lpstr>
      <vt:lpstr>ЗНАЧЕНИЕ СВЯЗНОЙ РЕЧИ: </vt:lpstr>
      <vt:lpstr>ОСНОВНЫЕ ФОРМЫ СВЯЗНОЙ РЕЧИ: </vt:lpstr>
      <vt:lpstr>Презентация PowerPoint</vt:lpstr>
      <vt:lpstr>Методы и приемы обучения диалогу: </vt:lpstr>
      <vt:lpstr>Презентация PowerPoint</vt:lpstr>
      <vt:lpstr>Презентация PowerPoint</vt:lpstr>
      <vt:lpstr>ФОРМЫ МОНОЛОГИЧЕСКОЙ РЕЧИ: </vt:lpstr>
      <vt:lpstr>          Работа по формированию связной монологической речи – это обучение учащихся рассказыванию.           Она проводится по двум направлениям: </vt:lpstr>
      <vt:lpstr>Презентация PowerPoint</vt:lpstr>
      <vt:lpstr> Особенности пересказа   учащихся І ступени общего среднего образования   с общим недоразвитием речи: </vt:lpstr>
      <vt:lpstr>Структура занятия по пересказу: </vt:lpstr>
      <vt:lpstr>Презентация PowerPoint</vt:lpstr>
      <vt:lpstr>Подготовка детей к восприятию нового произведения (подготовительная работа). </vt:lpstr>
      <vt:lpstr>           Первичное чтение без предупреждения о последующем пересказе, чтобы обеспечить свободное художественное восприятие.          Эти два этапа опускаются, если произведение уже хорошо знакомо детям. </vt:lpstr>
      <vt:lpstr>Приемы работы над текстом. </vt:lpstr>
      <vt:lpstr>Презентация PowerPoint</vt:lpstr>
      <vt:lpstr>II часть. Презентация дидактических пособий для обучения пересказу </vt:lpstr>
      <vt:lpstr>Презентация PowerPoint</vt:lpstr>
      <vt:lpstr>Поможет развивать связную речь следующий дидактический материал…  </vt:lpstr>
      <vt:lpstr>Спасибо за внимание!</vt:lpstr>
    </vt:vector>
  </TitlesOfParts>
  <Company>DNS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Олег Грибан</dc:creator>
  <cp:lastModifiedBy>user123</cp:lastModifiedBy>
  <cp:revision>31</cp:revision>
  <dcterms:created xsi:type="dcterms:W3CDTF">2013-01-23T05:00:32Z</dcterms:created>
  <dcterms:modified xsi:type="dcterms:W3CDTF">2021-12-28T17:13:10Z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2435D433-833F-4C7A-9048-AA7BD4D0449E</vt:lpwstr>
  </property>
  <property fmtid="{D5CDD505-2E9C-101B-9397-08002B2CF9AE}" pid="3" name="ArticulatePath">
    <vt:lpwstr>МО 2</vt:lpwstr>
  </property>
</Properties>
</file>