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17"/>
  </p:notesMasterIdLst>
  <p:sldIdLst>
    <p:sldId id="257" r:id="rId4"/>
    <p:sldId id="391" r:id="rId5"/>
    <p:sldId id="392" r:id="rId6"/>
    <p:sldId id="419" r:id="rId7"/>
    <p:sldId id="420" r:id="rId8"/>
    <p:sldId id="264" r:id="rId9"/>
    <p:sldId id="330" r:id="rId10"/>
    <p:sldId id="416" r:id="rId11"/>
    <p:sldId id="421" r:id="rId12"/>
    <p:sldId id="422" r:id="rId13"/>
    <p:sldId id="423" r:id="rId14"/>
    <p:sldId id="447" r:id="rId15"/>
    <p:sldId id="389"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56354" autoAdjust="0"/>
  </p:normalViewPr>
  <p:slideViewPr>
    <p:cSldViewPr snapToGrid="0">
      <p:cViewPr varScale="1">
        <p:scale>
          <a:sx n="41" d="100"/>
          <a:sy n="41" d="100"/>
        </p:scale>
        <p:origin x="172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FA700-92ED-41C5-A7C9-A78F720EA6F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D9EC71BD-709F-41AE-853D-25D61FDD7191}">
      <dgm:prSet phldrT="[Texte]"/>
      <dgm:spPr>
        <a:solidFill>
          <a:srgbClr val="FFC000"/>
        </a:solidFill>
      </dgm:spPr>
      <dgm:t>
        <a:bodyPr/>
        <a:lstStyle/>
        <a:p>
          <a:r>
            <a:rPr lang="fr-FR" b="1" dirty="0">
              <a:solidFill>
                <a:schemeClr val="tx1"/>
              </a:solidFill>
            </a:rPr>
            <a:t>Sensibilisation</a:t>
          </a:r>
        </a:p>
      </dgm:t>
    </dgm:pt>
    <dgm:pt modelId="{CBA173BE-1294-4145-A008-00FFEEF7E87E}" type="parTrans" cxnId="{2A1711F2-746B-439B-8008-66D7A5644497}">
      <dgm:prSet/>
      <dgm:spPr/>
      <dgm:t>
        <a:bodyPr/>
        <a:lstStyle/>
        <a:p>
          <a:endParaRPr lang="fr-FR"/>
        </a:p>
      </dgm:t>
    </dgm:pt>
    <dgm:pt modelId="{5E1BA195-8C3C-4E1E-9549-0FC3552A8385}" type="sibTrans" cxnId="{2A1711F2-746B-439B-8008-66D7A5644497}">
      <dgm:prSet/>
      <dgm:spPr/>
      <dgm:t>
        <a:bodyPr/>
        <a:lstStyle/>
        <a:p>
          <a:endParaRPr lang="fr-FR"/>
        </a:p>
      </dgm:t>
    </dgm:pt>
    <dgm:pt modelId="{36F566B7-FE18-4F26-BA27-F14BB591DA8A}">
      <dgm:prSet phldrT="[Texte]" custT="1"/>
      <dgm:spPr/>
      <dgm:t>
        <a:bodyPr/>
        <a:lstStyle/>
        <a:p>
          <a:r>
            <a:rPr lang="fr-FR" sz="2600" dirty="0"/>
            <a:t>Présentation (1h)</a:t>
          </a:r>
        </a:p>
      </dgm:t>
    </dgm:pt>
    <dgm:pt modelId="{579734CE-E710-4A69-A60B-6D954DA79AF5}" type="parTrans" cxnId="{8E2A85B7-1C95-409E-85D1-597794F4C44D}">
      <dgm:prSet/>
      <dgm:spPr/>
      <dgm:t>
        <a:bodyPr/>
        <a:lstStyle/>
        <a:p>
          <a:endParaRPr lang="fr-FR"/>
        </a:p>
      </dgm:t>
    </dgm:pt>
    <dgm:pt modelId="{3CB90A2C-32DD-48B7-9860-DA32DC5D141D}" type="sibTrans" cxnId="{8E2A85B7-1C95-409E-85D1-597794F4C44D}">
      <dgm:prSet/>
      <dgm:spPr/>
      <dgm:t>
        <a:bodyPr/>
        <a:lstStyle/>
        <a:p>
          <a:endParaRPr lang="fr-FR"/>
        </a:p>
      </dgm:t>
    </dgm:pt>
    <dgm:pt modelId="{09819567-D6A8-49E5-A98C-1CB39B9F9C5D}">
      <dgm:prSet phldrT="[Texte]"/>
      <dgm:spPr>
        <a:solidFill>
          <a:srgbClr val="FFC000"/>
        </a:solidFill>
      </dgm:spPr>
      <dgm:t>
        <a:bodyPr/>
        <a:lstStyle/>
        <a:p>
          <a:r>
            <a:rPr lang="fr-FR" b="1" dirty="0">
              <a:solidFill>
                <a:schemeClr val="tx1"/>
              </a:solidFill>
            </a:rPr>
            <a:t>Situation laboratoire</a:t>
          </a:r>
        </a:p>
      </dgm:t>
    </dgm:pt>
    <dgm:pt modelId="{271150F1-1B05-414C-A275-9153C355BC66}" type="parTrans" cxnId="{4E6EA70D-6C3A-4611-AFDE-C27760094C54}">
      <dgm:prSet/>
      <dgm:spPr/>
      <dgm:t>
        <a:bodyPr/>
        <a:lstStyle/>
        <a:p>
          <a:endParaRPr lang="fr-FR"/>
        </a:p>
      </dgm:t>
    </dgm:pt>
    <dgm:pt modelId="{D939A500-6A3A-4E3E-B274-04E25B764F58}" type="sibTrans" cxnId="{4E6EA70D-6C3A-4611-AFDE-C27760094C54}">
      <dgm:prSet/>
      <dgm:spPr/>
      <dgm:t>
        <a:bodyPr/>
        <a:lstStyle/>
        <a:p>
          <a:endParaRPr lang="fr-FR"/>
        </a:p>
      </dgm:t>
    </dgm:pt>
    <dgm:pt modelId="{93CD3ED4-AB4E-495D-A7CE-162A50D2D491}">
      <dgm:prSet phldrT="[Texte]" custT="1"/>
      <dgm:spPr/>
      <dgm:t>
        <a:bodyPr/>
        <a:lstStyle/>
        <a:p>
          <a:r>
            <a:rPr lang="fr-FR" sz="2600" dirty="0"/>
            <a:t>Analyse en tâches (2 x ½ journée: Théorie /Pratique</a:t>
          </a:r>
          <a:r>
            <a:rPr lang="fr-FR" sz="3200" dirty="0"/>
            <a:t>)</a:t>
          </a:r>
        </a:p>
      </dgm:t>
    </dgm:pt>
    <dgm:pt modelId="{37890635-25A3-46C6-9226-74C3EFF429A3}" type="parTrans" cxnId="{39C2E762-C9FF-40CA-83EE-4301CE77EF2A}">
      <dgm:prSet/>
      <dgm:spPr/>
      <dgm:t>
        <a:bodyPr/>
        <a:lstStyle/>
        <a:p>
          <a:endParaRPr lang="fr-FR"/>
        </a:p>
      </dgm:t>
    </dgm:pt>
    <dgm:pt modelId="{5C035D35-8257-4C69-9563-51F9F13036E7}" type="sibTrans" cxnId="{39C2E762-C9FF-40CA-83EE-4301CE77EF2A}">
      <dgm:prSet/>
      <dgm:spPr/>
      <dgm:t>
        <a:bodyPr/>
        <a:lstStyle/>
        <a:p>
          <a:endParaRPr lang="fr-FR"/>
        </a:p>
      </dgm:t>
    </dgm:pt>
    <dgm:pt modelId="{CB083B18-A624-48E3-8A20-C6C572C74579}">
      <dgm:prSet phldrT="[Texte]" custT="1"/>
      <dgm:spPr/>
      <dgm:t>
        <a:bodyPr/>
        <a:lstStyle/>
        <a:p>
          <a:r>
            <a:rPr lang="fr-FR" sz="1800" dirty="0"/>
            <a:t>Septembre 2018</a:t>
          </a:r>
        </a:p>
      </dgm:t>
    </dgm:pt>
    <dgm:pt modelId="{775BE44C-0809-4ED3-8BCE-100C5BA0DE1C}" type="parTrans" cxnId="{08BA3110-1A82-4F8E-AE3D-1BCE3605EE7D}">
      <dgm:prSet/>
      <dgm:spPr/>
      <dgm:t>
        <a:bodyPr/>
        <a:lstStyle/>
        <a:p>
          <a:endParaRPr lang="fr-FR"/>
        </a:p>
      </dgm:t>
    </dgm:pt>
    <dgm:pt modelId="{6171AD9D-D734-4745-A552-51F1DD7AB0EC}" type="sibTrans" cxnId="{08BA3110-1A82-4F8E-AE3D-1BCE3605EE7D}">
      <dgm:prSet/>
      <dgm:spPr/>
      <dgm:t>
        <a:bodyPr/>
        <a:lstStyle/>
        <a:p>
          <a:endParaRPr lang="fr-FR"/>
        </a:p>
      </dgm:t>
    </dgm:pt>
    <dgm:pt modelId="{011A3C5A-C9E4-4FEB-AD7B-8719EC3A69B8}">
      <dgm:prSet phldrT="[Texte]"/>
      <dgm:spPr>
        <a:solidFill>
          <a:srgbClr val="FFC000"/>
        </a:solidFill>
      </dgm:spPr>
      <dgm:t>
        <a:bodyPr/>
        <a:lstStyle/>
        <a:p>
          <a:r>
            <a:rPr lang="fr-FR" b="1" dirty="0">
              <a:solidFill>
                <a:schemeClr val="tx1"/>
              </a:solidFill>
            </a:rPr>
            <a:t>Captation d’images</a:t>
          </a:r>
        </a:p>
      </dgm:t>
    </dgm:pt>
    <dgm:pt modelId="{3B93025A-E9A6-44C2-AEE6-7AC0B8A49C9E}" type="parTrans" cxnId="{C9C01305-7978-45AA-93F8-08075A99C79C}">
      <dgm:prSet/>
      <dgm:spPr/>
      <dgm:t>
        <a:bodyPr/>
        <a:lstStyle/>
        <a:p>
          <a:endParaRPr lang="fr-FR"/>
        </a:p>
      </dgm:t>
    </dgm:pt>
    <dgm:pt modelId="{5DEE9665-01D5-4F13-B3D6-E0E6C5EBA2C5}" type="sibTrans" cxnId="{C9C01305-7978-45AA-93F8-08075A99C79C}">
      <dgm:prSet/>
      <dgm:spPr/>
      <dgm:t>
        <a:bodyPr/>
        <a:lstStyle/>
        <a:p>
          <a:endParaRPr lang="fr-FR"/>
        </a:p>
      </dgm:t>
    </dgm:pt>
    <dgm:pt modelId="{F71D9967-1346-49B6-8AFF-A90B3CD20039}">
      <dgm:prSet phldrT="[Texte]" custT="1"/>
      <dgm:spPr/>
      <dgm:t>
        <a:bodyPr/>
        <a:lstStyle/>
        <a:p>
          <a:r>
            <a:rPr lang="fr-FR" sz="2600" dirty="0"/>
            <a:t>Travail sur les « </a:t>
          </a:r>
          <a:r>
            <a:rPr lang="fr-FR" sz="2600" dirty="0" err="1"/>
            <a:t>feed</a:t>
          </a:r>
          <a:r>
            <a:rPr lang="fr-FR" sz="2600" dirty="0"/>
            <a:t> back » (2x ½ journée : Théorie/Vidéos)</a:t>
          </a:r>
        </a:p>
      </dgm:t>
    </dgm:pt>
    <dgm:pt modelId="{691F08C0-C135-4DF7-A435-7B301CD9F434}" type="parTrans" cxnId="{515980B3-6D3A-4011-AD9A-1A650A5357FD}">
      <dgm:prSet/>
      <dgm:spPr/>
      <dgm:t>
        <a:bodyPr/>
        <a:lstStyle/>
        <a:p>
          <a:endParaRPr lang="fr-FR"/>
        </a:p>
      </dgm:t>
    </dgm:pt>
    <dgm:pt modelId="{795884C3-484A-41C1-B99C-41921DE6E809}" type="sibTrans" cxnId="{515980B3-6D3A-4011-AD9A-1A650A5357FD}">
      <dgm:prSet/>
      <dgm:spPr/>
      <dgm:t>
        <a:bodyPr/>
        <a:lstStyle/>
        <a:p>
          <a:endParaRPr lang="fr-FR"/>
        </a:p>
      </dgm:t>
    </dgm:pt>
    <dgm:pt modelId="{2489FCFF-21EC-4196-9E60-2E7B07A1618C}">
      <dgm:prSet phldrT="[Texte]" custT="1"/>
      <dgm:spPr/>
      <dgm:t>
        <a:bodyPr/>
        <a:lstStyle/>
        <a:p>
          <a:r>
            <a:rPr lang="fr-FR" sz="1800" dirty="0"/>
            <a:t>Juin 2018</a:t>
          </a:r>
          <a:endParaRPr lang="fr-FR" sz="3200" dirty="0"/>
        </a:p>
      </dgm:t>
    </dgm:pt>
    <dgm:pt modelId="{F5181612-7FA8-4FFC-B71A-1DCBA8B68B4F}" type="parTrans" cxnId="{0FD4A254-08E3-4EDA-ABAA-66B01E817DDF}">
      <dgm:prSet/>
      <dgm:spPr/>
      <dgm:t>
        <a:bodyPr/>
        <a:lstStyle/>
        <a:p>
          <a:endParaRPr lang="fr-FR"/>
        </a:p>
      </dgm:t>
    </dgm:pt>
    <dgm:pt modelId="{8C276C5E-DAB6-49F1-930F-B19527DFF793}" type="sibTrans" cxnId="{0FD4A254-08E3-4EDA-ABAA-66B01E817DDF}">
      <dgm:prSet/>
      <dgm:spPr/>
      <dgm:t>
        <a:bodyPr/>
        <a:lstStyle/>
        <a:p>
          <a:endParaRPr lang="fr-FR"/>
        </a:p>
      </dgm:t>
    </dgm:pt>
    <dgm:pt modelId="{1674EB32-679A-4FCF-B775-BE2D520BA4EA}">
      <dgm:prSet/>
      <dgm:spPr>
        <a:solidFill>
          <a:srgbClr val="FFC000"/>
        </a:solidFill>
      </dgm:spPr>
      <dgm:t>
        <a:bodyPr/>
        <a:lstStyle/>
        <a:p>
          <a:r>
            <a:rPr lang="fr-FR" b="1" dirty="0">
              <a:solidFill>
                <a:schemeClr val="tx1"/>
              </a:solidFill>
            </a:rPr>
            <a:t>Analyse corpus vidéo</a:t>
          </a:r>
        </a:p>
      </dgm:t>
    </dgm:pt>
    <dgm:pt modelId="{786C0FA5-DE07-406A-B827-4BAD260DF85B}" type="parTrans" cxnId="{2E0BD4E9-2079-4A63-899F-A3933239D9B8}">
      <dgm:prSet/>
      <dgm:spPr/>
      <dgm:t>
        <a:bodyPr/>
        <a:lstStyle/>
        <a:p>
          <a:endParaRPr lang="fr-FR"/>
        </a:p>
      </dgm:t>
    </dgm:pt>
    <dgm:pt modelId="{C3F3170B-C911-4E01-B766-EF6A6E621F5B}" type="sibTrans" cxnId="{2E0BD4E9-2079-4A63-899F-A3933239D9B8}">
      <dgm:prSet/>
      <dgm:spPr/>
      <dgm:t>
        <a:bodyPr/>
        <a:lstStyle/>
        <a:p>
          <a:endParaRPr lang="fr-FR"/>
        </a:p>
      </dgm:t>
    </dgm:pt>
    <dgm:pt modelId="{E78C6C1E-BD73-4755-937E-34046D5FFC23}">
      <dgm:prSet custT="1"/>
      <dgm:spPr/>
      <dgm:t>
        <a:bodyPr/>
        <a:lstStyle/>
        <a:p>
          <a:r>
            <a:rPr lang="fr-FR" sz="2600" dirty="0"/>
            <a:t>Analyse et conception (Film + ½ journée en formation) </a:t>
          </a:r>
        </a:p>
      </dgm:t>
    </dgm:pt>
    <dgm:pt modelId="{41434C56-B489-4B67-8FEF-8330BC1D110E}" type="parTrans" cxnId="{7591B676-93E0-485A-9C42-653C25F5E050}">
      <dgm:prSet/>
      <dgm:spPr/>
      <dgm:t>
        <a:bodyPr/>
        <a:lstStyle/>
        <a:p>
          <a:endParaRPr lang="fr-FR"/>
        </a:p>
      </dgm:t>
    </dgm:pt>
    <dgm:pt modelId="{3ACD892D-8C06-4D4F-9457-D838C3E6394F}" type="sibTrans" cxnId="{7591B676-93E0-485A-9C42-653C25F5E050}">
      <dgm:prSet/>
      <dgm:spPr/>
      <dgm:t>
        <a:bodyPr/>
        <a:lstStyle/>
        <a:p>
          <a:endParaRPr lang="fr-FR"/>
        </a:p>
      </dgm:t>
    </dgm:pt>
    <dgm:pt modelId="{99BA4233-FBE7-4BB6-8CF3-2E4ED5411974}">
      <dgm:prSet custT="1"/>
      <dgm:spPr/>
      <dgm:t>
        <a:bodyPr/>
        <a:lstStyle/>
        <a:p>
          <a:r>
            <a:rPr lang="fr-FR" sz="1800" dirty="0"/>
            <a:t>Décembre 2018/Janvier- 2019</a:t>
          </a:r>
          <a:endParaRPr lang="fr-FR" sz="2600" dirty="0"/>
        </a:p>
      </dgm:t>
    </dgm:pt>
    <dgm:pt modelId="{515958A3-92BF-49B4-9B3A-155B92BAE9FA}" type="parTrans" cxnId="{8A7B2E88-0BF7-4693-B359-BAF8AB3FEBF8}">
      <dgm:prSet/>
      <dgm:spPr/>
      <dgm:t>
        <a:bodyPr/>
        <a:lstStyle/>
        <a:p>
          <a:endParaRPr lang="fr-FR"/>
        </a:p>
      </dgm:t>
    </dgm:pt>
    <dgm:pt modelId="{57193B23-EEA0-44F1-B36C-4348E3F1A95F}" type="sibTrans" cxnId="{8A7B2E88-0BF7-4693-B359-BAF8AB3FEBF8}">
      <dgm:prSet/>
      <dgm:spPr/>
      <dgm:t>
        <a:bodyPr/>
        <a:lstStyle/>
        <a:p>
          <a:endParaRPr lang="fr-FR"/>
        </a:p>
      </dgm:t>
    </dgm:pt>
    <dgm:pt modelId="{62EC9A14-3F17-4DBB-BC58-2E0F064A9568}">
      <dgm:prSet phldrT="[Texte]" custT="1"/>
      <dgm:spPr/>
      <dgm:t>
        <a:bodyPr/>
        <a:lstStyle/>
        <a:p>
          <a:r>
            <a:rPr lang="fr-FR" sz="1800" dirty="0"/>
            <a:t>Novembre 2018</a:t>
          </a:r>
        </a:p>
      </dgm:t>
    </dgm:pt>
    <dgm:pt modelId="{85DB74AB-56E7-455D-B954-CF4572C6C7BB}" type="sibTrans" cxnId="{AA14C843-AAE6-4B74-8FD2-A9896ED0188A}">
      <dgm:prSet/>
      <dgm:spPr/>
      <dgm:t>
        <a:bodyPr/>
        <a:lstStyle/>
        <a:p>
          <a:endParaRPr lang="fr-FR"/>
        </a:p>
      </dgm:t>
    </dgm:pt>
    <dgm:pt modelId="{606AC936-D0C7-45A5-BB78-BAD116685DE9}" type="parTrans" cxnId="{AA14C843-AAE6-4B74-8FD2-A9896ED0188A}">
      <dgm:prSet/>
      <dgm:spPr/>
      <dgm:t>
        <a:bodyPr/>
        <a:lstStyle/>
        <a:p>
          <a:endParaRPr lang="fr-FR"/>
        </a:p>
      </dgm:t>
    </dgm:pt>
    <dgm:pt modelId="{2FBC1BD7-EED2-498A-A03F-821884B63D62}" type="pres">
      <dgm:prSet presAssocID="{A57FA700-92ED-41C5-A7C9-A78F720EA6F4}" presName="linearFlow" presStyleCnt="0">
        <dgm:presLayoutVars>
          <dgm:dir/>
          <dgm:animLvl val="lvl"/>
          <dgm:resizeHandles val="exact"/>
        </dgm:presLayoutVars>
      </dgm:prSet>
      <dgm:spPr/>
    </dgm:pt>
    <dgm:pt modelId="{8E572A2E-33EC-457C-81EC-295C5FD06187}" type="pres">
      <dgm:prSet presAssocID="{D9EC71BD-709F-41AE-853D-25D61FDD7191}" presName="composite" presStyleCnt="0"/>
      <dgm:spPr/>
    </dgm:pt>
    <dgm:pt modelId="{7C654549-71CC-44DA-A834-2C1768A6173B}" type="pres">
      <dgm:prSet presAssocID="{D9EC71BD-709F-41AE-853D-25D61FDD7191}" presName="parentText" presStyleLbl="alignNode1" presStyleIdx="0" presStyleCnt="4">
        <dgm:presLayoutVars>
          <dgm:chMax val="1"/>
          <dgm:bulletEnabled val="1"/>
        </dgm:presLayoutVars>
      </dgm:prSet>
      <dgm:spPr/>
    </dgm:pt>
    <dgm:pt modelId="{7B8A31D8-7EC1-4DF5-8FEB-FAF6720E0ACB}" type="pres">
      <dgm:prSet presAssocID="{D9EC71BD-709F-41AE-853D-25D61FDD7191}" presName="descendantText" presStyleLbl="alignAcc1" presStyleIdx="0" presStyleCnt="4" custLinFactNeighborX="-142" custLinFactNeighborY="-241">
        <dgm:presLayoutVars>
          <dgm:bulletEnabled val="1"/>
        </dgm:presLayoutVars>
      </dgm:prSet>
      <dgm:spPr/>
    </dgm:pt>
    <dgm:pt modelId="{F5823562-0993-4330-BE0F-9447082B77AA}" type="pres">
      <dgm:prSet presAssocID="{5E1BA195-8C3C-4E1E-9549-0FC3552A8385}" presName="sp" presStyleCnt="0"/>
      <dgm:spPr/>
    </dgm:pt>
    <dgm:pt modelId="{F9161989-2E0B-4DAD-AB52-7B0D83FBA5D6}" type="pres">
      <dgm:prSet presAssocID="{09819567-D6A8-49E5-A98C-1CB39B9F9C5D}" presName="composite" presStyleCnt="0"/>
      <dgm:spPr/>
    </dgm:pt>
    <dgm:pt modelId="{3DFF56E9-A805-46FB-9731-D6B8A08BA836}" type="pres">
      <dgm:prSet presAssocID="{09819567-D6A8-49E5-A98C-1CB39B9F9C5D}" presName="parentText" presStyleLbl="alignNode1" presStyleIdx="1" presStyleCnt="4">
        <dgm:presLayoutVars>
          <dgm:chMax val="1"/>
          <dgm:bulletEnabled val="1"/>
        </dgm:presLayoutVars>
      </dgm:prSet>
      <dgm:spPr/>
    </dgm:pt>
    <dgm:pt modelId="{7DA41E04-7B07-4969-98E9-BA31133A1676}" type="pres">
      <dgm:prSet presAssocID="{09819567-D6A8-49E5-A98C-1CB39B9F9C5D}" presName="descendantText" presStyleLbl="alignAcc1" presStyleIdx="1" presStyleCnt="4">
        <dgm:presLayoutVars>
          <dgm:bulletEnabled val="1"/>
        </dgm:presLayoutVars>
      </dgm:prSet>
      <dgm:spPr/>
    </dgm:pt>
    <dgm:pt modelId="{586598D2-0646-46CF-97C9-C371604601B3}" type="pres">
      <dgm:prSet presAssocID="{D939A500-6A3A-4E3E-B274-04E25B764F58}" presName="sp" presStyleCnt="0"/>
      <dgm:spPr/>
    </dgm:pt>
    <dgm:pt modelId="{6457B41A-D674-4650-A637-FCEDB38A2917}" type="pres">
      <dgm:prSet presAssocID="{011A3C5A-C9E4-4FEB-AD7B-8719EC3A69B8}" presName="composite" presStyleCnt="0"/>
      <dgm:spPr/>
    </dgm:pt>
    <dgm:pt modelId="{E83BEAEE-4B89-47B2-9CC7-FD489326E514}" type="pres">
      <dgm:prSet presAssocID="{011A3C5A-C9E4-4FEB-AD7B-8719EC3A69B8}" presName="parentText" presStyleLbl="alignNode1" presStyleIdx="2" presStyleCnt="4">
        <dgm:presLayoutVars>
          <dgm:chMax val="1"/>
          <dgm:bulletEnabled val="1"/>
        </dgm:presLayoutVars>
      </dgm:prSet>
      <dgm:spPr/>
    </dgm:pt>
    <dgm:pt modelId="{3C89EAC2-E6A6-4501-A9B7-29CE935D99A4}" type="pres">
      <dgm:prSet presAssocID="{011A3C5A-C9E4-4FEB-AD7B-8719EC3A69B8}" presName="descendantText" presStyleLbl="alignAcc1" presStyleIdx="2" presStyleCnt="4">
        <dgm:presLayoutVars>
          <dgm:bulletEnabled val="1"/>
        </dgm:presLayoutVars>
      </dgm:prSet>
      <dgm:spPr/>
    </dgm:pt>
    <dgm:pt modelId="{B7F27512-AFDF-4D70-80B4-6503A14F2211}" type="pres">
      <dgm:prSet presAssocID="{5DEE9665-01D5-4F13-B3D6-E0E6C5EBA2C5}" presName="sp" presStyleCnt="0"/>
      <dgm:spPr/>
    </dgm:pt>
    <dgm:pt modelId="{0D4068AE-E833-4847-840D-31A3E69A8958}" type="pres">
      <dgm:prSet presAssocID="{1674EB32-679A-4FCF-B775-BE2D520BA4EA}" presName="composite" presStyleCnt="0"/>
      <dgm:spPr/>
    </dgm:pt>
    <dgm:pt modelId="{C5E08B60-5E98-42D3-B897-57D6F0CAB2BF}" type="pres">
      <dgm:prSet presAssocID="{1674EB32-679A-4FCF-B775-BE2D520BA4EA}" presName="parentText" presStyleLbl="alignNode1" presStyleIdx="3" presStyleCnt="4">
        <dgm:presLayoutVars>
          <dgm:chMax val="1"/>
          <dgm:bulletEnabled val="1"/>
        </dgm:presLayoutVars>
      </dgm:prSet>
      <dgm:spPr/>
    </dgm:pt>
    <dgm:pt modelId="{DD9D7EDB-D48C-4351-9050-EDA6B96D2C0B}" type="pres">
      <dgm:prSet presAssocID="{1674EB32-679A-4FCF-B775-BE2D520BA4EA}" presName="descendantText" presStyleLbl="alignAcc1" presStyleIdx="3" presStyleCnt="4">
        <dgm:presLayoutVars>
          <dgm:bulletEnabled val="1"/>
        </dgm:presLayoutVars>
      </dgm:prSet>
      <dgm:spPr/>
    </dgm:pt>
  </dgm:ptLst>
  <dgm:cxnLst>
    <dgm:cxn modelId="{C9C01305-7978-45AA-93F8-08075A99C79C}" srcId="{A57FA700-92ED-41C5-A7C9-A78F720EA6F4}" destId="{011A3C5A-C9E4-4FEB-AD7B-8719EC3A69B8}" srcOrd="2" destOrd="0" parTransId="{3B93025A-E9A6-44C2-AEE6-7AC0B8A49C9E}" sibTransId="{5DEE9665-01D5-4F13-B3D6-E0E6C5EBA2C5}"/>
    <dgm:cxn modelId="{4E6EA70D-6C3A-4611-AFDE-C27760094C54}" srcId="{A57FA700-92ED-41C5-A7C9-A78F720EA6F4}" destId="{09819567-D6A8-49E5-A98C-1CB39B9F9C5D}" srcOrd="1" destOrd="0" parTransId="{271150F1-1B05-414C-A275-9153C355BC66}" sibTransId="{D939A500-6A3A-4E3E-B274-04E25B764F58}"/>
    <dgm:cxn modelId="{08BA3110-1A82-4F8E-AE3D-1BCE3605EE7D}" srcId="{09819567-D6A8-49E5-A98C-1CB39B9F9C5D}" destId="{CB083B18-A624-48E3-8A20-C6C572C74579}" srcOrd="1" destOrd="0" parTransId="{775BE44C-0809-4ED3-8BCE-100C5BA0DE1C}" sibTransId="{6171AD9D-D734-4745-A552-51F1DD7AB0EC}"/>
    <dgm:cxn modelId="{CE46CE36-32CB-4D79-9B41-995404823093}" type="presOf" srcId="{D9EC71BD-709F-41AE-853D-25D61FDD7191}" destId="{7C654549-71CC-44DA-A834-2C1768A6173B}" srcOrd="0" destOrd="0" presId="urn:microsoft.com/office/officeart/2005/8/layout/chevron2"/>
    <dgm:cxn modelId="{39C2E762-C9FF-40CA-83EE-4301CE77EF2A}" srcId="{09819567-D6A8-49E5-A98C-1CB39B9F9C5D}" destId="{93CD3ED4-AB4E-495D-A7CE-162A50D2D491}" srcOrd="0" destOrd="0" parTransId="{37890635-25A3-46C6-9226-74C3EFF429A3}" sibTransId="{5C035D35-8257-4C69-9563-51F9F13036E7}"/>
    <dgm:cxn modelId="{AA14C843-AAE6-4B74-8FD2-A9896ED0188A}" srcId="{011A3C5A-C9E4-4FEB-AD7B-8719EC3A69B8}" destId="{62EC9A14-3F17-4DBB-BC58-2E0F064A9568}" srcOrd="1" destOrd="0" parTransId="{606AC936-D0C7-45A5-BB78-BAD116685DE9}" sibTransId="{85DB74AB-56E7-455D-B954-CF4572C6C7BB}"/>
    <dgm:cxn modelId="{A880C044-EC42-4F56-821D-BDCDA4BFBD2A}" type="presOf" srcId="{A57FA700-92ED-41C5-A7C9-A78F720EA6F4}" destId="{2FBC1BD7-EED2-498A-A03F-821884B63D62}" srcOrd="0" destOrd="0" presId="urn:microsoft.com/office/officeart/2005/8/layout/chevron2"/>
    <dgm:cxn modelId="{A81D7568-0F19-4840-8617-A3B4DC67CF1A}" type="presOf" srcId="{36F566B7-FE18-4F26-BA27-F14BB591DA8A}" destId="{7B8A31D8-7EC1-4DF5-8FEB-FAF6720E0ACB}" srcOrd="0" destOrd="0" presId="urn:microsoft.com/office/officeart/2005/8/layout/chevron2"/>
    <dgm:cxn modelId="{E1CDE46F-EB02-4EAD-8A6F-8AAB07BAF3E0}" type="presOf" srcId="{011A3C5A-C9E4-4FEB-AD7B-8719EC3A69B8}" destId="{E83BEAEE-4B89-47B2-9CC7-FD489326E514}" srcOrd="0" destOrd="0" presId="urn:microsoft.com/office/officeart/2005/8/layout/chevron2"/>
    <dgm:cxn modelId="{91C68D71-B4D1-415E-B103-AD489187CD07}" type="presOf" srcId="{F71D9967-1346-49B6-8AFF-A90B3CD20039}" destId="{3C89EAC2-E6A6-4501-A9B7-29CE935D99A4}" srcOrd="0" destOrd="0" presId="urn:microsoft.com/office/officeart/2005/8/layout/chevron2"/>
    <dgm:cxn modelId="{A4B39472-3D3F-4697-95B7-A0D7740C0B05}" type="presOf" srcId="{62EC9A14-3F17-4DBB-BC58-2E0F064A9568}" destId="{3C89EAC2-E6A6-4501-A9B7-29CE935D99A4}" srcOrd="0" destOrd="1" presId="urn:microsoft.com/office/officeart/2005/8/layout/chevron2"/>
    <dgm:cxn modelId="{0FD4A254-08E3-4EDA-ABAA-66B01E817DDF}" srcId="{D9EC71BD-709F-41AE-853D-25D61FDD7191}" destId="{2489FCFF-21EC-4196-9E60-2E7B07A1618C}" srcOrd="1" destOrd="0" parTransId="{F5181612-7FA8-4FFC-B71A-1DCBA8B68B4F}" sibTransId="{8C276C5E-DAB6-49F1-930F-B19527DFF793}"/>
    <dgm:cxn modelId="{7591B676-93E0-485A-9C42-653C25F5E050}" srcId="{1674EB32-679A-4FCF-B775-BE2D520BA4EA}" destId="{E78C6C1E-BD73-4755-937E-34046D5FFC23}" srcOrd="0" destOrd="0" parTransId="{41434C56-B489-4B67-8FEF-8330BC1D110E}" sibTransId="{3ACD892D-8C06-4D4F-9457-D838C3E6394F}"/>
    <dgm:cxn modelId="{3F9B167F-DDBF-4E47-94D2-ED18E553B1A1}" type="presOf" srcId="{1674EB32-679A-4FCF-B775-BE2D520BA4EA}" destId="{C5E08B60-5E98-42D3-B897-57D6F0CAB2BF}" srcOrd="0" destOrd="0" presId="urn:microsoft.com/office/officeart/2005/8/layout/chevron2"/>
    <dgm:cxn modelId="{8A7B2E88-0BF7-4693-B359-BAF8AB3FEBF8}" srcId="{1674EB32-679A-4FCF-B775-BE2D520BA4EA}" destId="{99BA4233-FBE7-4BB6-8CF3-2E4ED5411974}" srcOrd="1" destOrd="0" parTransId="{515958A3-92BF-49B4-9B3A-155B92BAE9FA}" sibTransId="{57193B23-EEA0-44F1-B36C-4348E3F1A95F}"/>
    <dgm:cxn modelId="{8111C5AD-E0B9-4744-B15F-23CC11473945}" type="presOf" srcId="{CB083B18-A624-48E3-8A20-C6C572C74579}" destId="{7DA41E04-7B07-4969-98E9-BA31133A1676}" srcOrd="0" destOrd="1" presId="urn:microsoft.com/office/officeart/2005/8/layout/chevron2"/>
    <dgm:cxn modelId="{515980B3-6D3A-4011-AD9A-1A650A5357FD}" srcId="{011A3C5A-C9E4-4FEB-AD7B-8719EC3A69B8}" destId="{F71D9967-1346-49B6-8AFF-A90B3CD20039}" srcOrd="0" destOrd="0" parTransId="{691F08C0-C135-4DF7-A435-7B301CD9F434}" sibTransId="{795884C3-484A-41C1-B99C-41921DE6E809}"/>
    <dgm:cxn modelId="{8E2A85B7-1C95-409E-85D1-597794F4C44D}" srcId="{D9EC71BD-709F-41AE-853D-25D61FDD7191}" destId="{36F566B7-FE18-4F26-BA27-F14BB591DA8A}" srcOrd="0" destOrd="0" parTransId="{579734CE-E710-4A69-A60B-6D954DA79AF5}" sibTransId="{3CB90A2C-32DD-48B7-9860-DA32DC5D141D}"/>
    <dgm:cxn modelId="{D5274DBD-51E7-41EF-8A12-999164EBB8A6}" type="presOf" srcId="{93CD3ED4-AB4E-495D-A7CE-162A50D2D491}" destId="{7DA41E04-7B07-4969-98E9-BA31133A1676}" srcOrd="0" destOrd="0" presId="urn:microsoft.com/office/officeart/2005/8/layout/chevron2"/>
    <dgm:cxn modelId="{4C5739C0-9188-40F1-BF80-B1269F06A378}" type="presOf" srcId="{2489FCFF-21EC-4196-9E60-2E7B07A1618C}" destId="{7B8A31D8-7EC1-4DF5-8FEB-FAF6720E0ACB}" srcOrd="0" destOrd="1" presId="urn:microsoft.com/office/officeart/2005/8/layout/chevron2"/>
    <dgm:cxn modelId="{DAC820C1-3735-4EDE-8B02-550C9BF0589C}" type="presOf" srcId="{E78C6C1E-BD73-4755-937E-34046D5FFC23}" destId="{DD9D7EDB-D48C-4351-9050-EDA6B96D2C0B}" srcOrd="0" destOrd="0" presId="urn:microsoft.com/office/officeart/2005/8/layout/chevron2"/>
    <dgm:cxn modelId="{2E0BD4E9-2079-4A63-899F-A3933239D9B8}" srcId="{A57FA700-92ED-41C5-A7C9-A78F720EA6F4}" destId="{1674EB32-679A-4FCF-B775-BE2D520BA4EA}" srcOrd="3" destOrd="0" parTransId="{786C0FA5-DE07-406A-B827-4BAD260DF85B}" sibTransId="{C3F3170B-C911-4E01-B766-EF6A6E621F5B}"/>
    <dgm:cxn modelId="{2A1711F2-746B-439B-8008-66D7A5644497}" srcId="{A57FA700-92ED-41C5-A7C9-A78F720EA6F4}" destId="{D9EC71BD-709F-41AE-853D-25D61FDD7191}" srcOrd="0" destOrd="0" parTransId="{CBA173BE-1294-4145-A008-00FFEEF7E87E}" sibTransId="{5E1BA195-8C3C-4E1E-9549-0FC3552A8385}"/>
    <dgm:cxn modelId="{72FC59F9-D22E-4BD9-923F-15AB49DC8C99}" type="presOf" srcId="{99BA4233-FBE7-4BB6-8CF3-2E4ED5411974}" destId="{DD9D7EDB-D48C-4351-9050-EDA6B96D2C0B}" srcOrd="0" destOrd="1" presId="urn:microsoft.com/office/officeart/2005/8/layout/chevron2"/>
    <dgm:cxn modelId="{F6122FFD-0171-4E61-AA75-7C0B3B67BC4A}" type="presOf" srcId="{09819567-D6A8-49E5-A98C-1CB39B9F9C5D}" destId="{3DFF56E9-A805-46FB-9731-D6B8A08BA836}" srcOrd="0" destOrd="0" presId="urn:microsoft.com/office/officeart/2005/8/layout/chevron2"/>
    <dgm:cxn modelId="{87240A34-4CE9-4AD3-A0B6-9DA487EC8FCC}" type="presParOf" srcId="{2FBC1BD7-EED2-498A-A03F-821884B63D62}" destId="{8E572A2E-33EC-457C-81EC-295C5FD06187}" srcOrd="0" destOrd="0" presId="urn:microsoft.com/office/officeart/2005/8/layout/chevron2"/>
    <dgm:cxn modelId="{7BF15546-2E96-4244-882D-F5D0D51F4BCF}" type="presParOf" srcId="{8E572A2E-33EC-457C-81EC-295C5FD06187}" destId="{7C654549-71CC-44DA-A834-2C1768A6173B}" srcOrd="0" destOrd="0" presId="urn:microsoft.com/office/officeart/2005/8/layout/chevron2"/>
    <dgm:cxn modelId="{872CB033-E715-4B1A-9C3B-A6BE795ED9E2}" type="presParOf" srcId="{8E572A2E-33EC-457C-81EC-295C5FD06187}" destId="{7B8A31D8-7EC1-4DF5-8FEB-FAF6720E0ACB}" srcOrd="1" destOrd="0" presId="urn:microsoft.com/office/officeart/2005/8/layout/chevron2"/>
    <dgm:cxn modelId="{31889599-2FB8-4DCF-B991-04725F597939}" type="presParOf" srcId="{2FBC1BD7-EED2-498A-A03F-821884B63D62}" destId="{F5823562-0993-4330-BE0F-9447082B77AA}" srcOrd="1" destOrd="0" presId="urn:microsoft.com/office/officeart/2005/8/layout/chevron2"/>
    <dgm:cxn modelId="{E7CD539C-858C-4F0E-A01C-79FD8CCA4DC8}" type="presParOf" srcId="{2FBC1BD7-EED2-498A-A03F-821884B63D62}" destId="{F9161989-2E0B-4DAD-AB52-7B0D83FBA5D6}" srcOrd="2" destOrd="0" presId="urn:microsoft.com/office/officeart/2005/8/layout/chevron2"/>
    <dgm:cxn modelId="{5095DC14-A24B-44B5-9239-3F8D345658D7}" type="presParOf" srcId="{F9161989-2E0B-4DAD-AB52-7B0D83FBA5D6}" destId="{3DFF56E9-A805-46FB-9731-D6B8A08BA836}" srcOrd="0" destOrd="0" presId="urn:microsoft.com/office/officeart/2005/8/layout/chevron2"/>
    <dgm:cxn modelId="{225B753A-05A1-4C1B-8987-C30C2A6F72D3}" type="presParOf" srcId="{F9161989-2E0B-4DAD-AB52-7B0D83FBA5D6}" destId="{7DA41E04-7B07-4969-98E9-BA31133A1676}" srcOrd="1" destOrd="0" presId="urn:microsoft.com/office/officeart/2005/8/layout/chevron2"/>
    <dgm:cxn modelId="{9AC6B5B9-8675-416B-B3A6-D1C21E0811A2}" type="presParOf" srcId="{2FBC1BD7-EED2-498A-A03F-821884B63D62}" destId="{586598D2-0646-46CF-97C9-C371604601B3}" srcOrd="3" destOrd="0" presId="urn:microsoft.com/office/officeart/2005/8/layout/chevron2"/>
    <dgm:cxn modelId="{462F0D38-3146-4233-BE5B-B78DFF406EAA}" type="presParOf" srcId="{2FBC1BD7-EED2-498A-A03F-821884B63D62}" destId="{6457B41A-D674-4650-A637-FCEDB38A2917}" srcOrd="4" destOrd="0" presId="urn:microsoft.com/office/officeart/2005/8/layout/chevron2"/>
    <dgm:cxn modelId="{6952E6E0-9297-4A84-9529-7E9ECB8C1824}" type="presParOf" srcId="{6457B41A-D674-4650-A637-FCEDB38A2917}" destId="{E83BEAEE-4B89-47B2-9CC7-FD489326E514}" srcOrd="0" destOrd="0" presId="urn:microsoft.com/office/officeart/2005/8/layout/chevron2"/>
    <dgm:cxn modelId="{081FDD6E-7542-46AA-9157-0416C62D835F}" type="presParOf" srcId="{6457B41A-D674-4650-A637-FCEDB38A2917}" destId="{3C89EAC2-E6A6-4501-A9B7-29CE935D99A4}" srcOrd="1" destOrd="0" presId="urn:microsoft.com/office/officeart/2005/8/layout/chevron2"/>
    <dgm:cxn modelId="{C86EEF88-C1AE-4B2E-8F5B-3076B5DB969E}" type="presParOf" srcId="{2FBC1BD7-EED2-498A-A03F-821884B63D62}" destId="{B7F27512-AFDF-4D70-80B4-6503A14F2211}" srcOrd="5" destOrd="0" presId="urn:microsoft.com/office/officeart/2005/8/layout/chevron2"/>
    <dgm:cxn modelId="{9402D665-E38D-40BD-BD30-A9F17461D330}" type="presParOf" srcId="{2FBC1BD7-EED2-498A-A03F-821884B63D62}" destId="{0D4068AE-E833-4847-840D-31A3E69A8958}" srcOrd="6" destOrd="0" presId="urn:microsoft.com/office/officeart/2005/8/layout/chevron2"/>
    <dgm:cxn modelId="{B950C9C8-A0FC-4E0B-B7DB-0386449225CD}" type="presParOf" srcId="{0D4068AE-E833-4847-840D-31A3E69A8958}" destId="{C5E08B60-5E98-42D3-B897-57D6F0CAB2BF}" srcOrd="0" destOrd="0" presId="urn:microsoft.com/office/officeart/2005/8/layout/chevron2"/>
    <dgm:cxn modelId="{51A5A0F0-EA13-435E-BB5C-BEF995820A3A}" type="presParOf" srcId="{0D4068AE-E833-4847-840D-31A3E69A8958}" destId="{DD9D7EDB-D48C-4351-9050-EDA6B96D2C0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7FA700-92ED-41C5-A7C9-A78F720EA6F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09819567-D6A8-49E5-A98C-1CB39B9F9C5D}">
      <dgm:prSet phldrT="[Texte]"/>
      <dgm:spPr>
        <a:solidFill>
          <a:srgbClr val="FFC000"/>
        </a:solidFill>
      </dgm:spPr>
      <dgm:t>
        <a:bodyPr/>
        <a:lstStyle/>
        <a:p>
          <a:r>
            <a:rPr lang="fr-FR" b="1" dirty="0">
              <a:solidFill>
                <a:schemeClr val="tx1"/>
              </a:solidFill>
            </a:rPr>
            <a:t>Captation</a:t>
          </a:r>
        </a:p>
        <a:p>
          <a:r>
            <a:rPr lang="fr-FR" b="1" dirty="0">
              <a:solidFill>
                <a:schemeClr val="tx1"/>
              </a:solidFill>
            </a:rPr>
            <a:t> images</a:t>
          </a:r>
        </a:p>
      </dgm:t>
    </dgm:pt>
    <dgm:pt modelId="{271150F1-1B05-414C-A275-9153C355BC66}" type="parTrans" cxnId="{4E6EA70D-6C3A-4611-AFDE-C27760094C54}">
      <dgm:prSet/>
      <dgm:spPr/>
      <dgm:t>
        <a:bodyPr/>
        <a:lstStyle/>
        <a:p>
          <a:endParaRPr lang="fr-FR"/>
        </a:p>
      </dgm:t>
    </dgm:pt>
    <dgm:pt modelId="{D939A500-6A3A-4E3E-B274-04E25B764F58}" type="sibTrans" cxnId="{4E6EA70D-6C3A-4611-AFDE-C27760094C54}">
      <dgm:prSet/>
      <dgm:spPr/>
      <dgm:t>
        <a:bodyPr/>
        <a:lstStyle/>
        <a:p>
          <a:endParaRPr lang="fr-FR"/>
        </a:p>
      </dgm:t>
    </dgm:pt>
    <dgm:pt modelId="{93CD3ED4-AB4E-495D-A7CE-162A50D2D491}">
      <dgm:prSet phldrT="[Texte]" custT="1"/>
      <dgm:spPr/>
      <dgm:t>
        <a:bodyPr/>
        <a:lstStyle/>
        <a:p>
          <a:r>
            <a:rPr lang="fr-FR" sz="2600" dirty="0"/>
            <a:t>Films expérimentations + accompagnement</a:t>
          </a:r>
        </a:p>
      </dgm:t>
    </dgm:pt>
    <dgm:pt modelId="{37890635-25A3-46C6-9226-74C3EFF429A3}" type="parTrans" cxnId="{39C2E762-C9FF-40CA-83EE-4301CE77EF2A}">
      <dgm:prSet/>
      <dgm:spPr/>
      <dgm:t>
        <a:bodyPr/>
        <a:lstStyle/>
        <a:p>
          <a:endParaRPr lang="fr-FR"/>
        </a:p>
      </dgm:t>
    </dgm:pt>
    <dgm:pt modelId="{5C035D35-8257-4C69-9563-51F9F13036E7}" type="sibTrans" cxnId="{39C2E762-C9FF-40CA-83EE-4301CE77EF2A}">
      <dgm:prSet/>
      <dgm:spPr/>
      <dgm:t>
        <a:bodyPr/>
        <a:lstStyle/>
        <a:p>
          <a:endParaRPr lang="fr-FR"/>
        </a:p>
      </dgm:t>
    </dgm:pt>
    <dgm:pt modelId="{CB083B18-A624-48E3-8A20-C6C572C74579}">
      <dgm:prSet phldrT="[Texte]" custT="1"/>
      <dgm:spPr/>
      <dgm:t>
        <a:bodyPr/>
        <a:lstStyle/>
        <a:p>
          <a:r>
            <a:rPr lang="fr-FR" sz="1800" dirty="0"/>
            <a:t>Janvier –Février -Mars 2019</a:t>
          </a:r>
        </a:p>
      </dgm:t>
    </dgm:pt>
    <dgm:pt modelId="{775BE44C-0809-4ED3-8BCE-100C5BA0DE1C}" type="parTrans" cxnId="{08BA3110-1A82-4F8E-AE3D-1BCE3605EE7D}">
      <dgm:prSet/>
      <dgm:spPr/>
      <dgm:t>
        <a:bodyPr/>
        <a:lstStyle/>
        <a:p>
          <a:endParaRPr lang="fr-FR"/>
        </a:p>
      </dgm:t>
    </dgm:pt>
    <dgm:pt modelId="{6171AD9D-D734-4745-A552-51F1DD7AB0EC}" type="sibTrans" cxnId="{08BA3110-1A82-4F8E-AE3D-1BCE3605EE7D}">
      <dgm:prSet/>
      <dgm:spPr/>
      <dgm:t>
        <a:bodyPr/>
        <a:lstStyle/>
        <a:p>
          <a:endParaRPr lang="fr-FR"/>
        </a:p>
      </dgm:t>
    </dgm:pt>
    <dgm:pt modelId="{011A3C5A-C9E4-4FEB-AD7B-8719EC3A69B8}">
      <dgm:prSet phldrT="[Texte]"/>
      <dgm:spPr>
        <a:solidFill>
          <a:srgbClr val="FFC000"/>
        </a:solidFill>
      </dgm:spPr>
      <dgm:t>
        <a:bodyPr/>
        <a:lstStyle/>
        <a:p>
          <a:r>
            <a:rPr lang="fr-FR" b="1" dirty="0">
              <a:solidFill>
                <a:schemeClr val="tx1"/>
              </a:solidFill>
            </a:rPr>
            <a:t>Retour d’expérimentation</a:t>
          </a:r>
        </a:p>
      </dgm:t>
    </dgm:pt>
    <dgm:pt modelId="{3B93025A-E9A6-44C2-AEE6-7AC0B8A49C9E}" type="parTrans" cxnId="{C9C01305-7978-45AA-93F8-08075A99C79C}">
      <dgm:prSet/>
      <dgm:spPr/>
      <dgm:t>
        <a:bodyPr/>
        <a:lstStyle/>
        <a:p>
          <a:endParaRPr lang="fr-FR"/>
        </a:p>
      </dgm:t>
    </dgm:pt>
    <dgm:pt modelId="{5DEE9665-01D5-4F13-B3D6-E0E6C5EBA2C5}" type="sibTrans" cxnId="{C9C01305-7978-45AA-93F8-08075A99C79C}">
      <dgm:prSet/>
      <dgm:spPr/>
      <dgm:t>
        <a:bodyPr/>
        <a:lstStyle/>
        <a:p>
          <a:endParaRPr lang="fr-FR"/>
        </a:p>
      </dgm:t>
    </dgm:pt>
    <dgm:pt modelId="{F71D9967-1346-49B6-8AFF-A90B3CD20039}">
      <dgm:prSet phldrT="[Texte]" custT="1"/>
      <dgm:spPr/>
      <dgm:t>
        <a:bodyPr/>
        <a:lstStyle/>
        <a:p>
          <a:r>
            <a:rPr lang="fr-FR" sz="2600" dirty="0"/>
            <a:t>Analyse et évolutions (1 ou ½ journée)</a:t>
          </a:r>
        </a:p>
      </dgm:t>
    </dgm:pt>
    <dgm:pt modelId="{691F08C0-C135-4DF7-A435-7B301CD9F434}" type="parTrans" cxnId="{515980B3-6D3A-4011-AD9A-1A650A5357FD}">
      <dgm:prSet/>
      <dgm:spPr/>
      <dgm:t>
        <a:bodyPr/>
        <a:lstStyle/>
        <a:p>
          <a:endParaRPr lang="fr-FR"/>
        </a:p>
      </dgm:t>
    </dgm:pt>
    <dgm:pt modelId="{795884C3-484A-41C1-B99C-41921DE6E809}" type="sibTrans" cxnId="{515980B3-6D3A-4011-AD9A-1A650A5357FD}">
      <dgm:prSet/>
      <dgm:spPr/>
      <dgm:t>
        <a:bodyPr/>
        <a:lstStyle/>
        <a:p>
          <a:endParaRPr lang="fr-FR"/>
        </a:p>
      </dgm:t>
    </dgm:pt>
    <dgm:pt modelId="{DCE09D8A-FA7D-45A3-9E3F-FA72C6F889ED}">
      <dgm:prSet phldrT="[Texte]" custT="1"/>
      <dgm:spPr/>
      <dgm:t>
        <a:bodyPr/>
        <a:lstStyle/>
        <a:p>
          <a:r>
            <a:rPr lang="fr-FR" sz="1800" dirty="0"/>
            <a:t>Mars /Avril? 2019</a:t>
          </a:r>
        </a:p>
      </dgm:t>
    </dgm:pt>
    <dgm:pt modelId="{08E92168-1DD8-4257-9BA4-B9B6F4BB473A}" type="parTrans" cxnId="{717F44B9-6C8E-4C7B-B0F4-EE773F1C6EDA}">
      <dgm:prSet/>
      <dgm:spPr/>
      <dgm:t>
        <a:bodyPr/>
        <a:lstStyle/>
        <a:p>
          <a:endParaRPr lang="fr-FR"/>
        </a:p>
      </dgm:t>
    </dgm:pt>
    <dgm:pt modelId="{19C58A64-066D-4848-827D-8DE0A775BFCC}" type="sibTrans" cxnId="{717F44B9-6C8E-4C7B-B0F4-EE773F1C6EDA}">
      <dgm:prSet/>
      <dgm:spPr/>
      <dgm:t>
        <a:bodyPr/>
        <a:lstStyle/>
        <a:p>
          <a:endParaRPr lang="fr-FR"/>
        </a:p>
      </dgm:t>
    </dgm:pt>
    <dgm:pt modelId="{5F83DD03-DB26-4D36-83EA-4770ABF16351}">
      <dgm:prSet/>
      <dgm:spPr>
        <a:solidFill>
          <a:srgbClr val="FFC000"/>
        </a:solidFill>
      </dgm:spPr>
      <dgm:t>
        <a:bodyPr/>
        <a:lstStyle/>
        <a:p>
          <a:r>
            <a:rPr lang="fr-FR" b="1" dirty="0">
              <a:solidFill>
                <a:schemeClr val="tx1"/>
              </a:solidFill>
            </a:rPr>
            <a:t>Captation </a:t>
          </a:r>
        </a:p>
        <a:p>
          <a:r>
            <a:rPr lang="fr-FR" b="1" dirty="0">
              <a:solidFill>
                <a:schemeClr val="tx1"/>
              </a:solidFill>
            </a:rPr>
            <a:t>images </a:t>
          </a:r>
        </a:p>
      </dgm:t>
    </dgm:pt>
    <dgm:pt modelId="{20F98813-B5A0-47EC-9E13-C2143739A12A}" type="parTrans" cxnId="{4AC1DA57-66C5-40AD-A2A4-ECE98D133D55}">
      <dgm:prSet/>
      <dgm:spPr/>
      <dgm:t>
        <a:bodyPr/>
        <a:lstStyle/>
        <a:p>
          <a:endParaRPr lang="fr-FR"/>
        </a:p>
      </dgm:t>
    </dgm:pt>
    <dgm:pt modelId="{7CC0ED0E-3A9F-4AF6-B1D7-8562C48F7A5F}" type="sibTrans" cxnId="{4AC1DA57-66C5-40AD-A2A4-ECE98D133D55}">
      <dgm:prSet/>
      <dgm:spPr/>
      <dgm:t>
        <a:bodyPr/>
        <a:lstStyle/>
        <a:p>
          <a:endParaRPr lang="fr-FR"/>
        </a:p>
      </dgm:t>
    </dgm:pt>
    <dgm:pt modelId="{9D8840A9-35EA-4F96-B9A4-A373C942FB8D}">
      <dgm:prSet/>
      <dgm:spPr>
        <a:solidFill>
          <a:srgbClr val="FFC000"/>
        </a:solidFill>
      </dgm:spPr>
      <dgm:t>
        <a:bodyPr/>
        <a:lstStyle/>
        <a:p>
          <a:r>
            <a:rPr lang="fr-FR" b="1" dirty="0">
              <a:solidFill>
                <a:schemeClr val="tx1"/>
              </a:solidFill>
            </a:rPr>
            <a:t>Bilans et perspectives</a:t>
          </a:r>
        </a:p>
      </dgm:t>
    </dgm:pt>
    <dgm:pt modelId="{D52C55BC-4C41-4D06-8EB1-7DDDF265240C}" type="parTrans" cxnId="{5A32FFFD-6945-4A07-BA26-48475E85F46C}">
      <dgm:prSet/>
      <dgm:spPr/>
      <dgm:t>
        <a:bodyPr/>
        <a:lstStyle/>
        <a:p>
          <a:endParaRPr lang="fr-FR"/>
        </a:p>
      </dgm:t>
    </dgm:pt>
    <dgm:pt modelId="{F8204DE6-C959-4BB2-B675-83C04F093F10}" type="sibTrans" cxnId="{5A32FFFD-6945-4A07-BA26-48475E85F46C}">
      <dgm:prSet/>
      <dgm:spPr/>
      <dgm:t>
        <a:bodyPr/>
        <a:lstStyle/>
        <a:p>
          <a:endParaRPr lang="fr-FR"/>
        </a:p>
      </dgm:t>
    </dgm:pt>
    <dgm:pt modelId="{E2620E56-5B28-4749-A605-BAC46D5BD057}">
      <dgm:prSet phldrT="[Texte]"/>
      <dgm:spPr/>
      <dgm:t>
        <a:bodyPr/>
        <a:lstStyle/>
        <a:p>
          <a:r>
            <a:rPr lang="fr-FR" sz="2600" dirty="0"/>
            <a:t>Présentation en séminaire (Bassin d’Annecy)</a:t>
          </a:r>
        </a:p>
      </dgm:t>
    </dgm:pt>
    <dgm:pt modelId="{39574C56-C6AA-4DFA-88B6-8FBD7421C560}" type="parTrans" cxnId="{67870140-8561-4319-A8A7-99E8FDA45861}">
      <dgm:prSet/>
      <dgm:spPr/>
      <dgm:t>
        <a:bodyPr/>
        <a:lstStyle/>
        <a:p>
          <a:endParaRPr lang="fr-FR"/>
        </a:p>
      </dgm:t>
    </dgm:pt>
    <dgm:pt modelId="{B860BF06-25AD-476D-851A-9CDF5102E645}" type="sibTrans" cxnId="{67870140-8561-4319-A8A7-99E8FDA45861}">
      <dgm:prSet/>
      <dgm:spPr/>
      <dgm:t>
        <a:bodyPr/>
        <a:lstStyle/>
        <a:p>
          <a:endParaRPr lang="fr-FR"/>
        </a:p>
      </dgm:t>
    </dgm:pt>
    <dgm:pt modelId="{8EDADC1E-DD70-44D9-BBC5-E3417687672E}">
      <dgm:prSet phldrT="[Texte]" custT="1"/>
      <dgm:spPr/>
      <dgm:t>
        <a:bodyPr/>
        <a:lstStyle/>
        <a:p>
          <a:r>
            <a:rPr lang="fr-FR" sz="1800" dirty="0"/>
            <a:t>Mai -Juin2019</a:t>
          </a:r>
        </a:p>
      </dgm:t>
    </dgm:pt>
    <dgm:pt modelId="{8BE6EEC1-2B17-4008-BB44-A3ED96CDB0BF}" type="parTrans" cxnId="{A12B5E3F-B451-4B44-9A40-B7916E267C5F}">
      <dgm:prSet/>
      <dgm:spPr/>
      <dgm:t>
        <a:bodyPr/>
        <a:lstStyle/>
        <a:p>
          <a:endParaRPr lang="fr-FR"/>
        </a:p>
      </dgm:t>
    </dgm:pt>
    <dgm:pt modelId="{8CE0E61D-B516-4385-8498-8628865253CB}" type="sibTrans" cxnId="{A12B5E3F-B451-4B44-9A40-B7916E267C5F}">
      <dgm:prSet/>
      <dgm:spPr/>
      <dgm:t>
        <a:bodyPr/>
        <a:lstStyle/>
        <a:p>
          <a:endParaRPr lang="fr-FR"/>
        </a:p>
      </dgm:t>
    </dgm:pt>
    <dgm:pt modelId="{FB397E74-5DAD-4E19-B9D9-2D44AF643557}">
      <dgm:prSet phldrT="[Texte]"/>
      <dgm:spPr/>
      <dgm:t>
        <a:bodyPr/>
        <a:lstStyle/>
        <a:p>
          <a:r>
            <a:rPr lang="fr-FR" sz="2600" dirty="0"/>
            <a:t>Bilans et perspectives</a:t>
          </a:r>
        </a:p>
      </dgm:t>
    </dgm:pt>
    <dgm:pt modelId="{7397EA43-5599-4407-BC48-D14F9AED2629}" type="parTrans" cxnId="{E0FD1D58-2234-4477-8714-07A47E4C9E50}">
      <dgm:prSet/>
      <dgm:spPr/>
      <dgm:t>
        <a:bodyPr/>
        <a:lstStyle/>
        <a:p>
          <a:endParaRPr lang="fr-FR"/>
        </a:p>
      </dgm:t>
    </dgm:pt>
    <dgm:pt modelId="{B65FBE06-9275-4D47-8869-85168D850FFE}" type="sibTrans" cxnId="{E0FD1D58-2234-4477-8714-07A47E4C9E50}">
      <dgm:prSet/>
      <dgm:spPr/>
      <dgm:t>
        <a:bodyPr/>
        <a:lstStyle/>
        <a:p>
          <a:endParaRPr lang="fr-FR"/>
        </a:p>
      </dgm:t>
    </dgm:pt>
    <dgm:pt modelId="{366B03D1-2E89-407E-AD90-6F11342E7359}">
      <dgm:prSet phldrT="[Texte]" custT="1"/>
      <dgm:spPr/>
      <dgm:t>
        <a:bodyPr/>
        <a:lstStyle/>
        <a:p>
          <a:r>
            <a:rPr lang="fr-FR" sz="1800" dirty="0"/>
            <a:t>Juin /Juillet 2019</a:t>
          </a:r>
        </a:p>
      </dgm:t>
    </dgm:pt>
    <dgm:pt modelId="{5C3A79E6-5B46-4C74-93E2-0620552BC82E}" type="parTrans" cxnId="{99D9E389-34F8-4E43-8200-5BE2E30038F0}">
      <dgm:prSet/>
      <dgm:spPr/>
      <dgm:t>
        <a:bodyPr/>
        <a:lstStyle/>
        <a:p>
          <a:endParaRPr lang="fr-FR"/>
        </a:p>
      </dgm:t>
    </dgm:pt>
    <dgm:pt modelId="{ACAD8E22-D35E-46DD-95BB-AA2DDA03E58F}" type="sibTrans" cxnId="{99D9E389-34F8-4E43-8200-5BE2E30038F0}">
      <dgm:prSet/>
      <dgm:spPr/>
      <dgm:t>
        <a:bodyPr/>
        <a:lstStyle/>
        <a:p>
          <a:endParaRPr lang="fr-FR"/>
        </a:p>
      </dgm:t>
    </dgm:pt>
    <dgm:pt modelId="{2FBC1BD7-EED2-498A-A03F-821884B63D62}" type="pres">
      <dgm:prSet presAssocID="{A57FA700-92ED-41C5-A7C9-A78F720EA6F4}" presName="linearFlow" presStyleCnt="0">
        <dgm:presLayoutVars>
          <dgm:dir/>
          <dgm:animLvl val="lvl"/>
          <dgm:resizeHandles val="exact"/>
        </dgm:presLayoutVars>
      </dgm:prSet>
      <dgm:spPr/>
    </dgm:pt>
    <dgm:pt modelId="{F9161989-2E0B-4DAD-AB52-7B0D83FBA5D6}" type="pres">
      <dgm:prSet presAssocID="{09819567-D6A8-49E5-A98C-1CB39B9F9C5D}" presName="composite" presStyleCnt="0"/>
      <dgm:spPr/>
    </dgm:pt>
    <dgm:pt modelId="{3DFF56E9-A805-46FB-9731-D6B8A08BA836}" type="pres">
      <dgm:prSet presAssocID="{09819567-D6A8-49E5-A98C-1CB39B9F9C5D}" presName="parentText" presStyleLbl="alignNode1" presStyleIdx="0" presStyleCnt="4">
        <dgm:presLayoutVars>
          <dgm:chMax val="1"/>
          <dgm:bulletEnabled val="1"/>
        </dgm:presLayoutVars>
      </dgm:prSet>
      <dgm:spPr/>
    </dgm:pt>
    <dgm:pt modelId="{7DA41E04-7B07-4969-98E9-BA31133A1676}" type="pres">
      <dgm:prSet presAssocID="{09819567-D6A8-49E5-A98C-1CB39B9F9C5D}" presName="descendantText" presStyleLbl="alignAcc1" presStyleIdx="0" presStyleCnt="4">
        <dgm:presLayoutVars>
          <dgm:bulletEnabled val="1"/>
        </dgm:presLayoutVars>
      </dgm:prSet>
      <dgm:spPr/>
    </dgm:pt>
    <dgm:pt modelId="{586598D2-0646-46CF-97C9-C371604601B3}" type="pres">
      <dgm:prSet presAssocID="{D939A500-6A3A-4E3E-B274-04E25B764F58}" presName="sp" presStyleCnt="0"/>
      <dgm:spPr/>
    </dgm:pt>
    <dgm:pt modelId="{6457B41A-D674-4650-A637-FCEDB38A2917}" type="pres">
      <dgm:prSet presAssocID="{011A3C5A-C9E4-4FEB-AD7B-8719EC3A69B8}" presName="composite" presStyleCnt="0"/>
      <dgm:spPr/>
    </dgm:pt>
    <dgm:pt modelId="{E83BEAEE-4B89-47B2-9CC7-FD489326E514}" type="pres">
      <dgm:prSet presAssocID="{011A3C5A-C9E4-4FEB-AD7B-8719EC3A69B8}" presName="parentText" presStyleLbl="alignNode1" presStyleIdx="1" presStyleCnt="4">
        <dgm:presLayoutVars>
          <dgm:chMax val="1"/>
          <dgm:bulletEnabled val="1"/>
        </dgm:presLayoutVars>
      </dgm:prSet>
      <dgm:spPr/>
    </dgm:pt>
    <dgm:pt modelId="{3C89EAC2-E6A6-4501-A9B7-29CE935D99A4}" type="pres">
      <dgm:prSet presAssocID="{011A3C5A-C9E4-4FEB-AD7B-8719EC3A69B8}" presName="descendantText" presStyleLbl="alignAcc1" presStyleIdx="1" presStyleCnt="4">
        <dgm:presLayoutVars>
          <dgm:bulletEnabled val="1"/>
        </dgm:presLayoutVars>
      </dgm:prSet>
      <dgm:spPr/>
    </dgm:pt>
    <dgm:pt modelId="{357185F4-3C14-4240-9344-135EB5519CF5}" type="pres">
      <dgm:prSet presAssocID="{5DEE9665-01D5-4F13-B3D6-E0E6C5EBA2C5}" presName="sp" presStyleCnt="0"/>
      <dgm:spPr/>
    </dgm:pt>
    <dgm:pt modelId="{B0D959F3-86AA-44FF-9837-CDD25FC2FEE0}" type="pres">
      <dgm:prSet presAssocID="{5F83DD03-DB26-4D36-83EA-4770ABF16351}" presName="composite" presStyleCnt="0"/>
      <dgm:spPr/>
    </dgm:pt>
    <dgm:pt modelId="{6209816E-FF33-4300-B399-C836795C8DF2}" type="pres">
      <dgm:prSet presAssocID="{5F83DD03-DB26-4D36-83EA-4770ABF16351}" presName="parentText" presStyleLbl="alignNode1" presStyleIdx="2" presStyleCnt="4">
        <dgm:presLayoutVars>
          <dgm:chMax val="1"/>
          <dgm:bulletEnabled val="1"/>
        </dgm:presLayoutVars>
      </dgm:prSet>
      <dgm:spPr/>
    </dgm:pt>
    <dgm:pt modelId="{ABB26B75-C3B1-440D-9886-C16B428F3094}" type="pres">
      <dgm:prSet presAssocID="{5F83DD03-DB26-4D36-83EA-4770ABF16351}" presName="descendantText" presStyleLbl="alignAcc1" presStyleIdx="2" presStyleCnt="4">
        <dgm:presLayoutVars>
          <dgm:bulletEnabled val="1"/>
        </dgm:presLayoutVars>
      </dgm:prSet>
      <dgm:spPr/>
    </dgm:pt>
    <dgm:pt modelId="{39828AF8-5E5E-4375-9F70-2226D6584577}" type="pres">
      <dgm:prSet presAssocID="{7CC0ED0E-3A9F-4AF6-B1D7-8562C48F7A5F}" presName="sp" presStyleCnt="0"/>
      <dgm:spPr/>
    </dgm:pt>
    <dgm:pt modelId="{C9EF8332-6572-4408-91D4-49CF56D9B0D8}" type="pres">
      <dgm:prSet presAssocID="{9D8840A9-35EA-4F96-B9A4-A373C942FB8D}" presName="composite" presStyleCnt="0"/>
      <dgm:spPr/>
    </dgm:pt>
    <dgm:pt modelId="{63CA433C-9721-47CF-84FF-78AC1373D19C}" type="pres">
      <dgm:prSet presAssocID="{9D8840A9-35EA-4F96-B9A4-A373C942FB8D}" presName="parentText" presStyleLbl="alignNode1" presStyleIdx="3" presStyleCnt="4">
        <dgm:presLayoutVars>
          <dgm:chMax val="1"/>
          <dgm:bulletEnabled val="1"/>
        </dgm:presLayoutVars>
      </dgm:prSet>
      <dgm:spPr/>
    </dgm:pt>
    <dgm:pt modelId="{D8FB91EE-C271-4908-837E-3D392F11D980}" type="pres">
      <dgm:prSet presAssocID="{9D8840A9-35EA-4F96-B9A4-A373C942FB8D}" presName="descendantText" presStyleLbl="alignAcc1" presStyleIdx="3" presStyleCnt="4">
        <dgm:presLayoutVars>
          <dgm:bulletEnabled val="1"/>
        </dgm:presLayoutVars>
      </dgm:prSet>
      <dgm:spPr/>
    </dgm:pt>
  </dgm:ptLst>
  <dgm:cxnLst>
    <dgm:cxn modelId="{C9C01305-7978-45AA-93F8-08075A99C79C}" srcId="{A57FA700-92ED-41C5-A7C9-A78F720EA6F4}" destId="{011A3C5A-C9E4-4FEB-AD7B-8719EC3A69B8}" srcOrd="1" destOrd="0" parTransId="{3B93025A-E9A6-44C2-AEE6-7AC0B8A49C9E}" sibTransId="{5DEE9665-01D5-4F13-B3D6-E0E6C5EBA2C5}"/>
    <dgm:cxn modelId="{4E6EA70D-6C3A-4611-AFDE-C27760094C54}" srcId="{A57FA700-92ED-41C5-A7C9-A78F720EA6F4}" destId="{09819567-D6A8-49E5-A98C-1CB39B9F9C5D}" srcOrd="0" destOrd="0" parTransId="{271150F1-1B05-414C-A275-9153C355BC66}" sibTransId="{D939A500-6A3A-4E3E-B274-04E25B764F58}"/>
    <dgm:cxn modelId="{08BA3110-1A82-4F8E-AE3D-1BCE3605EE7D}" srcId="{09819567-D6A8-49E5-A98C-1CB39B9F9C5D}" destId="{CB083B18-A624-48E3-8A20-C6C572C74579}" srcOrd="1" destOrd="0" parTransId="{775BE44C-0809-4ED3-8BCE-100C5BA0DE1C}" sibTransId="{6171AD9D-D734-4745-A552-51F1DD7AB0EC}"/>
    <dgm:cxn modelId="{39A04814-02D9-4C35-9AD8-C0092F8DF069}" type="presOf" srcId="{FB397E74-5DAD-4E19-B9D9-2D44AF643557}" destId="{D8FB91EE-C271-4908-837E-3D392F11D980}" srcOrd="0" destOrd="0" presId="urn:microsoft.com/office/officeart/2005/8/layout/chevron2"/>
    <dgm:cxn modelId="{F76DD52F-6895-4F19-8165-D90547470F70}" type="presOf" srcId="{F71D9967-1346-49B6-8AFF-A90B3CD20039}" destId="{3C89EAC2-E6A6-4501-A9B7-29CE935D99A4}" srcOrd="0" destOrd="0" presId="urn:microsoft.com/office/officeart/2005/8/layout/chevron2"/>
    <dgm:cxn modelId="{BA778B31-E398-426B-8F33-D8C554BD2F53}" type="presOf" srcId="{011A3C5A-C9E4-4FEB-AD7B-8719EC3A69B8}" destId="{E83BEAEE-4B89-47B2-9CC7-FD489326E514}" srcOrd="0" destOrd="0" presId="urn:microsoft.com/office/officeart/2005/8/layout/chevron2"/>
    <dgm:cxn modelId="{A12B5E3F-B451-4B44-9A40-B7916E267C5F}" srcId="{5F83DD03-DB26-4D36-83EA-4770ABF16351}" destId="{8EDADC1E-DD70-44D9-BBC5-E3417687672E}" srcOrd="1" destOrd="0" parTransId="{8BE6EEC1-2B17-4008-BB44-A3ED96CDB0BF}" sibTransId="{8CE0E61D-B516-4385-8498-8628865253CB}"/>
    <dgm:cxn modelId="{67870140-8561-4319-A8A7-99E8FDA45861}" srcId="{5F83DD03-DB26-4D36-83EA-4770ABF16351}" destId="{E2620E56-5B28-4749-A605-BAC46D5BD057}" srcOrd="0" destOrd="0" parTransId="{39574C56-C6AA-4DFA-88B6-8FBD7421C560}" sibTransId="{B860BF06-25AD-476D-851A-9CDF5102E645}"/>
    <dgm:cxn modelId="{39C2E762-C9FF-40CA-83EE-4301CE77EF2A}" srcId="{09819567-D6A8-49E5-A98C-1CB39B9F9C5D}" destId="{93CD3ED4-AB4E-495D-A7CE-162A50D2D491}" srcOrd="0" destOrd="0" parTransId="{37890635-25A3-46C6-9226-74C3EFF429A3}" sibTransId="{5C035D35-8257-4C69-9563-51F9F13036E7}"/>
    <dgm:cxn modelId="{7CFC474D-6E17-4CD6-9590-D82E4671CD9F}" type="presOf" srcId="{DCE09D8A-FA7D-45A3-9E3F-FA72C6F889ED}" destId="{3C89EAC2-E6A6-4501-A9B7-29CE935D99A4}" srcOrd="0" destOrd="1" presId="urn:microsoft.com/office/officeart/2005/8/layout/chevron2"/>
    <dgm:cxn modelId="{E4778D6D-08E5-491B-8BE2-B37231405DE3}" type="presOf" srcId="{93CD3ED4-AB4E-495D-A7CE-162A50D2D491}" destId="{7DA41E04-7B07-4969-98E9-BA31133A1676}" srcOrd="0" destOrd="0" presId="urn:microsoft.com/office/officeart/2005/8/layout/chevron2"/>
    <dgm:cxn modelId="{4A565171-65E8-4830-98B3-9ACCF227354C}" type="presOf" srcId="{366B03D1-2E89-407E-AD90-6F11342E7359}" destId="{D8FB91EE-C271-4908-837E-3D392F11D980}" srcOrd="0" destOrd="1" presId="urn:microsoft.com/office/officeart/2005/8/layout/chevron2"/>
    <dgm:cxn modelId="{4AC1DA57-66C5-40AD-A2A4-ECE98D133D55}" srcId="{A57FA700-92ED-41C5-A7C9-A78F720EA6F4}" destId="{5F83DD03-DB26-4D36-83EA-4770ABF16351}" srcOrd="2" destOrd="0" parTransId="{20F98813-B5A0-47EC-9E13-C2143739A12A}" sibTransId="{7CC0ED0E-3A9F-4AF6-B1D7-8562C48F7A5F}"/>
    <dgm:cxn modelId="{E0FD1D58-2234-4477-8714-07A47E4C9E50}" srcId="{9D8840A9-35EA-4F96-B9A4-A373C942FB8D}" destId="{FB397E74-5DAD-4E19-B9D9-2D44AF643557}" srcOrd="0" destOrd="0" parTransId="{7397EA43-5599-4407-BC48-D14F9AED2629}" sibTransId="{B65FBE06-9275-4D47-8869-85168D850FFE}"/>
    <dgm:cxn modelId="{5906EE7B-AD61-4625-9F62-9E2836E778BB}" type="presOf" srcId="{8EDADC1E-DD70-44D9-BBC5-E3417687672E}" destId="{ABB26B75-C3B1-440D-9886-C16B428F3094}" srcOrd="0" destOrd="1" presId="urn:microsoft.com/office/officeart/2005/8/layout/chevron2"/>
    <dgm:cxn modelId="{99D9E389-34F8-4E43-8200-5BE2E30038F0}" srcId="{9D8840A9-35EA-4F96-B9A4-A373C942FB8D}" destId="{366B03D1-2E89-407E-AD90-6F11342E7359}" srcOrd="1" destOrd="0" parTransId="{5C3A79E6-5B46-4C74-93E2-0620552BC82E}" sibTransId="{ACAD8E22-D35E-46DD-95BB-AA2DDA03E58F}"/>
    <dgm:cxn modelId="{6651A1A2-00B0-41ED-8F0C-18FBFF223483}" type="presOf" srcId="{CB083B18-A624-48E3-8A20-C6C572C74579}" destId="{7DA41E04-7B07-4969-98E9-BA31133A1676}" srcOrd="0" destOrd="1" presId="urn:microsoft.com/office/officeart/2005/8/layout/chevron2"/>
    <dgm:cxn modelId="{43BCE7A3-1741-4210-AFDC-EAA810C484D5}" type="presOf" srcId="{E2620E56-5B28-4749-A605-BAC46D5BD057}" destId="{ABB26B75-C3B1-440D-9886-C16B428F3094}" srcOrd="0" destOrd="0" presId="urn:microsoft.com/office/officeart/2005/8/layout/chevron2"/>
    <dgm:cxn modelId="{A1975DB0-8BA0-4695-854A-4462AB575425}" type="presOf" srcId="{09819567-D6A8-49E5-A98C-1CB39B9F9C5D}" destId="{3DFF56E9-A805-46FB-9731-D6B8A08BA836}" srcOrd="0" destOrd="0" presId="urn:microsoft.com/office/officeart/2005/8/layout/chevron2"/>
    <dgm:cxn modelId="{515980B3-6D3A-4011-AD9A-1A650A5357FD}" srcId="{011A3C5A-C9E4-4FEB-AD7B-8719EC3A69B8}" destId="{F71D9967-1346-49B6-8AFF-A90B3CD20039}" srcOrd="0" destOrd="0" parTransId="{691F08C0-C135-4DF7-A435-7B301CD9F434}" sibTransId="{795884C3-484A-41C1-B99C-41921DE6E809}"/>
    <dgm:cxn modelId="{717F44B9-6C8E-4C7B-B0F4-EE773F1C6EDA}" srcId="{011A3C5A-C9E4-4FEB-AD7B-8719EC3A69B8}" destId="{DCE09D8A-FA7D-45A3-9E3F-FA72C6F889ED}" srcOrd="1" destOrd="0" parTransId="{08E92168-1DD8-4257-9BA4-B9B6F4BB473A}" sibTransId="{19C58A64-066D-4848-827D-8DE0A775BFCC}"/>
    <dgm:cxn modelId="{943D67C7-B4D2-48E7-9AFE-A320477FFE35}" type="presOf" srcId="{9D8840A9-35EA-4F96-B9A4-A373C942FB8D}" destId="{63CA433C-9721-47CF-84FF-78AC1373D19C}" srcOrd="0" destOrd="0" presId="urn:microsoft.com/office/officeart/2005/8/layout/chevron2"/>
    <dgm:cxn modelId="{AA4F6DDD-A2CC-46AA-81C7-068C0988CB83}" type="presOf" srcId="{A57FA700-92ED-41C5-A7C9-A78F720EA6F4}" destId="{2FBC1BD7-EED2-498A-A03F-821884B63D62}" srcOrd="0" destOrd="0" presId="urn:microsoft.com/office/officeart/2005/8/layout/chevron2"/>
    <dgm:cxn modelId="{F62407DF-E547-4AFC-9954-8209CDEDC339}" type="presOf" srcId="{5F83DD03-DB26-4D36-83EA-4770ABF16351}" destId="{6209816E-FF33-4300-B399-C836795C8DF2}" srcOrd="0" destOrd="0" presId="urn:microsoft.com/office/officeart/2005/8/layout/chevron2"/>
    <dgm:cxn modelId="{5A32FFFD-6945-4A07-BA26-48475E85F46C}" srcId="{A57FA700-92ED-41C5-A7C9-A78F720EA6F4}" destId="{9D8840A9-35EA-4F96-B9A4-A373C942FB8D}" srcOrd="3" destOrd="0" parTransId="{D52C55BC-4C41-4D06-8EB1-7DDDF265240C}" sibTransId="{F8204DE6-C959-4BB2-B675-83C04F093F10}"/>
    <dgm:cxn modelId="{CF5D117D-4E06-4911-AFE4-48103746C7C8}" type="presParOf" srcId="{2FBC1BD7-EED2-498A-A03F-821884B63D62}" destId="{F9161989-2E0B-4DAD-AB52-7B0D83FBA5D6}" srcOrd="0" destOrd="0" presId="urn:microsoft.com/office/officeart/2005/8/layout/chevron2"/>
    <dgm:cxn modelId="{0E621D81-5CB2-472C-B6F8-A9EB52EFF732}" type="presParOf" srcId="{F9161989-2E0B-4DAD-AB52-7B0D83FBA5D6}" destId="{3DFF56E9-A805-46FB-9731-D6B8A08BA836}" srcOrd="0" destOrd="0" presId="urn:microsoft.com/office/officeart/2005/8/layout/chevron2"/>
    <dgm:cxn modelId="{891FA199-A047-41A5-8415-38A63958B790}" type="presParOf" srcId="{F9161989-2E0B-4DAD-AB52-7B0D83FBA5D6}" destId="{7DA41E04-7B07-4969-98E9-BA31133A1676}" srcOrd="1" destOrd="0" presId="urn:microsoft.com/office/officeart/2005/8/layout/chevron2"/>
    <dgm:cxn modelId="{C8F5B098-DBFB-47E4-A76B-02F8AC05F7FF}" type="presParOf" srcId="{2FBC1BD7-EED2-498A-A03F-821884B63D62}" destId="{586598D2-0646-46CF-97C9-C371604601B3}" srcOrd="1" destOrd="0" presId="urn:microsoft.com/office/officeart/2005/8/layout/chevron2"/>
    <dgm:cxn modelId="{EF120033-13CD-46D1-A575-6A5660CF28DE}" type="presParOf" srcId="{2FBC1BD7-EED2-498A-A03F-821884B63D62}" destId="{6457B41A-D674-4650-A637-FCEDB38A2917}" srcOrd="2" destOrd="0" presId="urn:microsoft.com/office/officeart/2005/8/layout/chevron2"/>
    <dgm:cxn modelId="{D284C0B3-DDF6-4F06-A46B-0C4B6B7209C6}" type="presParOf" srcId="{6457B41A-D674-4650-A637-FCEDB38A2917}" destId="{E83BEAEE-4B89-47B2-9CC7-FD489326E514}" srcOrd="0" destOrd="0" presId="urn:microsoft.com/office/officeart/2005/8/layout/chevron2"/>
    <dgm:cxn modelId="{CC8E4915-9132-4BEC-BBA6-D61AD89A315A}" type="presParOf" srcId="{6457B41A-D674-4650-A637-FCEDB38A2917}" destId="{3C89EAC2-E6A6-4501-A9B7-29CE935D99A4}" srcOrd="1" destOrd="0" presId="urn:microsoft.com/office/officeart/2005/8/layout/chevron2"/>
    <dgm:cxn modelId="{19BE3892-89CD-499A-AAB2-B2C210044A94}" type="presParOf" srcId="{2FBC1BD7-EED2-498A-A03F-821884B63D62}" destId="{357185F4-3C14-4240-9344-135EB5519CF5}" srcOrd="3" destOrd="0" presId="urn:microsoft.com/office/officeart/2005/8/layout/chevron2"/>
    <dgm:cxn modelId="{2379A104-08F2-4B40-B982-AA211B58A81C}" type="presParOf" srcId="{2FBC1BD7-EED2-498A-A03F-821884B63D62}" destId="{B0D959F3-86AA-44FF-9837-CDD25FC2FEE0}" srcOrd="4" destOrd="0" presId="urn:microsoft.com/office/officeart/2005/8/layout/chevron2"/>
    <dgm:cxn modelId="{D516FFB9-40C9-4D13-8CC9-CEBDE37A3381}" type="presParOf" srcId="{B0D959F3-86AA-44FF-9837-CDD25FC2FEE0}" destId="{6209816E-FF33-4300-B399-C836795C8DF2}" srcOrd="0" destOrd="0" presId="urn:microsoft.com/office/officeart/2005/8/layout/chevron2"/>
    <dgm:cxn modelId="{369A751A-FB41-4CDE-8200-9728C1207BE2}" type="presParOf" srcId="{B0D959F3-86AA-44FF-9837-CDD25FC2FEE0}" destId="{ABB26B75-C3B1-440D-9886-C16B428F3094}" srcOrd="1" destOrd="0" presId="urn:microsoft.com/office/officeart/2005/8/layout/chevron2"/>
    <dgm:cxn modelId="{657C7867-C9D0-4D66-9D37-C3575EFEA715}" type="presParOf" srcId="{2FBC1BD7-EED2-498A-A03F-821884B63D62}" destId="{39828AF8-5E5E-4375-9F70-2226D6584577}" srcOrd="5" destOrd="0" presId="urn:microsoft.com/office/officeart/2005/8/layout/chevron2"/>
    <dgm:cxn modelId="{2480B52B-D121-4FE3-9114-A9387FBB7875}" type="presParOf" srcId="{2FBC1BD7-EED2-498A-A03F-821884B63D62}" destId="{C9EF8332-6572-4408-91D4-49CF56D9B0D8}" srcOrd="6" destOrd="0" presId="urn:microsoft.com/office/officeart/2005/8/layout/chevron2"/>
    <dgm:cxn modelId="{5DF8C394-8A87-4FBE-A5D0-4612BAB5EAA5}" type="presParOf" srcId="{C9EF8332-6572-4408-91D4-49CF56D9B0D8}" destId="{63CA433C-9721-47CF-84FF-78AC1373D19C}" srcOrd="0" destOrd="0" presId="urn:microsoft.com/office/officeart/2005/8/layout/chevron2"/>
    <dgm:cxn modelId="{990F9A2B-F582-40EC-ABDC-541918A57611}" type="presParOf" srcId="{C9EF8332-6572-4408-91D4-49CF56D9B0D8}" destId="{D8FB91EE-C271-4908-837E-3D392F11D98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33D3CE-DC9E-493D-A533-51BED06A2BC5}" type="doc">
      <dgm:prSet loTypeId="urn:microsoft.com/office/officeart/2009/layout/CircleArrowProcess" loCatId="cycle" qsTypeId="urn:microsoft.com/office/officeart/2005/8/quickstyle/simple1" qsCatId="simple" csTypeId="urn:microsoft.com/office/officeart/2005/8/colors/accent2_2" csCatId="accent2" phldr="1"/>
      <dgm:spPr/>
      <dgm:t>
        <a:bodyPr/>
        <a:lstStyle/>
        <a:p>
          <a:endParaRPr lang="fr-FR"/>
        </a:p>
      </dgm:t>
    </dgm:pt>
    <dgm:pt modelId="{0E676BBD-B8F0-4000-B403-ED33AE894035}">
      <dgm:prSet phldrT="[Texte]" custT="1"/>
      <dgm:spPr/>
      <dgm:t>
        <a:bodyPr/>
        <a:lstStyle/>
        <a:p>
          <a:r>
            <a:rPr lang="fr-FR" sz="2400" b="1" dirty="0">
              <a:latin typeface="Comic Sans MS" panose="030F0702030302020204" pitchFamily="66" charset="0"/>
            </a:rPr>
            <a:t>CERCLE</a:t>
          </a:r>
        </a:p>
      </dgm:t>
    </dgm:pt>
    <dgm:pt modelId="{8EE3C4AB-7BAB-4DE8-B2E7-3FD7A197887A}" type="parTrans" cxnId="{2BF5DACB-272C-48BA-8942-8F6FED8559FE}">
      <dgm:prSet/>
      <dgm:spPr/>
      <dgm:t>
        <a:bodyPr/>
        <a:lstStyle/>
        <a:p>
          <a:endParaRPr lang="fr-FR"/>
        </a:p>
      </dgm:t>
    </dgm:pt>
    <dgm:pt modelId="{A905E16A-27C8-4CA8-92C2-10084191CAE0}" type="sibTrans" cxnId="{2BF5DACB-272C-48BA-8942-8F6FED8559FE}">
      <dgm:prSet/>
      <dgm:spPr/>
      <dgm:t>
        <a:bodyPr/>
        <a:lstStyle/>
        <a:p>
          <a:endParaRPr lang="fr-FR"/>
        </a:p>
      </dgm:t>
    </dgm:pt>
    <dgm:pt modelId="{31CF2EBC-EC80-4EC1-BAC6-E8740E42F452}">
      <dgm:prSet phldrT="[Texte]" custT="1"/>
      <dgm:spPr/>
      <dgm:t>
        <a:bodyPr/>
        <a:lstStyle/>
        <a:p>
          <a:r>
            <a:rPr lang="fr-FR" sz="2400" b="1">
              <a:latin typeface="Comic Sans MS" panose="030F0702030302020204" pitchFamily="66" charset="0"/>
            </a:rPr>
            <a:t>VERTUEUX</a:t>
          </a:r>
          <a:endParaRPr lang="fr-FR" sz="2400" b="1" dirty="0">
            <a:latin typeface="Comic Sans MS" panose="030F0702030302020204" pitchFamily="66" charset="0"/>
          </a:endParaRPr>
        </a:p>
      </dgm:t>
    </dgm:pt>
    <dgm:pt modelId="{9ED002B4-ED5B-4D02-A9C5-903475E9469E}" type="parTrans" cxnId="{C125D8DE-81C5-4D38-A295-150BDE1126E8}">
      <dgm:prSet/>
      <dgm:spPr/>
      <dgm:t>
        <a:bodyPr/>
        <a:lstStyle/>
        <a:p>
          <a:endParaRPr lang="fr-FR"/>
        </a:p>
      </dgm:t>
    </dgm:pt>
    <dgm:pt modelId="{E038BD39-CF6A-4944-B97B-53AF8A2270F1}" type="sibTrans" cxnId="{C125D8DE-81C5-4D38-A295-150BDE1126E8}">
      <dgm:prSet/>
      <dgm:spPr/>
      <dgm:t>
        <a:bodyPr/>
        <a:lstStyle/>
        <a:p>
          <a:endParaRPr lang="fr-FR"/>
        </a:p>
      </dgm:t>
    </dgm:pt>
    <dgm:pt modelId="{D52EFE9F-BDD8-4474-AD29-FE2248C3F6EB}" type="pres">
      <dgm:prSet presAssocID="{A833D3CE-DC9E-493D-A533-51BED06A2BC5}" presName="Name0" presStyleCnt="0">
        <dgm:presLayoutVars>
          <dgm:chMax val="7"/>
          <dgm:chPref val="7"/>
          <dgm:dir/>
          <dgm:animLvl val="lvl"/>
        </dgm:presLayoutVars>
      </dgm:prSet>
      <dgm:spPr/>
    </dgm:pt>
    <dgm:pt modelId="{3185EE37-469C-4274-A7A9-3E4F8780E17E}" type="pres">
      <dgm:prSet presAssocID="{0E676BBD-B8F0-4000-B403-ED33AE894035}" presName="Accent1" presStyleCnt="0"/>
      <dgm:spPr/>
    </dgm:pt>
    <dgm:pt modelId="{84A0736B-E228-4193-8451-1469AAFE186B}" type="pres">
      <dgm:prSet presAssocID="{0E676BBD-B8F0-4000-B403-ED33AE894035}" presName="Accent" presStyleLbl="node1" presStyleIdx="0" presStyleCnt="2" custFlipVert="1" custScaleY="103995" custLinFactNeighborX="-2114" custLinFactNeighborY="-2114"/>
      <dgm:spPr/>
    </dgm:pt>
    <dgm:pt modelId="{AB8C95EC-7DE3-4826-B6E5-A3A031755707}" type="pres">
      <dgm:prSet presAssocID="{0E676BBD-B8F0-4000-B403-ED33AE894035}" presName="Parent1" presStyleLbl="revTx" presStyleIdx="0" presStyleCnt="2" custScaleX="143778" custScaleY="123420">
        <dgm:presLayoutVars>
          <dgm:chMax val="1"/>
          <dgm:chPref val="1"/>
          <dgm:bulletEnabled val="1"/>
        </dgm:presLayoutVars>
      </dgm:prSet>
      <dgm:spPr/>
    </dgm:pt>
    <dgm:pt modelId="{10D26E00-7B35-435C-87E7-F1783095E7CE}" type="pres">
      <dgm:prSet presAssocID="{31CF2EBC-EC80-4EC1-BAC6-E8740E42F452}" presName="Accent2" presStyleCnt="0"/>
      <dgm:spPr/>
    </dgm:pt>
    <dgm:pt modelId="{645C1531-1FCE-4E6F-A82B-1E53AAFA562F}" type="pres">
      <dgm:prSet presAssocID="{31CF2EBC-EC80-4EC1-BAC6-E8740E42F452}" presName="Accent" presStyleLbl="node1" presStyleIdx="1" presStyleCnt="2" custScaleY="96303" custLinFactNeighborX="-2461" custLinFactNeighborY="10659"/>
      <dgm:spPr/>
    </dgm:pt>
    <dgm:pt modelId="{ED08318D-587B-40C5-BCD0-F2F857921911}" type="pres">
      <dgm:prSet presAssocID="{31CF2EBC-EC80-4EC1-BAC6-E8740E42F452}" presName="Parent2" presStyleLbl="revTx" presStyleIdx="1" presStyleCnt="2" custScaleX="167650" custScaleY="87953" custLinFactNeighborX="22411">
        <dgm:presLayoutVars>
          <dgm:chMax val="1"/>
          <dgm:chPref val="1"/>
          <dgm:bulletEnabled val="1"/>
        </dgm:presLayoutVars>
      </dgm:prSet>
      <dgm:spPr/>
    </dgm:pt>
  </dgm:ptLst>
  <dgm:cxnLst>
    <dgm:cxn modelId="{6C766610-0157-414E-89E1-B25F846A05F3}" type="presOf" srcId="{A833D3CE-DC9E-493D-A533-51BED06A2BC5}" destId="{D52EFE9F-BDD8-4474-AD29-FE2248C3F6EB}" srcOrd="0" destOrd="0" presId="urn:microsoft.com/office/officeart/2009/layout/CircleArrowProcess"/>
    <dgm:cxn modelId="{04F21B48-E7F4-4456-A44F-5BEA29FCA066}" type="presOf" srcId="{31CF2EBC-EC80-4EC1-BAC6-E8740E42F452}" destId="{ED08318D-587B-40C5-BCD0-F2F857921911}" srcOrd="0" destOrd="0" presId="urn:microsoft.com/office/officeart/2009/layout/CircleArrowProcess"/>
    <dgm:cxn modelId="{5A9BAF99-1EA1-45E7-9FCE-96FBCABA0F6C}" type="presOf" srcId="{0E676BBD-B8F0-4000-B403-ED33AE894035}" destId="{AB8C95EC-7DE3-4826-B6E5-A3A031755707}" srcOrd="0" destOrd="0" presId="urn:microsoft.com/office/officeart/2009/layout/CircleArrowProcess"/>
    <dgm:cxn modelId="{2BF5DACB-272C-48BA-8942-8F6FED8559FE}" srcId="{A833D3CE-DC9E-493D-A533-51BED06A2BC5}" destId="{0E676BBD-B8F0-4000-B403-ED33AE894035}" srcOrd="0" destOrd="0" parTransId="{8EE3C4AB-7BAB-4DE8-B2E7-3FD7A197887A}" sibTransId="{A905E16A-27C8-4CA8-92C2-10084191CAE0}"/>
    <dgm:cxn modelId="{C125D8DE-81C5-4D38-A295-150BDE1126E8}" srcId="{A833D3CE-DC9E-493D-A533-51BED06A2BC5}" destId="{31CF2EBC-EC80-4EC1-BAC6-E8740E42F452}" srcOrd="1" destOrd="0" parTransId="{9ED002B4-ED5B-4D02-A9C5-903475E9469E}" sibTransId="{E038BD39-CF6A-4944-B97B-53AF8A2270F1}"/>
    <dgm:cxn modelId="{770156BD-5E04-48C1-AF9F-7255F0B5ED4C}" type="presParOf" srcId="{D52EFE9F-BDD8-4474-AD29-FE2248C3F6EB}" destId="{3185EE37-469C-4274-A7A9-3E4F8780E17E}" srcOrd="0" destOrd="0" presId="urn:microsoft.com/office/officeart/2009/layout/CircleArrowProcess"/>
    <dgm:cxn modelId="{1FD77DBB-4493-4CD1-81F7-C0B52551D3F0}" type="presParOf" srcId="{3185EE37-469C-4274-A7A9-3E4F8780E17E}" destId="{84A0736B-E228-4193-8451-1469AAFE186B}" srcOrd="0" destOrd="0" presId="urn:microsoft.com/office/officeart/2009/layout/CircleArrowProcess"/>
    <dgm:cxn modelId="{34AFA0A0-4303-434D-BDE6-BFA8A748AB42}" type="presParOf" srcId="{D52EFE9F-BDD8-4474-AD29-FE2248C3F6EB}" destId="{AB8C95EC-7DE3-4826-B6E5-A3A031755707}" srcOrd="1" destOrd="0" presId="urn:microsoft.com/office/officeart/2009/layout/CircleArrowProcess"/>
    <dgm:cxn modelId="{69EB82B0-5D05-47EF-9288-7C2AA493517E}" type="presParOf" srcId="{D52EFE9F-BDD8-4474-AD29-FE2248C3F6EB}" destId="{10D26E00-7B35-435C-87E7-F1783095E7CE}" srcOrd="2" destOrd="0" presId="urn:microsoft.com/office/officeart/2009/layout/CircleArrowProcess"/>
    <dgm:cxn modelId="{AD5E7C0E-8275-40C8-B584-B5CEE7891D76}" type="presParOf" srcId="{10D26E00-7B35-435C-87E7-F1783095E7CE}" destId="{645C1531-1FCE-4E6F-A82B-1E53AAFA562F}" srcOrd="0" destOrd="0" presId="urn:microsoft.com/office/officeart/2009/layout/CircleArrowProcess"/>
    <dgm:cxn modelId="{F591720A-2125-4007-A5C2-164ED18DBB71}" type="presParOf" srcId="{D52EFE9F-BDD8-4474-AD29-FE2248C3F6EB}" destId="{ED08318D-587B-40C5-BCD0-F2F857921911}"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00136AD-6805-4C28-BB60-5647B5CC69E5}" type="doc">
      <dgm:prSet loTypeId="urn:microsoft.com/office/officeart/2008/layout/BendingPictureCaption" loCatId="picture" qsTypeId="urn:microsoft.com/office/officeart/2005/8/quickstyle/simple4" qsCatId="simple" csTypeId="urn:microsoft.com/office/officeart/2005/8/colors/accent3_1" csCatId="accent3" phldr="1"/>
      <dgm:spPr/>
      <dgm:t>
        <a:bodyPr/>
        <a:lstStyle/>
        <a:p>
          <a:endParaRPr lang="fr-FR"/>
        </a:p>
      </dgm:t>
    </dgm:pt>
    <dgm:pt modelId="{763BE6A2-7BAB-4AAD-A8D0-B8F1A3DA8349}">
      <dgm:prSet phldrT="[Texte]" custT="1"/>
      <dgm:spPr/>
      <dgm:t>
        <a:bodyPr/>
        <a:lstStyle/>
        <a:p>
          <a:pPr>
            <a:spcAft>
              <a:spcPts val="0"/>
            </a:spcAft>
          </a:pPr>
          <a:r>
            <a:rPr lang="fr-FR" sz="1600" dirty="0"/>
            <a:t>Structuration</a:t>
          </a:r>
        </a:p>
        <a:p>
          <a:pPr>
            <a:spcAft>
              <a:spcPts val="0"/>
            </a:spcAft>
          </a:pPr>
          <a:r>
            <a:rPr lang="fr-FR" sz="1600" dirty="0"/>
            <a:t>Explicitation</a:t>
          </a:r>
        </a:p>
      </dgm:t>
    </dgm:pt>
    <dgm:pt modelId="{F5EA5C17-2295-4712-8001-CA8AA6C693B4}" type="parTrans" cxnId="{AF334290-88A6-4910-8D58-D5CD6621DD47}">
      <dgm:prSet/>
      <dgm:spPr/>
      <dgm:t>
        <a:bodyPr/>
        <a:lstStyle/>
        <a:p>
          <a:endParaRPr lang="fr-FR" sz="1400"/>
        </a:p>
      </dgm:t>
    </dgm:pt>
    <dgm:pt modelId="{F15FB45A-B292-4421-A421-9CB8D4A7DF9F}" type="sibTrans" cxnId="{AF334290-88A6-4910-8D58-D5CD6621DD47}">
      <dgm:prSet/>
      <dgm:spPr/>
      <dgm:t>
        <a:bodyPr/>
        <a:lstStyle/>
        <a:p>
          <a:endParaRPr lang="fr-FR" sz="1400"/>
        </a:p>
      </dgm:t>
    </dgm:pt>
    <dgm:pt modelId="{7B9EDC30-A48A-4FD9-A3A1-D24BF96F8BAB}">
      <dgm:prSet phldrT="[Texte]" custT="1"/>
      <dgm:spPr/>
      <dgm:t>
        <a:bodyPr/>
        <a:lstStyle/>
        <a:p>
          <a:pPr>
            <a:spcAft>
              <a:spcPts val="0"/>
            </a:spcAft>
          </a:pPr>
          <a:r>
            <a:rPr lang="fr-FR" sz="1600" dirty="0"/>
            <a:t>Entraînement</a:t>
          </a:r>
        </a:p>
        <a:p>
          <a:pPr>
            <a:spcAft>
              <a:spcPct val="35000"/>
            </a:spcAft>
          </a:pPr>
          <a:r>
            <a:rPr lang="fr-FR" sz="1600" dirty="0"/>
            <a:t>Manipulation</a:t>
          </a:r>
        </a:p>
      </dgm:t>
    </dgm:pt>
    <dgm:pt modelId="{3EDE5CE0-FA76-438B-9AAB-55264FDD0B3A}" type="parTrans" cxnId="{FA40A0AD-D9B5-451D-A726-6B2449DA4DBC}">
      <dgm:prSet/>
      <dgm:spPr/>
      <dgm:t>
        <a:bodyPr/>
        <a:lstStyle/>
        <a:p>
          <a:endParaRPr lang="fr-FR" sz="1400"/>
        </a:p>
      </dgm:t>
    </dgm:pt>
    <dgm:pt modelId="{32FFE655-0C27-4603-B373-8123595611F2}" type="sibTrans" cxnId="{FA40A0AD-D9B5-451D-A726-6B2449DA4DBC}">
      <dgm:prSet/>
      <dgm:spPr/>
      <dgm:t>
        <a:bodyPr/>
        <a:lstStyle/>
        <a:p>
          <a:endParaRPr lang="fr-FR" sz="1400"/>
        </a:p>
      </dgm:t>
    </dgm:pt>
    <dgm:pt modelId="{B6B7D5EA-00C8-4741-A89C-8F0364049ABA}">
      <dgm:prSet phldrT="[Texte]" custT="1"/>
      <dgm:spPr/>
      <dgm:t>
        <a:bodyPr/>
        <a:lstStyle/>
        <a:p>
          <a:r>
            <a:rPr lang="fr-FR" sz="1600" dirty="0"/>
            <a:t>Feedbacks sur la tâche</a:t>
          </a:r>
        </a:p>
      </dgm:t>
    </dgm:pt>
    <dgm:pt modelId="{59233119-FFE0-4F18-B870-FFCAD283AD19}" type="parTrans" cxnId="{43FB6B1B-9CD8-414F-A171-49A66BE845D9}">
      <dgm:prSet/>
      <dgm:spPr/>
      <dgm:t>
        <a:bodyPr/>
        <a:lstStyle/>
        <a:p>
          <a:endParaRPr lang="fr-FR" sz="1400"/>
        </a:p>
      </dgm:t>
    </dgm:pt>
    <dgm:pt modelId="{4D5D957E-D851-4C00-AD3B-C853A9B816ED}" type="sibTrans" cxnId="{43FB6B1B-9CD8-414F-A171-49A66BE845D9}">
      <dgm:prSet/>
      <dgm:spPr/>
      <dgm:t>
        <a:bodyPr/>
        <a:lstStyle/>
        <a:p>
          <a:endParaRPr lang="fr-FR" sz="1400"/>
        </a:p>
      </dgm:t>
    </dgm:pt>
    <dgm:pt modelId="{78CE8717-6CD2-491B-962B-F5C130F7995F}">
      <dgm:prSet phldrT="[Texte]" custT="1"/>
      <dgm:spPr/>
      <dgm:t>
        <a:bodyPr/>
        <a:lstStyle/>
        <a:p>
          <a:r>
            <a:rPr lang="fr-FR" sz="1600" dirty="0"/>
            <a:t>Suivi des acquis</a:t>
          </a:r>
        </a:p>
      </dgm:t>
    </dgm:pt>
    <dgm:pt modelId="{F94491C8-75C5-4BB4-B7FC-10FF9C718D22}" type="parTrans" cxnId="{3C01E366-3FC6-42D4-BC91-7DBDCB3C94CF}">
      <dgm:prSet/>
      <dgm:spPr/>
      <dgm:t>
        <a:bodyPr/>
        <a:lstStyle/>
        <a:p>
          <a:endParaRPr lang="fr-FR" sz="1400"/>
        </a:p>
      </dgm:t>
    </dgm:pt>
    <dgm:pt modelId="{61360F30-EEAE-49B9-9130-1B6036215C9B}" type="sibTrans" cxnId="{3C01E366-3FC6-42D4-BC91-7DBDCB3C94CF}">
      <dgm:prSet/>
      <dgm:spPr/>
      <dgm:t>
        <a:bodyPr/>
        <a:lstStyle/>
        <a:p>
          <a:endParaRPr lang="fr-FR" sz="1400"/>
        </a:p>
      </dgm:t>
    </dgm:pt>
    <dgm:pt modelId="{0F600124-C638-42A0-B46B-E5BC116FD4FD}">
      <dgm:prSet phldrT="[Texte]" custT="1"/>
      <dgm:spPr/>
      <dgm:t>
        <a:bodyPr/>
        <a:lstStyle/>
        <a:p>
          <a:r>
            <a:rPr lang="fr-FR" sz="1600" dirty="0"/>
            <a:t>Diagnostic des prérequis</a:t>
          </a:r>
          <a:endParaRPr lang="fr-FR" sz="1400" dirty="0"/>
        </a:p>
      </dgm:t>
    </dgm:pt>
    <dgm:pt modelId="{E804EA36-A7E8-465C-9A50-FFA574B7A9F6}" type="parTrans" cxnId="{5B1D7D41-BE45-4CD3-B101-6F252361EF25}">
      <dgm:prSet/>
      <dgm:spPr/>
      <dgm:t>
        <a:bodyPr/>
        <a:lstStyle/>
        <a:p>
          <a:endParaRPr lang="fr-FR" sz="1400"/>
        </a:p>
      </dgm:t>
    </dgm:pt>
    <dgm:pt modelId="{230569E3-2474-4006-811E-15AF40CD085E}" type="sibTrans" cxnId="{5B1D7D41-BE45-4CD3-B101-6F252361EF25}">
      <dgm:prSet/>
      <dgm:spPr/>
      <dgm:t>
        <a:bodyPr/>
        <a:lstStyle/>
        <a:p>
          <a:endParaRPr lang="fr-FR" sz="1400"/>
        </a:p>
      </dgm:t>
    </dgm:pt>
    <dgm:pt modelId="{01D2B8A0-D3E1-442E-BA56-464C265A1E91}" type="pres">
      <dgm:prSet presAssocID="{500136AD-6805-4C28-BB60-5647B5CC69E5}" presName="diagram" presStyleCnt="0">
        <dgm:presLayoutVars>
          <dgm:dir/>
        </dgm:presLayoutVars>
      </dgm:prSet>
      <dgm:spPr/>
    </dgm:pt>
    <dgm:pt modelId="{3A1AB0C6-195B-4ED1-B817-43573A6C7318}" type="pres">
      <dgm:prSet presAssocID="{0F600124-C638-42A0-B46B-E5BC116FD4FD}" presName="composite" presStyleCnt="0"/>
      <dgm:spPr/>
    </dgm:pt>
    <dgm:pt modelId="{BED8F913-71B0-485C-8AD3-59F18775EA43}" type="pres">
      <dgm:prSet presAssocID="{0F600124-C638-42A0-B46B-E5BC116FD4FD}" presName="Image" presStyleLbl="bgShp"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AE5289FA-FF74-48DA-9203-393ECAA0A060}" type="pres">
      <dgm:prSet presAssocID="{0F600124-C638-42A0-B46B-E5BC116FD4FD}" presName="Parent" presStyleLbl="node0" presStyleIdx="0" presStyleCnt="5">
        <dgm:presLayoutVars>
          <dgm:bulletEnabled val="1"/>
        </dgm:presLayoutVars>
      </dgm:prSet>
      <dgm:spPr/>
    </dgm:pt>
    <dgm:pt modelId="{B312F50C-9E1B-4F8E-8599-6EF3FC496035}" type="pres">
      <dgm:prSet presAssocID="{230569E3-2474-4006-811E-15AF40CD085E}" presName="sibTrans" presStyleCnt="0"/>
      <dgm:spPr/>
    </dgm:pt>
    <dgm:pt modelId="{7D4AB7A4-1181-4681-B95C-25DE5E0F276F}" type="pres">
      <dgm:prSet presAssocID="{763BE6A2-7BAB-4AAD-A8D0-B8F1A3DA8349}" presName="composite" presStyleCnt="0"/>
      <dgm:spPr/>
    </dgm:pt>
    <dgm:pt modelId="{E97ABF14-619B-4E12-BF06-AE4F76D93A6D}" type="pres">
      <dgm:prSet presAssocID="{763BE6A2-7BAB-4AAD-A8D0-B8F1A3DA8349}" presName="Image" presStyleLbl="bgShp" presStyleIdx="1" presStyleCnt="5"/>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1000" r="-9162" b="-10345"/>
          </a:stretch>
        </a:blipFill>
      </dgm:spPr>
    </dgm:pt>
    <dgm:pt modelId="{A6CCE7B2-A174-4849-AC03-FFA2C6AD2C23}" type="pres">
      <dgm:prSet presAssocID="{763BE6A2-7BAB-4AAD-A8D0-B8F1A3DA8349}" presName="Parent" presStyleLbl="node0" presStyleIdx="1" presStyleCnt="5">
        <dgm:presLayoutVars>
          <dgm:bulletEnabled val="1"/>
        </dgm:presLayoutVars>
      </dgm:prSet>
      <dgm:spPr/>
    </dgm:pt>
    <dgm:pt modelId="{544F5CF0-4AB8-4370-89F6-91001CA7596B}" type="pres">
      <dgm:prSet presAssocID="{F15FB45A-B292-4421-A421-9CB8D4A7DF9F}" presName="sibTrans" presStyleCnt="0"/>
      <dgm:spPr/>
    </dgm:pt>
    <dgm:pt modelId="{0E7035BE-58DF-43CB-865B-D2EC5292D130}" type="pres">
      <dgm:prSet presAssocID="{7B9EDC30-A48A-4FD9-A3A1-D24BF96F8BAB}" presName="composite" presStyleCnt="0"/>
      <dgm:spPr/>
    </dgm:pt>
    <dgm:pt modelId="{63799AD7-E0AE-4E27-BD74-59D9383D0E86}" type="pres">
      <dgm:prSet presAssocID="{7B9EDC30-A48A-4FD9-A3A1-D24BF96F8BAB}" presName="Image" presStyleLbl="bgShp"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1A03B77A-2B55-49AE-B6E2-B7BCD6317CA8}" type="pres">
      <dgm:prSet presAssocID="{7B9EDC30-A48A-4FD9-A3A1-D24BF96F8BAB}" presName="Parent" presStyleLbl="node0" presStyleIdx="2" presStyleCnt="5">
        <dgm:presLayoutVars>
          <dgm:bulletEnabled val="1"/>
        </dgm:presLayoutVars>
      </dgm:prSet>
      <dgm:spPr/>
    </dgm:pt>
    <dgm:pt modelId="{925E24DB-14C4-4475-B4AB-51FE46ED3A23}" type="pres">
      <dgm:prSet presAssocID="{32FFE655-0C27-4603-B373-8123595611F2}" presName="sibTrans" presStyleCnt="0"/>
      <dgm:spPr/>
    </dgm:pt>
    <dgm:pt modelId="{BEC3D648-6A94-4254-BD89-770B033AF922}" type="pres">
      <dgm:prSet presAssocID="{B6B7D5EA-00C8-4741-A89C-8F0364049ABA}" presName="composite" presStyleCnt="0"/>
      <dgm:spPr/>
    </dgm:pt>
    <dgm:pt modelId="{1B156621-300F-40A7-BD92-8222C2B4D434}" type="pres">
      <dgm:prSet presAssocID="{B6B7D5EA-00C8-4741-A89C-8F0364049ABA}" presName="Image" presStyleLbl="bgShp" presStyleIdx="3" presStyleCnt="5"/>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98548" t="-80832" r="-6000" b="-1798"/>
          </a:stretch>
        </a:blipFill>
      </dgm:spPr>
    </dgm:pt>
    <dgm:pt modelId="{2FE152DE-115A-4960-A635-705414351DA9}" type="pres">
      <dgm:prSet presAssocID="{B6B7D5EA-00C8-4741-A89C-8F0364049ABA}" presName="Parent" presStyleLbl="node0" presStyleIdx="3" presStyleCnt="5">
        <dgm:presLayoutVars>
          <dgm:bulletEnabled val="1"/>
        </dgm:presLayoutVars>
      </dgm:prSet>
      <dgm:spPr/>
    </dgm:pt>
    <dgm:pt modelId="{AAF9681B-6E9E-4C3A-9C9C-C582B3AD0D69}" type="pres">
      <dgm:prSet presAssocID="{4D5D957E-D851-4C00-AD3B-C853A9B816ED}" presName="sibTrans" presStyleCnt="0"/>
      <dgm:spPr/>
    </dgm:pt>
    <dgm:pt modelId="{E684B853-785C-48BF-9B60-CF396B361F6F}" type="pres">
      <dgm:prSet presAssocID="{78CE8717-6CD2-491B-962B-F5C130F7995F}" presName="composite" presStyleCnt="0"/>
      <dgm:spPr/>
    </dgm:pt>
    <dgm:pt modelId="{60F4930F-8D45-4B98-9AFD-6E82A3748D86}" type="pres">
      <dgm:prSet presAssocID="{78CE8717-6CD2-491B-962B-F5C130F7995F}" presName="Image" presStyleLbl="bgShp"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4000" r="-4000"/>
          </a:stretch>
        </a:blipFill>
      </dgm:spPr>
    </dgm:pt>
    <dgm:pt modelId="{F4BFCC5D-18CB-446E-AE44-B3226B1308CF}" type="pres">
      <dgm:prSet presAssocID="{78CE8717-6CD2-491B-962B-F5C130F7995F}" presName="Parent" presStyleLbl="node0" presStyleIdx="4" presStyleCnt="5">
        <dgm:presLayoutVars>
          <dgm:bulletEnabled val="1"/>
        </dgm:presLayoutVars>
      </dgm:prSet>
      <dgm:spPr/>
    </dgm:pt>
  </dgm:ptLst>
  <dgm:cxnLst>
    <dgm:cxn modelId="{43FB6B1B-9CD8-414F-A171-49A66BE845D9}" srcId="{500136AD-6805-4C28-BB60-5647B5CC69E5}" destId="{B6B7D5EA-00C8-4741-A89C-8F0364049ABA}" srcOrd="3" destOrd="0" parTransId="{59233119-FFE0-4F18-B870-FFCAD283AD19}" sibTransId="{4D5D957E-D851-4C00-AD3B-C853A9B816ED}"/>
    <dgm:cxn modelId="{0CA06C40-338A-44C0-8EA5-4986B77818BD}" type="presOf" srcId="{500136AD-6805-4C28-BB60-5647B5CC69E5}" destId="{01D2B8A0-D3E1-442E-BA56-464C265A1E91}" srcOrd="0" destOrd="0" presId="urn:microsoft.com/office/officeart/2008/layout/BendingPictureCaption"/>
    <dgm:cxn modelId="{D2D2DC5C-026C-4E8F-AB4E-44B4C9B92A81}" type="presOf" srcId="{0F600124-C638-42A0-B46B-E5BC116FD4FD}" destId="{AE5289FA-FF74-48DA-9203-393ECAA0A060}" srcOrd="0" destOrd="0" presId="urn:microsoft.com/office/officeart/2008/layout/BendingPictureCaption"/>
    <dgm:cxn modelId="{5B1D7D41-BE45-4CD3-B101-6F252361EF25}" srcId="{500136AD-6805-4C28-BB60-5647B5CC69E5}" destId="{0F600124-C638-42A0-B46B-E5BC116FD4FD}" srcOrd="0" destOrd="0" parTransId="{E804EA36-A7E8-465C-9A50-FFA574B7A9F6}" sibTransId="{230569E3-2474-4006-811E-15AF40CD085E}"/>
    <dgm:cxn modelId="{3C01E366-3FC6-42D4-BC91-7DBDCB3C94CF}" srcId="{500136AD-6805-4C28-BB60-5647B5CC69E5}" destId="{78CE8717-6CD2-491B-962B-F5C130F7995F}" srcOrd="4" destOrd="0" parTransId="{F94491C8-75C5-4BB4-B7FC-10FF9C718D22}" sibTransId="{61360F30-EEAE-49B9-9130-1B6036215C9B}"/>
    <dgm:cxn modelId="{AF334290-88A6-4910-8D58-D5CD6621DD47}" srcId="{500136AD-6805-4C28-BB60-5647B5CC69E5}" destId="{763BE6A2-7BAB-4AAD-A8D0-B8F1A3DA8349}" srcOrd="1" destOrd="0" parTransId="{F5EA5C17-2295-4712-8001-CA8AA6C693B4}" sibTransId="{F15FB45A-B292-4421-A421-9CB8D4A7DF9F}"/>
    <dgm:cxn modelId="{FA40A0AD-D9B5-451D-A726-6B2449DA4DBC}" srcId="{500136AD-6805-4C28-BB60-5647B5CC69E5}" destId="{7B9EDC30-A48A-4FD9-A3A1-D24BF96F8BAB}" srcOrd="2" destOrd="0" parTransId="{3EDE5CE0-FA76-438B-9AAB-55264FDD0B3A}" sibTransId="{32FFE655-0C27-4603-B373-8123595611F2}"/>
    <dgm:cxn modelId="{1535ECC1-730E-4F60-BBDC-2177C1761D9C}" type="presOf" srcId="{B6B7D5EA-00C8-4741-A89C-8F0364049ABA}" destId="{2FE152DE-115A-4960-A635-705414351DA9}" srcOrd="0" destOrd="0" presId="urn:microsoft.com/office/officeart/2008/layout/BendingPictureCaption"/>
    <dgm:cxn modelId="{27F019C9-1BCB-4E6A-93D1-6BD21F79E6D1}" type="presOf" srcId="{7B9EDC30-A48A-4FD9-A3A1-D24BF96F8BAB}" destId="{1A03B77A-2B55-49AE-B6E2-B7BCD6317CA8}" srcOrd="0" destOrd="0" presId="urn:microsoft.com/office/officeart/2008/layout/BendingPictureCaption"/>
    <dgm:cxn modelId="{2E2B56E6-DF99-4893-AD11-401E4699F98F}" type="presOf" srcId="{78CE8717-6CD2-491B-962B-F5C130F7995F}" destId="{F4BFCC5D-18CB-446E-AE44-B3226B1308CF}" srcOrd="0" destOrd="0" presId="urn:microsoft.com/office/officeart/2008/layout/BendingPictureCaption"/>
    <dgm:cxn modelId="{DA1B26FA-9A4F-40FE-83EE-0E7D9FF5645B}" type="presOf" srcId="{763BE6A2-7BAB-4AAD-A8D0-B8F1A3DA8349}" destId="{A6CCE7B2-A174-4849-AC03-FFA2C6AD2C23}" srcOrd="0" destOrd="0" presId="urn:microsoft.com/office/officeart/2008/layout/BendingPictureCaption"/>
    <dgm:cxn modelId="{CE79FCCC-0D04-49F8-80B1-31D677AE164F}" type="presParOf" srcId="{01D2B8A0-D3E1-442E-BA56-464C265A1E91}" destId="{3A1AB0C6-195B-4ED1-B817-43573A6C7318}" srcOrd="0" destOrd="0" presId="urn:microsoft.com/office/officeart/2008/layout/BendingPictureCaption"/>
    <dgm:cxn modelId="{D283B4CE-72E0-4AA6-A3AF-65C3018D836E}" type="presParOf" srcId="{3A1AB0C6-195B-4ED1-B817-43573A6C7318}" destId="{BED8F913-71B0-485C-8AD3-59F18775EA43}" srcOrd="0" destOrd="0" presId="urn:microsoft.com/office/officeart/2008/layout/BendingPictureCaption"/>
    <dgm:cxn modelId="{7B65FE8A-6C4A-44EB-B143-CC07E8D4DB08}" type="presParOf" srcId="{3A1AB0C6-195B-4ED1-B817-43573A6C7318}" destId="{AE5289FA-FF74-48DA-9203-393ECAA0A060}" srcOrd="1" destOrd="0" presId="urn:microsoft.com/office/officeart/2008/layout/BendingPictureCaption"/>
    <dgm:cxn modelId="{1A67C795-CE84-43A6-95F9-E553F131C375}" type="presParOf" srcId="{01D2B8A0-D3E1-442E-BA56-464C265A1E91}" destId="{B312F50C-9E1B-4F8E-8599-6EF3FC496035}" srcOrd="1" destOrd="0" presId="urn:microsoft.com/office/officeart/2008/layout/BendingPictureCaption"/>
    <dgm:cxn modelId="{F22DCBC3-CCEA-42CE-BF30-653D7BAF9F8A}" type="presParOf" srcId="{01D2B8A0-D3E1-442E-BA56-464C265A1E91}" destId="{7D4AB7A4-1181-4681-B95C-25DE5E0F276F}" srcOrd="2" destOrd="0" presId="urn:microsoft.com/office/officeart/2008/layout/BendingPictureCaption"/>
    <dgm:cxn modelId="{D0D38447-7818-49EE-AC62-FEADFD8098E3}" type="presParOf" srcId="{7D4AB7A4-1181-4681-B95C-25DE5E0F276F}" destId="{E97ABF14-619B-4E12-BF06-AE4F76D93A6D}" srcOrd="0" destOrd="0" presId="urn:microsoft.com/office/officeart/2008/layout/BendingPictureCaption"/>
    <dgm:cxn modelId="{71EB5E48-242A-4DF3-9269-86B611A23253}" type="presParOf" srcId="{7D4AB7A4-1181-4681-B95C-25DE5E0F276F}" destId="{A6CCE7B2-A174-4849-AC03-FFA2C6AD2C23}" srcOrd="1" destOrd="0" presId="urn:microsoft.com/office/officeart/2008/layout/BendingPictureCaption"/>
    <dgm:cxn modelId="{3C3ED7CA-41B6-44C7-9EBB-5250E755BBC2}" type="presParOf" srcId="{01D2B8A0-D3E1-442E-BA56-464C265A1E91}" destId="{544F5CF0-4AB8-4370-89F6-91001CA7596B}" srcOrd="3" destOrd="0" presId="urn:microsoft.com/office/officeart/2008/layout/BendingPictureCaption"/>
    <dgm:cxn modelId="{E28CCFBF-1A05-4EA7-AF5F-C434B8D33FAE}" type="presParOf" srcId="{01D2B8A0-D3E1-442E-BA56-464C265A1E91}" destId="{0E7035BE-58DF-43CB-865B-D2EC5292D130}" srcOrd="4" destOrd="0" presId="urn:microsoft.com/office/officeart/2008/layout/BendingPictureCaption"/>
    <dgm:cxn modelId="{FDD87254-209B-498F-A0B0-DD188EC0ADC0}" type="presParOf" srcId="{0E7035BE-58DF-43CB-865B-D2EC5292D130}" destId="{63799AD7-E0AE-4E27-BD74-59D9383D0E86}" srcOrd="0" destOrd="0" presId="urn:microsoft.com/office/officeart/2008/layout/BendingPictureCaption"/>
    <dgm:cxn modelId="{B85E6125-3D38-49B2-9301-7222BA016D4C}" type="presParOf" srcId="{0E7035BE-58DF-43CB-865B-D2EC5292D130}" destId="{1A03B77A-2B55-49AE-B6E2-B7BCD6317CA8}" srcOrd="1" destOrd="0" presId="urn:microsoft.com/office/officeart/2008/layout/BendingPictureCaption"/>
    <dgm:cxn modelId="{197D57EC-400A-4BBD-87B1-FCC466F5CB3B}" type="presParOf" srcId="{01D2B8A0-D3E1-442E-BA56-464C265A1E91}" destId="{925E24DB-14C4-4475-B4AB-51FE46ED3A23}" srcOrd="5" destOrd="0" presId="urn:microsoft.com/office/officeart/2008/layout/BendingPictureCaption"/>
    <dgm:cxn modelId="{62CB7CAC-94BA-4949-AD94-906A4A387929}" type="presParOf" srcId="{01D2B8A0-D3E1-442E-BA56-464C265A1E91}" destId="{BEC3D648-6A94-4254-BD89-770B033AF922}" srcOrd="6" destOrd="0" presId="urn:microsoft.com/office/officeart/2008/layout/BendingPictureCaption"/>
    <dgm:cxn modelId="{160C6FB6-F299-4E4E-93EE-C9647C8F0AC4}" type="presParOf" srcId="{BEC3D648-6A94-4254-BD89-770B033AF922}" destId="{1B156621-300F-40A7-BD92-8222C2B4D434}" srcOrd="0" destOrd="0" presId="urn:microsoft.com/office/officeart/2008/layout/BendingPictureCaption"/>
    <dgm:cxn modelId="{24CAADC0-AF18-4668-A617-77EB4CA3AB7C}" type="presParOf" srcId="{BEC3D648-6A94-4254-BD89-770B033AF922}" destId="{2FE152DE-115A-4960-A635-705414351DA9}" srcOrd="1" destOrd="0" presId="urn:microsoft.com/office/officeart/2008/layout/BendingPictureCaption"/>
    <dgm:cxn modelId="{051637C7-B068-407E-BF7F-3ADE387C9858}" type="presParOf" srcId="{01D2B8A0-D3E1-442E-BA56-464C265A1E91}" destId="{AAF9681B-6E9E-4C3A-9C9C-C582B3AD0D69}" srcOrd="7" destOrd="0" presId="urn:microsoft.com/office/officeart/2008/layout/BendingPictureCaption"/>
    <dgm:cxn modelId="{FA4B4B9C-DD76-4F17-A67A-C881F4187698}" type="presParOf" srcId="{01D2B8A0-D3E1-442E-BA56-464C265A1E91}" destId="{E684B853-785C-48BF-9B60-CF396B361F6F}" srcOrd="8" destOrd="0" presId="urn:microsoft.com/office/officeart/2008/layout/BendingPictureCaption"/>
    <dgm:cxn modelId="{5FCA35E9-8BA7-4249-82D4-04DE2CF73F66}" type="presParOf" srcId="{E684B853-785C-48BF-9B60-CF396B361F6F}" destId="{60F4930F-8D45-4B98-9AFD-6E82A3748D86}" srcOrd="0" destOrd="0" presId="urn:microsoft.com/office/officeart/2008/layout/BendingPictureCaption"/>
    <dgm:cxn modelId="{FA35F17B-6358-45F2-B453-78B7107AED01}" type="presParOf" srcId="{E684B853-785C-48BF-9B60-CF396B361F6F}" destId="{F4BFCC5D-18CB-446E-AE44-B3226B1308CF}"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D5B12F-607A-4E13-9CA0-8F01BB2F1EC1}" type="doc">
      <dgm:prSet loTypeId="urn:microsoft.com/office/officeart/2005/8/layout/venn1" loCatId="relationship" qsTypeId="urn:microsoft.com/office/officeart/2005/8/quickstyle/simple3" qsCatId="simple" csTypeId="urn:microsoft.com/office/officeart/2005/8/colors/colorful1" csCatId="colorful" phldr="1"/>
      <dgm:spPr/>
      <dgm:t>
        <a:bodyPr/>
        <a:lstStyle/>
        <a:p>
          <a:endParaRPr lang="fr-FR"/>
        </a:p>
      </dgm:t>
    </dgm:pt>
    <dgm:pt modelId="{2D4B9479-BAAA-4600-9049-206421E8CBC9}">
      <dgm:prSet phldrT="[Texte]" custT="1"/>
      <dgm:spPr/>
      <dgm:t>
        <a:bodyPr/>
        <a:lstStyle/>
        <a:p>
          <a:r>
            <a:rPr lang="fr-FR" sz="1600"/>
            <a:t>Prérequis</a:t>
          </a:r>
        </a:p>
      </dgm:t>
    </dgm:pt>
    <dgm:pt modelId="{B13038C5-1003-4D48-87D1-239496C634DF}" type="parTrans" cxnId="{0805B156-D3DD-432A-92B6-E5FB407942CD}">
      <dgm:prSet/>
      <dgm:spPr/>
      <dgm:t>
        <a:bodyPr/>
        <a:lstStyle/>
        <a:p>
          <a:endParaRPr lang="fr-FR" sz="1600"/>
        </a:p>
      </dgm:t>
    </dgm:pt>
    <dgm:pt modelId="{C4C38C88-5E73-4DF5-B59C-42D8A5647918}" type="sibTrans" cxnId="{0805B156-D3DD-432A-92B6-E5FB407942CD}">
      <dgm:prSet/>
      <dgm:spPr/>
      <dgm:t>
        <a:bodyPr/>
        <a:lstStyle/>
        <a:p>
          <a:endParaRPr lang="fr-FR" sz="1600"/>
        </a:p>
      </dgm:t>
    </dgm:pt>
    <dgm:pt modelId="{11A38CF8-B695-4598-9681-3F7E533E2659}">
      <dgm:prSet phldrT="[Texte]" custT="1"/>
      <dgm:spPr/>
      <dgm:t>
        <a:bodyPr/>
        <a:lstStyle/>
        <a:p>
          <a:r>
            <a:rPr lang="fr-FR" sz="1600" dirty="0"/>
            <a:t>Climat propice aux apprentissages</a:t>
          </a:r>
        </a:p>
      </dgm:t>
    </dgm:pt>
    <dgm:pt modelId="{F5AEC5FC-8012-42BB-8CB8-2BBCBE15F2AE}" type="parTrans" cxnId="{69A9EFA7-5530-4DB4-BBAD-F47EB458DCE7}">
      <dgm:prSet/>
      <dgm:spPr/>
      <dgm:t>
        <a:bodyPr/>
        <a:lstStyle/>
        <a:p>
          <a:endParaRPr lang="fr-FR" sz="1600"/>
        </a:p>
      </dgm:t>
    </dgm:pt>
    <dgm:pt modelId="{FFE3D2D0-95D2-4275-B9C8-EE81532A99F2}" type="sibTrans" cxnId="{69A9EFA7-5530-4DB4-BBAD-F47EB458DCE7}">
      <dgm:prSet/>
      <dgm:spPr/>
      <dgm:t>
        <a:bodyPr/>
        <a:lstStyle/>
        <a:p>
          <a:endParaRPr lang="fr-FR" sz="1600"/>
        </a:p>
      </dgm:t>
    </dgm:pt>
    <dgm:pt modelId="{F368CDB5-928A-4D7D-B214-BBC404081011}">
      <dgm:prSet phldrT="[Texte]" custT="1"/>
      <dgm:spPr/>
      <dgm:t>
        <a:bodyPr/>
        <a:lstStyle/>
        <a:p>
          <a:r>
            <a:rPr lang="fr-FR" sz="1600"/>
            <a:t>Explicitation Structuration</a:t>
          </a:r>
        </a:p>
      </dgm:t>
    </dgm:pt>
    <dgm:pt modelId="{7B37AB35-A6B0-490A-AC5F-EFE72DE7DCC8}" type="parTrans" cxnId="{79B5D8B0-670D-464D-A3DA-2B5F69E43F24}">
      <dgm:prSet/>
      <dgm:spPr/>
      <dgm:t>
        <a:bodyPr/>
        <a:lstStyle/>
        <a:p>
          <a:endParaRPr lang="fr-FR" sz="1600"/>
        </a:p>
      </dgm:t>
    </dgm:pt>
    <dgm:pt modelId="{97275E76-684E-4BE4-8B59-B62E419D9929}" type="sibTrans" cxnId="{79B5D8B0-670D-464D-A3DA-2B5F69E43F24}">
      <dgm:prSet/>
      <dgm:spPr/>
      <dgm:t>
        <a:bodyPr/>
        <a:lstStyle/>
        <a:p>
          <a:endParaRPr lang="fr-FR" sz="1600"/>
        </a:p>
      </dgm:t>
    </dgm:pt>
    <dgm:pt modelId="{26BFAD63-83EA-4BB0-B4DB-A9336F100D37}">
      <dgm:prSet phldrT="[Texte]" custT="1"/>
      <dgm:spPr/>
      <dgm:t>
        <a:bodyPr/>
        <a:lstStyle/>
        <a:p>
          <a:r>
            <a:rPr lang="fr-FR" sz="1600" dirty="0"/>
            <a:t>Entraînement Manipulation</a:t>
          </a:r>
        </a:p>
      </dgm:t>
    </dgm:pt>
    <dgm:pt modelId="{9FBC33B3-EF46-4C2D-BA15-D776E77F8ABF}" type="parTrans" cxnId="{DB78EC9B-359F-4B3E-B8C0-571F93CC0AA4}">
      <dgm:prSet/>
      <dgm:spPr/>
      <dgm:t>
        <a:bodyPr/>
        <a:lstStyle/>
        <a:p>
          <a:endParaRPr lang="fr-FR" sz="1600"/>
        </a:p>
      </dgm:t>
    </dgm:pt>
    <dgm:pt modelId="{3DE7E152-B8CC-4D28-A071-63F1CC8ABBBE}" type="sibTrans" cxnId="{DB78EC9B-359F-4B3E-B8C0-571F93CC0AA4}">
      <dgm:prSet/>
      <dgm:spPr/>
      <dgm:t>
        <a:bodyPr/>
        <a:lstStyle/>
        <a:p>
          <a:endParaRPr lang="fr-FR" sz="1600"/>
        </a:p>
      </dgm:t>
    </dgm:pt>
    <dgm:pt modelId="{7B34CDE7-A469-4565-8E88-D0EEB161E195}">
      <dgm:prSet phldrT="[Texte]" custT="1"/>
      <dgm:spPr/>
      <dgm:t>
        <a:bodyPr/>
        <a:lstStyle/>
        <a:p>
          <a:r>
            <a:rPr lang="fr-FR" sz="1600"/>
            <a:t>Questions Feed-Back</a:t>
          </a:r>
        </a:p>
      </dgm:t>
    </dgm:pt>
    <dgm:pt modelId="{04905528-8014-48A2-9DE3-00E8F9995A48}" type="parTrans" cxnId="{E09B4239-0365-4589-9932-3893FBA2D147}">
      <dgm:prSet/>
      <dgm:spPr/>
      <dgm:t>
        <a:bodyPr/>
        <a:lstStyle/>
        <a:p>
          <a:endParaRPr lang="fr-FR" sz="1600"/>
        </a:p>
      </dgm:t>
    </dgm:pt>
    <dgm:pt modelId="{59A82EC2-2700-492A-ADD5-57EA93C7C19C}" type="sibTrans" cxnId="{E09B4239-0365-4589-9932-3893FBA2D147}">
      <dgm:prSet/>
      <dgm:spPr/>
      <dgm:t>
        <a:bodyPr/>
        <a:lstStyle/>
        <a:p>
          <a:endParaRPr lang="fr-FR" sz="1600"/>
        </a:p>
      </dgm:t>
    </dgm:pt>
    <dgm:pt modelId="{5002B277-88BB-4B7E-A4D9-FB80E755D7D0}">
      <dgm:prSet phldrT="[Texte]" custT="1"/>
      <dgm:spPr/>
      <dgm:t>
        <a:bodyPr/>
        <a:lstStyle/>
        <a:p>
          <a:r>
            <a:rPr lang="fr-FR" sz="1600"/>
            <a:t>Suivi des acquis</a:t>
          </a:r>
        </a:p>
      </dgm:t>
    </dgm:pt>
    <dgm:pt modelId="{7DA9D05C-59DD-4870-9D8E-1F36140B2FBD}" type="parTrans" cxnId="{4259E17C-71C7-4136-8E21-CA34494560B8}">
      <dgm:prSet/>
      <dgm:spPr/>
      <dgm:t>
        <a:bodyPr/>
        <a:lstStyle/>
        <a:p>
          <a:endParaRPr lang="fr-FR" sz="1600"/>
        </a:p>
      </dgm:t>
    </dgm:pt>
    <dgm:pt modelId="{316618A3-D494-401C-B7A1-5CDD4FF80BF2}" type="sibTrans" cxnId="{4259E17C-71C7-4136-8E21-CA34494560B8}">
      <dgm:prSet/>
      <dgm:spPr/>
      <dgm:t>
        <a:bodyPr/>
        <a:lstStyle/>
        <a:p>
          <a:endParaRPr lang="fr-FR" sz="1600"/>
        </a:p>
      </dgm:t>
    </dgm:pt>
    <dgm:pt modelId="{84CE721D-5DCC-4E97-A575-F4DAF22267AA}" type="pres">
      <dgm:prSet presAssocID="{63D5B12F-607A-4E13-9CA0-8F01BB2F1EC1}" presName="compositeShape" presStyleCnt="0">
        <dgm:presLayoutVars>
          <dgm:chMax val="7"/>
          <dgm:dir/>
          <dgm:resizeHandles val="exact"/>
        </dgm:presLayoutVars>
      </dgm:prSet>
      <dgm:spPr/>
    </dgm:pt>
    <dgm:pt modelId="{E5523213-C98B-4D70-AF2B-286E3BAA174B}" type="pres">
      <dgm:prSet presAssocID="{2D4B9479-BAAA-4600-9049-206421E8CBC9}" presName="circ1" presStyleLbl="vennNode1" presStyleIdx="0" presStyleCnt="6"/>
      <dgm:spPr/>
    </dgm:pt>
    <dgm:pt modelId="{2A3CF3F1-063E-4AF7-BB62-7BEC9BB5B60C}" type="pres">
      <dgm:prSet presAssocID="{2D4B9479-BAAA-4600-9049-206421E8CBC9}" presName="circ1Tx" presStyleLbl="revTx" presStyleIdx="0" presStyleCnt="0">
        <dgm:presLayoutVars>
          <dgm:chMax val="0"/>
          <dgm:chPref val="0"/>
          <dgm:bulletEnabled val="1"/>
        </dgm:presLayoutVars>
      </dgm:prSet>
      <dgm:spPr/>
    </dgm:pt>
    <dgm:pt modelId="{4F6F50F0-FA4A-43BE-8BDB-CF7F8FD995A7}" type="pres">
      <dgm:prSet presAssocID="{F368CDB5-928A-4D7D-B214-BBC404081011}" presName="circ2" presStyleLbl="vennNode1" presStyleIdx="1" presStyleCnt="6"/>
      <dgm:spPr/>
    </dgm:pt>
    <dgm:pt modelId="{99014763-B17E-409B-81BF-9B848ACAE8ED}" type="pres">
      <dgm:prSet presAssocID="{F368CDB5-928A-4D7D-B214-BBC404081011}" presName="circ2Tx" presStyleLbl="revTx" presStyleIdx="0" presStyleCnt="0">
        <dgm:presLayoutVars>
          <dgm:chMax val="0"/>
          <dgm:chPref val="0"/>
          <dgm:bulletEnabled val="1"/>
        </dgm:presLayoutVars>
      </dgm:prSet>
      <dgm:spPr/>
    </dgm:pt>
    <dgm:pt modelId="{AF9B1B80-013C-4467-8B99-43A0D1506A7D}" type="pres">
      <dgm:prSet presAssocID="{26BFAD63-83EA-4BB0-B4DB-A9336F100D37}" presName="circ3" presStyleLbl="vennNode1" presStyleIdx="2" presStyleCnt="6"/>
      <dgm:spPr/>
    </dgm:pt>
    <dgm:pt modelId="{A611251B-64E9-4CE9-8048-3F6F329739B1}" type="pres">
      <dgm:prSet presAssocID="{26BFAD63-83EA-4BB0-B4DB-A9336F100D37}" presName="circ3Tx" presStyleLbl="revTx" presStyleIdx="0" presStyleCnt="0">
        <dgm:presLayoutVars>
          <dgm:chMax val="0"/>
          <dgm:chPref val="0"/>
          <dgm:bulletEnabled val="1"/>
        </dgm:presLayoutVars>
      </dgm:prSet>
      <dgm:spPr/>
    </dgm:pt>
    <dgm:pt modelId="{9B281B5C-5947-4571-A4B3-6495B92B03B3}" type="pres">
      <dgm:prSet presAssocID="{7B34CDE7-A469-4565-8E88-D0EEB161E195}" presName="circ4" presStyleLbl="vennNode1" presStyleIdx="3" presStyleCnt="6"/>
      <dgm:spPr/>
    </dgm:pt>
    <dgm:pt modelId="{65747CB8-D0B6-4B7B-A07E-74B78676F9EE}" type="pres">
      <dgm:prSet presAssocID="{7B34CDE7-A469-4565-8E88-D0EEB161E195}" presName="circ4Tx" presStyleLbl="revTx" presStyleIdx="0" presStyleCnt="0">
        <dgm:presLayoutVars>
          <dgm:chMax val="0"/>
          <dgm:chPref val="0"/>
          <dgm:bulletEnabled val="1"/>
        </dgm:presLayoutVars>
      </dgm:prSet>
      <dgm:spPr/>
    </dgm:pt>
    <dgm:pt modelId="{EF1922AB-B2E2-4F8A-931C-7563B20B102B}" type="pres">
      <dgm:prSet presAssocID="{5002B277-88BB-4B7E-A4D9-FB80E755D7D0}" presName="circ5" presStyleLbl="vennNode1" presStyleIdx="4" presStyleCnt="6"/>
      <dgm:spPr/>
    </dgm:pt>
    <dgm:pt modelId="{958E79B3-41B0-40D6-8B4F-E4ABE6B86C2C}" type="pres">
      <dgm:prSet presAssocID="{5002B277-88BB-4B7E-A4D9-FB80E755D7D0}" presName="circ5Tx" presStyleLbl="revTx" presStyleIdx="0" presStyleCnt="0">
        <dgm:presLayoutVars>
          <dgm:chMax val="0"/>
          <dgm:chPref val="0"/>
          <dgm:bulletEnabled val="1"/>
        </dgm:presLayoutVars>
      </dgm:prSet>
      <dgm:spPr/>
    </dgm:pt>
    <dgm:pt modelId="{672DFEBA-72DC-45A8-ADCF-9C303E8DCD38}" type="pres">
      <dgm:prSet presAssocID="{11A38CF8-B695-4598-9681-3F7E533E2659}" presName="circ6" presStyleLbl="vennNode1" presStyleIdx="5" presStyleCnt="6"/>
      <dgm:spPr/>
    </dgm:pt>
    <dgm:pt modelId="{EC7659BA-DBB9-4609-87A0-7BAC0E9E8304}" type="pres">
      <dgm:prSet presAssocID="{11A38CF8-B695-4598-9681-3F7E533E2659}" presName="circ6Tx" presStyleLbl="revTx" presStyleIdx="0" presStyleCnt="0">
        <dgm:presLayoutVars>
          <dgm:chMax val="0"/>
          <dgm:chPref val="0"/>
          <dgm:bulletEnabled val="1"/>
        </dgm:presLayoutVars>
      </dgm:prSet>
      <dgm:spPr/>
    </dgm:pt>
  </dgm:ptLst>
  <dgm:cxnLst>
    <dgm:cxn modelId="{E09B4239-0365-4589-9932-3893FBA2D147}" srcId="{63D5B12F-607A-4E13-9CA0-8F01BB2F1EC1}" destId="{7B34CDE7-A469-4565-8E88-D0EEB161E195}" srcOrd="3" destOrd="0" parTransId="{04905528-8014-48A2-9DE3-00E8F9995A48}" sibTransId="{59A82EC2-2700-492A-ADD5-57EA93C7C19C}"/>
    <dgm:cxn modelId="{1444083A-F9A4-45AA-8DE0-85865648061A}" type="presOf" srcId="{7B34CDE7-A469-4565-8E88-D0EEB161E195}" destId="{65747CB8-D0B6-4B7B-A07E-74B78676F9EE}" srcOrd="0" destOrd="0" presId="urn:microsoft.com/office/officeart/2005/8/layout/venn1"/>
    <dgm:cxn modelId="{FD6BFB60-1FF0-4B6D-A4DA-C6378EBA0B2D}" type="presOf" srcId="{F368CDB5-928A-4D7D-B214-BBC404081011}" destId="{99014763-B17E-409B-81BF-9B848ACAE8ED}" srcOrd="0" destOrd="0" presId="urn:microsoft.com/office/officeart/2005/8/layout/venn1"/>
    <dgm:cxn modelId="{92A15762-3666-46FE-A6FA-485CD381B24A}" type="presOf" srcId="{26BFAD63-83EA-4BB0-B4DB-A9336F100D37}" destId="{A611251B-64E9-4CE9-8048-3F6F329739B1}" srcOrd="0" destOrd="0" presId="urn:microsoft.com/office/officeart/2005/8/layout/venn1"/>
    <dgm:cxn modelId="{530A9C50-FD74-4294-8981-048AC2CE06A7}" type="presOf" srcId="{11A38CF8-B695-4598-9681-3F7E533E2659}" destId="{EC7659BA-DBB9-4609-87A0-7BAC0E9E8304}" srcOrd="0" destOrd="0" presId="urn:microsoft.com/office/officeart/2005/8/layout/venn1"/>
    <dgm:cxn modelId="{0805B156-D3DD-432A-92B6-E5FB407942CD}" srcId="{63D5B12F-607A-4E13-9CA0-8F01BB2F1EC1}" destId="{2D4B9479-BAAA-4600-9049-206421E8CBC9}" srcOrd="0" destOrd="0" parTransId="{B13038C5-1003-4D48-87D1-239496C634DF}" sibTransId="{C4C38C88-5E73-4DF5-B59C-42D8A5647918}"/>
    <dgm:cxn modelId="{4259E17C-71C7-4136-8E21-CA34494560B8}" srcId="{63D5B12F-607A-4E13-9CA0-8F01BB2F1EC1}" destId="{5002B277-88BB-4B7E-A4D9-FB80E755D7D0}" srcOrd="4" destOrd="0" parTransId="{7DA9D05C-59DD-4870-9D8E-1F36140B2FBD}" sibTransId="{316618A3-D494-401C-B7A1-5CDD4FF80BF2}"/>
    <dgm:cxn modelId="{67AE0297-DC4D-4C23-B7DB-765EFDEA90D4}" type="presOf" srcId="{2D4B9479-BAAA-4600-9049-206421E8CBC9}" destId="{2A3CF3F1-063E-4AF7-BB62-7BEC9BB5B60C}" srcOrd="0" destOrd="0" presId="urn:microsoft.com/office/officeart/2005/8/layout/venn1"/>
    <dgm:cxn modelId="{DB78EC9B-359F-4B3E-B8C0-571F93CC0AA4}" srcId="{63D5B12F-607A-4E13-9CA0-8F01BB2F1EC1}" destId="{26BFAD63-83EA-4BB0-B4DB-A9336F100D37}" srcOrd="2" destOrd="0" parTransId="{9FBC33B3-EF46-4C2D-BA15-D776E77F8ABF}" sibTransId="{3DE7E152-B8CC-4D28-A071-63F1CC8ABBBE}"/>
    <dgm:cxn modelId="{69A9EFA7-5530-4DB4-BBAD-F47EB458DCE7}" srcId="{63D5B12F-607A-4E13-9CA0-8F01BB2F1EC1}" destId="{11A38CF8-B695-4598-9681-3F7E533E2659}" srcOrd="5" destOrd="0" parTransId="{F5AEC5FC-8012-42BB-8CB8-2BBCBE15F2AE}" sibTransId="{FFE3D2D0-95D2-4275-B9C8-EE81532A99F2}"/>
    <dgm:cxn modelId="{79B5D8B0-670D-464D-A3DA-2B5F69E43F24}" srcId="{63D5B12F-607A-4E13-9CA0-8F01BB2F1EC1}" destId="{F368CDB5-928A-4D7D-B214-BBC404081011}" srcOrd="1" destOrd="0" parTransId="{7B37AB35-A6B0-490A-AC5F-EFE72DE7DCC8}" sibTransId="{97275E76-684E-4BE4-8B59-B62E419D9929}"/>
    <dgm:cxn modelId="{3F4AD5C3-C935-4B86-8CC7-88558D8585DB}" type="presOf" srcId="{5002B277-88BB-4B7E-A4D9-FB80E755D7D0}" destId="{958E79B3-41B0-40D6-8B4F-E4ABE6B86C2C}" srcOrd="0" destOrd="0" presId="urn:microsoft.com/office/officeart/2005/8/layout/venn1"/>
    <dgm:cxn modelId="{CB1B9FEB-C42E-4D3A-AEEA-0B7E66F33F84}" type="presOf" srcId="{63D5B12F-607A-4E13-9CA0-8F01BB2F1EC1}" destId="{84CE721D-5DCC-4E97-A575-F4DAF22267AA}" srcOrd="0" destOrd="0" presId="urn:microsoft.com/office/officeart/2005/8/layout/venn1"/>
    <dgm:cxn modelId="{7FD57BC2-35E2-46BB-AF54-5ABE11221F5E}" type="presParOf" srcId="{84CE721D-5DCC-4E97-A575-F4DAF22267AA}" destId="{E5523213-C98B-4D70-AF2B-286E3BAA174B}" srcOrd="0" destOrd="0" presId="urn:microsoft.com/office/officeart/2005/8/layout/venn1"/>
    <dgm:cxn modelId="{DDE48135-0364-4D67-BD1B-55891EF76A80}" type="presParOf" srcId="{84CE721D-5DCC-4E97-A575-F4DAF22267AA}" destId="{2A3CF3F1-063E-4AF7-BB62-7BEC9BB5B60C}" srcOrd="1" destOrd="0" presId="urn:microsoft.com/office/officeart/2005/8/layout/venn1"/>
    <dgm:cxn modelId="{C95401F7-DEBD-487A-9C95-F41F1D515F16}" type="presParOf" srcId="{84CE721D-5DCC-4E97-A575-F4DAF22267AA}" destId="{4F6F50F0-FA4A-43BE-8BDB-CF7F8FD995A7}" srcOrd="2" destOrd="0" presId="urn:microsoft.com/office/officeart/2005/8/layout/venn1"/>
    <dgm:cxn modelId="{71FAA7A0-EE54-475A-9669-D9BEBEA71490}" type="presParOf" srcId="{84CE721D-5DCC-4E97-A575-F4DAF22267AA}" destId="{99014763-B17E-409B-81BF-9B848ACAE8ED}" srcOrd="3" destOrd="0" presId="urn:microsoft.com/office/officeart/2005/8/layout/venn1"/>
    <dgm:cxn modelId="{CFCBA7F3-0D8D-4D03-A284-FA29DF3C2A66}" type="presParOf" srcId="{84CE721D-5DCC-4E97-A575-F4DAF22267AA}" destId="{AF9B1B80-013C-4467-8B99-43A0D1506A7D}" srcOrd="4" destOrd="0" presId="urn:microsoft.com/office/officeart/2005/8/layout/venn1"/>
    <dgm:cxn modelId="{BEDC8863-32B7-4CF8-8090-AD7F89C54417}" type="presParOf" srcId="{84CE721D-5DCC-4E97-A575-F4DAF22267AA}" destId="{A611251B-64E9-4CE9-8048-3F6F329739B1}" srcOrd="5" destOrd="0" presId="urn:microsoft.com/office/officeart/2005/8/layout/venn1"/>
    <dgm:cxn modelId="{AE93D8CB-B4E2-4B6C-A650-B38AC2B05D6B}" type="presParOf" srcId="{84CE721D-5DCC-4E97-A575-F4DAF22267AA}" destId="{9B281B5C-5947-4571-A4B3-6495B92B03B3}" srcOrd="6" destOrd="0" presId="urn:microsoft.com/office/officeart/2005/8/layout/venn1"/>
    <dgm:cxn modelId="{4C568A9A-C891-4A93-9C06-BD8C74D5F68C}" type="presParOf" srcId="{84CE721D-5DCC-4E97-A575-F4DAF22267AA}" destId="{65747CB8-D0B6-4B7B-A07E-74B78676F9EE}" srcOrd="7" destOrd="0" presId="urn:microsoft.com/office/officeart/2005/8/layout/venn1"/>
    <dgm:cxn modelId="{D5D07B11-1CE4-41C7-B8B0-E6DAB931D792}" type="presParOf" srcId="{84CE721D-5DCC-4E97-A575-F4DAF22267AA}" destId="{EF1922AB-B2E2-4F8A-931C-7563B20B102B}" srcOrd="8" destOrd="0" presId="urn:microsoft.com/office/officeart/2005/8/layout/venn1"/>
    <dgm:cxn modelId="{1567685F-BCC6-40D8-84D0-096095F88A0A}" type="presParOf" srcId="{84CE721D-5DCC-4E97-A575-F4DAF22267AA}" destId="{958E79B3-41B0-40D6-8B4F-E4ABE6B86C2C}" srcOrd="9" destOrd="0" presId="urn:microsoft.com/office/officeart/2005/8/layout/venn1"/>
    <dgm:cxn modelId="{C1B3E873-7CE0-493C-9F87-28130BFED92D}" type="presParOf" srcId="{84CE721D-5DCC-4E97-A575-F4DAF22267AA}" destId="{672DFEBA-72DC-45A8-ADCF-9C303E8DCD38}" srcOrd="10" destOrd="0" presId="urn:microsoft.com/office/officeart/2005/8/layout/venn1"/>
    <dgm:cxn modelId="{4E66547E-EB2E-4ED0-AAA1-7A88AA38FD04}" type="presParOf" srcId="{84CE721D-5DCC-4E97-A575-F4DAF22267AA}" destId="{EC7659BA-DBB9-4609-87A0-7BAC0E9E8304}"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54549-71CC-44DA-A834-2C1768A6173B}">
      <dsp:nvSpPr>
        <dsp:cNvPr id="0" name=""/>
        <dsp:cNvSpPr/>
      </dsp:nvSpPr>
      <dsp:spPr>
        <a:xfrm rot="5400000">
          <a:off x="-182875" y="188394"/>
          <a:ext cx="1219171" cy="853420"/>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Sensibilisation</a:t>
          </a:r>
        </a:p>
      </dsp:txBody>
      <dsp:txXfrm rot="-5400000">
        <a:off x="1" y="432228"/>
        <a:ext cx="853420" cy="365751"/>
      </dsp:txXfrm>
    </dsp:sp>
    <dsp:sp modelId="{7B8A31D8-7EC1-4DF5-8FEB-FAF6720E0ACB}">
      <dsp:nvSpPr>
        <dsp:cNvPr id="0" name=""/>
        <dsp:cNvSpPr/>
      </dsp:nvSpPr>
      <dsp:spPr>
        <a:xfrm rot="5400000">
          <a:off x="5347088" y="-4503986"/>
          <a:ext cx="792461" cy="98076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Présentation (1h)</a:t>
          </a:r>
        </a:p>
        <a:p>
          <a:pPr marL="171450" lvl="1" indent="-171450" algn="l" defTabSz="800100">
            <a:lnSpc>
              <a:spcPct val="90000"/>
            </a:lnSpc>
            <a:spcBef>
              <a:spcPct val="0"/>
            </a:spcBef>
            <a:spcAft>
              <a:spcPct val="15000"/>
            </a:spcAft>
            <a:buChar char="•"/>
          </a:pPr>
          <a:r>
            <a:rPr lang="fr-FR" sz="1800" kern="1200" dirty="0"/>
            <a:t>Juin 2018</a:t>
          </a:r>
          <a:endParaRPr lang="fr-FR" sz="3200" kern="1200" dirty="0"/>
        </a:p>
      </dsp:txBody>
      <dsp:txXfrm rot="-5400000">
        <a:off x="839493" y="42294"/>
        <a:ext cx="9768967" cy="715091"/>
      </dsp:txXfrm>
    </dsp:sp>
    <dsp:sp modelId="{3DFF56E9-A805-46FB-9731-D6B8A08BA836}">
      <dsp:nvSpPr>
        <dsp:cNvPr id="0" name=""/>
        <dsp:cNvSpPr/>
      </dsp:nvSpPr>
      <dsp:spPr>
        <a:xfrm rot="5400000">
          <a:off x="-182875" y="1260711"/>
          <a:ext cx="1219171" cy="853420"/>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Situation laboratoire</a:t>
          </a:r>
        </a:p>
      </dsp:txBody>
      <dsp:txXfrm rot="-5400000">
        <a:off x="1" y="1504545"/>
        <a:ext cx="853420" cy="365751"/>
      </dsp:txXfrm>
    </dsp:sp>
    <dsp:sp modelId="{7DA41E04-7B07-4969-98E9-BA31133A1676}">
      <dsp:nvSpPr>
        <dsp:cNvPr id="0" name=""/>
        <dsp:cNvSpPr/>
      </dsp:nvSpPr>
      <dsp:spPr>
        <a:xfrm rot="5400000">
          <a:off x="5361015" y="-3429759"/>
          <a:ext cx="792461" cy="98076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Analyse en tâches (2 x ½ journée: Théorie /Pratique</a:t>
          </a:r>
          <a:r>
            <a:rPr lang="fr-FR" sz="3200" kern="1200" dirty="0"/>
            <a:t>)</a:t>
          </a:r>
        </a:p>
        <a:p>
          <a:pPr marL="171450" lvl="1" indent="-171450" algn="l" defTabSz="800100">
            <a:lnSpc>
              <a:spcPct val="90000"/>
            </a:lnSpc>
            <a:spcBef>
              <a:spcPct val="0"/>
            </a:spcBef>
            <a:spcAft>
              <a:spcPct val="15000"/>
            </a:spcAft>
            <a:buChar char="•"/>
          </a:pPr>
          <a:r>
            <a:rPr lang="fr-FR" sz="1800" kern="1200" dirty="0"/>
            <a:t>Septembre 2018</a:t>
          </a:r>
        </a:p>
      </dsp:txBody>
      <dsp:txXfrm rot="-5400000">
        <a:off x="853420" y="1116521"/>
        <a:ext cx="9768967" cy="715091"/>
      </dsp:txXfrm>
    </dsp:sp>
    <dsp:sp modelId="{E83BEAEE-4B89-47B2-9CC7-FD489326E514}">
      <dsp:nvSpPr>
        <dsp:cNvPr id="0" name=""/>
        <dsp:cNvSpPr/>
      </dsp:nvSpPr>
      <dsp:spPr>
        <a:xfrm rot="5400000">
          <a:off x="-182875" y="2333028"/>
          <a:ext cx="1219171" cy="853420"/>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Captation d’images</a:t>
          </a:r>
        </a:p>
      </dsp:txBody>
      <dsp:txXfrm rot="-5400000">
        <a:off x="1" y="2576862"/>
        <a:ext cx="853420" cy="365751"/>
      </dsp:txXfrm>
    </dsp:sp>
    <dsp:sp modelId="{3C89EAC2-E6A6-4501-A9B7-29CE935D99A4}">
      <dsp:nvSpPr>
        <dsp:cNvPr id="0" name=""/>
        <dsp:cNvSpPr/>
      </dsp:nvSpPr>
      <dsp:spPr>
        <a:xfrm rot="5400000">
          <a:off x="5361015" y="-2357442"/>
          <a:ext cx="792461" cy="98076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Travail sur les « </a:t>
          </a:r>
          <a:r>
            <a:rPr lang="fr-FR" sz="2600" kern="1200" dirty="0" err="1"/>
            <a:t>feed</a:t>
          </a:r>
          <a:r>
            <a:rPr lang="fr-FR" sz="2600" kern="1200" dirty="0"/>
            <a:t> back » (2x ½ journée : Théorie/Vidéos)</a:t>
          </a:r>
        </a:p>
        <a:p>
          <a:pPr marL="171450" lvl="1" indent="-171450" algn="l" defTabSz="800100">
            <a:lnSpc>
              <a:spcPct val="90000"/>
            </a:lnSpc>
            <a:spcBef>
              <a:spcPct val="0"/>
            </a:spcBef>
            <a:spcAft>
              <a:spcPct val="15000"/>
            </a:spcAft>
            <a:buChar char="•"/>
          </a:pPr>
          <a:r>
            <a:rPr lang="fr-FR" sz="1800" kern="1200" dirty="0"/>
            <a:t>Novembre 2018</a:t>
          </a:r>
        </a:p>
      </dsp:txBody>
      <dsp:txXfrm rot="-5400000">
        <a:off x="853420" y="2188838"/>
        <a:ext cx="9768967" cy="715091"/>
      </dsp:txXfrm>
    </dsp:sp>
    <dsp:sp modelId="{C5E08B60-5E98-42D3-B897-57D6F0CAB2BF}">
      <dsp:nvSpPr>
        <dsp:cNvPr id="0" name=""/>
        <dsp:cNvSpPr/>
      </dsp:nvSpPr>
      <dsp:spPr>
        <a:xfrm rot="5400000">
          <a:off x="-182875" y="3405346"/>
          <a:ext cx="1219171" cy="853420"/>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Analyse corpus vidéo</a:t>
          </a:r>
        </a:p>
      </dsp:txBody>
      <dsp:txXfrm rot="-5400000">
        <a:off x="1" y="3649180"/>
        <a:ext cx="853420" cy="365751"/>
      </dsp:txXfrm>
    </dsp:sp>
    <dsp:sp modelId="{DD9D7EDB-D48C-4351-9050-EDA6B96D2C0B}">
      <dsp:nvSpPr>
        <dsp:cNvPr id="0" name=""/>
        <dsp:cNvSpPr/>
      </dsp:nvSpPr>
      <dsp:spPr>
        <a:xfrm rot="5400000">
          <a:off x="5361015" y="-1285125"/>
          <a:ext cx="792461" cy="98076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Analyse et conception (Film + ½ journée en formation) </a:t>
          </a:r>
        </a:p>
        <a:p>
          <a:pPr marL="171450" lvl="1" indent="-171450" algn="l" defTabSz="800100">
            <a:lnSpc>
              <a:spcPct val="90000"/>
            </a:lnSpc>
            <a:spcBef>
              <a:spcPct val="0"/>
            </a:spcBef>
            <a:spcAft>
              <a:spcPct val="15000"/>
            </a:spcAft>
            <a:buChar char="•"/>
          </a:pPr>
          <a:r>
            <a:rPr lang="fr-FR" sz="1800" kern="1200" dirty="0"/>
            <a:t>Décembre 2018/Janvier- 2019</a:t>
          </a:r>
          <a:endParaRPr lang="fr-FR" sz="2600" kern="1200" dirty="0"/>
        </a:p>
      </dsp:txBody>
      <dsp:txXfrm rot="-5400000">
        <a:off x="853420" y="3261155"/>
        <a:ext cx="9768967" cy="715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F56E9-A805-46FB-9731-D6B8A08BA836}">
      <dsp:nvSpPr>
        <dsp:cNvPr id="0" name=""/>
        <dsp:cNvSpPr/>
      </dsp:nvSpPr>
      <dsp:spPr>
        <a:xfrm rot="5400000">
          <a:off x="-199230" y="203155"/>
          <a:ext cx="1328200" cy="929740"/>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tx1"/>
              </a:solidFill>
            </a:rPr>
            <a:t>Captation</a:t>
          </a:r>
        </a:p>
        <a:p>
          <a:pPr marL="0" lvl="0" indent="0" algn="ctr" defTabSz="400050">
            <a:lnSpc>
              <a:spcPct val="90000"/>
            </a:lnSpc>
            <a:spcBef>
              <a:spcPct val="0"/>
            </a:spcBef>
            <a:spcAft>
              <a:spcPct val="35000"/>
            </a:spcAft>
            <a:buNone/>
          </a:pPr>
          <a:r>
            <a:rPr lang="fr-FR" sz="900" b="1" kern="1200" dirty="0">
              <a:solidFill>
                <a:schemeClr val="tx1"/>
              </a:solidFill>
            </a:rPr>
            <a:t> images</a:t>
          </a:r>
        </a:p>
      </dsp:txBody>
      <dsp:txXfrm rot="-5400000">
        <a:off x="0" y="468795"/>
        <a:ext cx="929740" cy="398460"/>
      </dsp:txXfrm>
    </dsp:sp>
    <dsp:sp modelId="{7DA41E04-7B07-4969-98E9-BA31133A1676}">
      <dsp:nvSpPr>
        <dsp:cNvPr id="0" name=""/>
        <dsp:cNvSpPr/>
      </dsp:nvSpPr>
      <dsp:spPr>
        <a:xfrm rot="5400000">
          <a:off x="5353350" y="-4419685"/>
          <a:ext cx="863330" cy="9710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Films expérimentations + accompagnement</a:t>
          </a:r>
        </a:p>
        <a:p>
          <a:pPr marL="171450" lvl="1" indent="-171450" algn="l" defTabSz="800100">
            <a:lnSpc>
              <a:spcPct val="90000"/>
            </a:lnSpc>
            <a:spcBef>
              <a:spcPct val="0"/>
            </a:spcBef>
            <a:spcAft>
              <a:spcPct val="15000"/>
            </a:spcAft>
            <a:buChar char="•"/>
          </a:pPr>
          <a:r>
            <a:rPr lang="fr-FR" sz="1800" kern="1200" dirty="0"/>
            <a:t>Janvier –Février -Mars 2019</a:t>
          </a:r>
        </a:p>
      </dsp:txBody>
      <dsp:txXfrm rot="-5400000">
        <a:off x="929740" y="46069"/>
        <a:ext cx="9668406" cy="779042"/>
      </dsp:txXfrm>
    </dsp:sp>
    <dsp:sp modelId="{E83BEAEE-4B89-47B2-9CC7-FD489326E514}">
      <dsp:nvSpPr>
        <dsp:cNvPr id="0" name=""/>
        <dsp:cNvSpPr/>
      </dsp:nvSpPr>
      <dsp:spPr>
        <a:xfrm rot="5400000">
          <a:off x="-199230" y="1385664"/>
          <a:ext cx="1328200" cy="929740"/>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tx1"/>
              </a:solidFill>
            </a:rPr>
            <a:t>Retour d’expérimentation</a:t>
          </a:r>
        </a:p>
      </dsp:txBody>
      <dsp:txXfrm rot="-5400000">
        <a:off x="0" y="1651304"/>
        <a:ext cx="929740" cy="398460"/>
      </dsp:txXfrm>
    </dsp:sp>
    <dsp:sp modelId="{3C89EAC2-E6A6-4501-A9B7-29CE935D99A4}">
      <dsp:nvSpPr>
        <dsp:cNvPr id="0" name=""/>
        <dsp:cNvSpPr/>
      </dsp:nvSpPr>
      <dsp:spPr>
        <a:xfrm rot="5400000">
          <a:off x="5353350" y="-3237175"/>
          <a:ext cx="863330" cy="9710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Analyse et évolutions (1 ou ½ journée)</a:t>
          </a:r>
        </a:p>
        <a:p>
          <a:pPr marL="171450" lvl="1" indent="-171450" algn="l" defTabSz="800100">
            <a:lnSpc>
              <a:spcPct val="90000"/>
            </a:lnSpc>
            <a:spcBef>
              <a:spcPct val="0"/>
            </a:spcBef>
            <a:spcAft>
              <a:spcPct val="15000"/>
            </a:spcAft>
            <a:buChar char="•"/>
          </a:pPr>
          <a:r>
            <a:rPr lang="fr-FR" sz="1800" kern="1200" dirty="0"/>
            <a:t>Mars /Avril? 2019</a:t>
          </a:r>
        </a:p>
      </dsp:txBody>
      <dsp:txXfrm rot="-5400000">
        <a:off x="929740" y="1228579"/>
        <a:ext cx="9668406" cy="779042"/>
      </dsp:txXfrm>
    </dsp:sp>
    <dsp:sp modelId="{6209816E-FF33-4300-B399-C836795C8DF2}">
      <dsp:nvSpPr>
        <dsp:cNvPr id="0" name=""/>
        <dsp:cNvSpPr/>
      </dsp:nvSpPr>
      <dsp:spPr>
        <a:xfrm rot="5400000">
          <a:off x="-199230" y="2568174"/>
          <a:ext cx="1328200" cy="929740"/>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tx1"/>
              </a:solidFill>
            </a:rPr>
            <a:t>Captation </a:t>
          </a:r>
        </a:p>
        <a:p>
          <a:pPr marL="0" lvl="0" indent="0" algn="ctr" defTabSz="400050">
            <a:lnSpc>
              <a:spcPct val="90000"/>
            </a:lnSpc>
            <a:spcBef>
              <a:spcPct val="0"/>
            </a:spcBef>
            <a:spcAft>
              <a:spcPct val="35000"/>
            </a:spcAft>
            <a:buNone/>
          </a:pPr>
          <a:r>
            <a:rPr lang="fr-FR" sz="900" b="1" kern="1200" dirty="0">
              <a:solidFill>
                <a:schemeClr val="tx1"/>
              </a:solidFill>
            </a:rPr>
            <a:t>images </a:t>
          </a:r>
        </a:p>
      </dsp:txBody>
      <dsp:txXfrm rot="-5400000">
        <a:off x="0" y="2833814"/>
        <a:ext cx="929740" cy="398460"/>
      </dsp:txXfrm>
    </dsp:sp>
    <dsp:sp modelId="{ABB26B75-C3B1-440D-9886-C16B428F3094}">
      <dsp:nvSpPr>
        <dsp:cNvPr id="0" name=""/>
        <dsp:cNvSpPr/>
      </dsp:nvSpPr>
      <dsp:spPr>
        <a:xfrm rot="5400000">
          <a:off x="5353350" y="-2054665"/>
          <a:ext cx="863330" cy="9710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Présentation en séminaire (Bassin d’Annecy)</a:t>
          </a:r>
        </a:p>
        <a:p>
          <a:pPr marL="171450" lvl="1" indent="-171450" algn="l" defTabSz="800100">
            <a:lnSpc>
              <a:spcPct val="90000"/>
            </a:lnSpc>
            <a:spcBef>
              <a:spcPct val="0"/>
            </a:spcBef>
            <a:spcAft>
              <a:spcPct val="15000"/>
            </a:spcAft>
            <a:buChar char="•"/>
          </a:pPr>
          <a:r>
            <a:rPr lang="fr-FR" sz="1800" kern="1200" dirty="0"/>
            <a:t>Mai -Juin2019</a:t>
          </a:r>
        </a:p>
      </dsp:txBody>
      <dsp:txXfrm rot="-5400000">
        <a:off x="929740" y="2411089"/>
        <a:ext cx="9668406" cy="779042"/>
      </dsp:txXfrm>
    </dsp:sp>
    <dsp:sp modelId="{63CA433C-9721-47CF-84FF-78AC1373D19C}">
      <dsp:nvSpPr>
        <dsp:cNvPr id="0" name=""/>
        <dsp:cNvSpPr/>
      </dsp:nvSpPr>
      <dsp:spPr>
        <a:xfrm rot="5400000">
          <a:off x="-199230" y="3750684"/>
          <a:ext cx="1328200" cy="929740"/>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tx1"/>
              </a:solidFill>
            </a:rPr>
            <a:t>Bilans et perspectives</a:t>
          </a:r>
        </a:p>
      </dsp:txBody>
      <dsp:txXfrm rot="-5400000">
        <a:off x="0" y="4016324"/>
        <a:ext cx="929740" cy="398460"/>
      </dsp:txXfrm>
    </dsp:sp>
    <dsp:sp modelId="{D8FB91EE-C271-4908-837E-3D392F11D980}">
      <dsp:nvSpPr>
        <dsp:cNvPr id="0" name=""/>
        <dsp:cNvSpPr/>
      </dsp:nvSpPr>
      <dsp:spPr>
        <a:xfrm rot="5400000">
          <a:off x="5353350" y="-872155"/>
          <a:ext cx="863330" cy="9710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a:t>Bilans et perspectives</a:t>
          </a:r>
        </a:p>
        <a:p>
          <a:pPr marL="171450" lvl="1" indent="-171450" algn="l" defTabSz="800100">
            <a:lnSpc>
              <a:spcPct val="90000"/>
            </a:lnSpc>
            <a:spcBef>
              <a:spcPct val="0"/>
            </a:spcBef>
            <a:spcAft>
              <a:spcPct val="15000"/>
            </a:spcAft>
            <a:buChar char="•"/>
          </a:pPr>
          <a:r>
            <a:rPr lang="fr-FR" sz="1800" kern="1200" dirty="0"/>
            <a:t>Juin /Juillet 2019</a:t>
          </a:r>
        </a:p>
      </dsp:txBody>
      <dsp:txXfrm rot="-5400000">
        <a:off x="929740" y="3593599"/>
        <a:ext cx="9668406" cy="779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0736B-E228-4193-8451-1469AAFE186B}">
      <dsp:nvSpPr>
        <dsp:cNvPr id="0" name=""/>
        <dsp:cNvSpPr/>
      </dsp:nvSpPr>
      <dsp:spPr>
        <a:xfrm flipV="1">
          <a:off x="1890753" y="-43600"/>
          <a:ext cx="1880527" cy="1955710"/>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8C95EC-7DE3-4826-B6E5-A3A031755707}">
      <dsp:nvSpPr>
        <dsp:cNvPr id="0" name=""/>
        <dsp:cNvSpPr/>
      </dsp:nvSpPr>
      <dsp:spPr>
        <a:xfrm>
          <a:off x="2116183" y="653144"/>
          <a:ext cx="1508499" cy="64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Comic Sans MS" panose="030F0702030302020204" pitchFamily="66" charset="0"/>
            </a:rPr>
            <a:t>CERCLE</a:t>
          </a:r>
        </a:p>
      </dsp:txBody>
      <dsp:txXfrm>
        <a:off x="2116183" y="653144"/>
        <a:ext cx="1508499" cy="647376"/>
      </dsp:txXfrm>
    </dsp:sp>
    <dsp:sp modelId="{645C1531-1FCE-4E6F-A82B-1E53AAFA562F}">
      <dsp:nvSpPr>
        <dsp:cNvPr id="0" name=""/>
        <dsp:cNvSpPr/>
      </dsp:nvSpPr>
      <dsp:spPr>
        <a:xfrm>
          <a:off x="1502564" y="1441244"/>
          <a:ext cx="1615516" cy="1556448"/>
        </a:xfrm>
        <a:prstGeom prst="blockArc">
          <a:avLst>
            <a:gd name="adj1" fmla="val 0"/>
            <a:gd name="adj2" fmla="val 18900000"/>
            <a:gd name="adj3" fmla="val 1274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8318D-587B-40C5-BCD0-F2F857921911}">
      <dsp:nvSpPr>
        <dsp:cNvPr id="0" name=""/>
        <dsp:cNvSpPr/>
      </dsp:nvSpPr>
      <dsp:spPr>
        <a:xfrm>
          <a:off x="1701492" y="1828801"/>
          <a:ext cx="1758961" cy="46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a:latin typeface="Comic Sans MS" panose="030F0702030302020204" pitchFamily="66" charset="0"/>
            </a:rPr>
            <a:t>VERTUEUX</a:t>
          </a:r>
          <a:endParaRPr lang="fr-FR" sz="2400" b="1" kern="1200" dirty="0">
            <a:latin typeface="Comic Sans MS" panose="030F0702030302020204" pitchFamily="66" charset="0"/>
          </a:endParaRPr>
        </a:p>
      </dsp:txBody>
      <dsp:txXfrm>
        <a:off x="1701492" y="1828801"/>
        <a:ext cx="1758961" cy="4613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8F913-71B0-485C-8AD3-59F18775EA43}">
      <dsp:nvSpPr>
        <dsp:cNvPr id="0" name=""/>
        <dsp:cNvSpPr/>
      </dsp:nvSpPr>
      <dsp:spPr>
        <a:xfrm>
          <a:off x="5142" y="800878"/>
          <a:ext cx="2521516" cy="18633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a:noFill/>
        </a:ln>
        <a:effectLst/>
      </dsp:spPr>
      <dsp:style>
        <a:lnRef idx="0">
          <a:scrgbClr r="0" g="0" b="0"/>
        </a:lnRef>
        <a:fillRef idx="1">
          <a:scrgbClr r="0" g="0" b="0"/>
        </a:fillRef>
        <a:effectRef idx="2">
          <a:scrgbClr r="0" g="0" b="0"/>
        </a:effectRef>
        <a:fontRef idx="minor"/>
      </dsp:style>
    </dsp:sp>
    <dsp:sp modelId="{AE5289FA-FF74-48DA-9203-393ECAA0A060}">
      <dsp:nvSpPr>
        <dsp:cNvPr id="0" name=""/>
        <dsp:cNvSpPr/>
      </dsp:nvSpPr>
      <dsp:spPr>
        <a:xfrm>
          <a:off x="514810" y="2326401"/>
          <a:ext cx="2172795" cy="5221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fr-FR" sz="1600" kern="1200" dirty="0"/>
            <a:t>Diagnostic des prérequis</a:t>
          </a:r>
          <a:endParaRPr lang="fr-FR" sz="1400" kern="1200" dirty="0"/>
        </a:p>
      </dsp:txBody>
      <dsp:txXfrm>
        <a:off x="514810" y="2326401"/>
        <a:ext cx="2172795" cy="522159"/>
      </dsp:txXfrm>
    </dsp:sp>
    <dsp:sp modelId="{E97ABF14-619B-4E12-BF06-AE4F76D93A6D}">
      <dsp:nvSpPr>
        <dsp:cNvPr id="0" name=""/>
        <dsp:cNvSpPr/>
      </dsp:nvSpPr>
      <dsp:spPr>
        <a:xfrm>
          <a:off x="2984583" y="800878"/>
          <a:ext cx="2521516" cy="1863391"/>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1000" r="-9162" b="-10345"/>
          </a:stretch>
        </a:blipFill>
        <a:ln>
          <a:noFill/>
        </a:ln>
        <a:effectLst/>
      </dsp:spPr>
      <dsp:style>
        <a:lnRef idx="0">
          <a:scrgbClr r="0" g="0" b="0"/>
        </a:lnRef>
        <a:fillRef idx="1">
          <a:scrgbClr r="0" g="0" b="0"/>
        </a:fillRef>
        <a:effectRef idx="2">
          <a:scrgbClr r="0" g="0" b="0"/>
        </a:effectRef>
        <a:fontRef idx="minor"/>
      </dsp:style>
    </dsp:sp>
    <dsp:sp modelId="{A6CCE7B2-A174-4849-AC03-FFA2C6AD2C23}">
      <dsp:nvSpPr>
        <dsp:cNvPr id="0" name=""/>
        <dsp:cNvSpPr/>
      </dsp:nvSpPr>
      <dsp:spPr>
        <a:xfrm>
          <a:off x="3494251" y="2326401"/>
          <a:ext cx="2172795" cy="5221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ts val="0"/>
            </a:spcAft>
            <a:buNone/>
          </a:pPr>
          <a:r>
            <a:rPr lang="fr-FR" sz="1600" kern="1200" dirty="0"/>
            <a:t>Structuration</a:t>
          </a:r>
        </a:p>
        <a:p>
          <a:pPr marL="0" lvl="0" indent="0" algn="ctr" defTabSz="711200">
            <a:lnSpc>
              <a:spcPct val="90000"/>
            </a:lnSpc>
            <a:spcBef>
              <a:spcPct val="0"/>
            </a:spcBef>
            <a:spcAft>
              <a:spcPts val="0"/>
            </a:spcAft>
            <a:buNone/>
          </a:pPr>
          <a:r>
            <a:rPr lang="fr-FR" sz="1600" kern="1200" dirty="0"/>
            <a:t>Explicitation</a:t>
          </a:r>
        </a:p>
      </dsp:txBody>
      <dsp:txXfrm>
        <a:off x="3494251" y="2326401"/>
        <a:ext cx="2172795" cy="522159"/>
      </dsp:txXfrm>
    </dsp:sp>
    <dsp:sp modelId="{63799AD7-E0AE-4E27-BD74-59D9383D0E86}">
      <dsp:nvSpPr>
        <dsp:cNvPr id="0" name=""/>
        <dsp:cNvSpPr/>
      </dsp:nvSpPr>
      <dsp:spPr>
        <a:xfrm>
          <a:off x="5964024" y="800878"/>
          <a:ext cx="2521516" cy="18633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a:noFill/>
        </a:ln>
        <a:effectLst/>
      </dsp:spPr>
      <dsp:style>
        <a:lnRef idx="0">
          <a:scrgbClr r="0" g="0" b="0"/>
        </a:lnRef>
        <a:fillRef idx="1">
          <a:scrgbClr r="0" g="0" b="0"/>
        </a:fillRef>
        <a:effectRef idx="2">
          <a:scrgbClr r="0" g="0" b="0"/>
        </a:effectRef>
        <a:fontRef idx="minor"/>
      </dsp:style>
    </dsp:sp>
    <dsp:sp modelId="{1A03B77A-2B55-49AE-B6E2-B7BCD6317CA8}">
      <dsp:nvSpPr>
        <dsp:cNvPr id="0" name=""/>
        <dsp:cNvSpPr/>
      </dsp:nvSpPr>
      <dsp:spPr>
        <a:xfrm>
          <a:off x="6473693" y="2326401"/>
          <a:ext cx="2172795" cy="5221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ts val="0"/>
            </a:spcAft>
            <a:buNone/>
          </a:pPr>
          <a:r>
            <a:rPr lang="fr-FR" sz="1600" kern="1200" dirty="0"/>
            <a:t>Entraînement</a:t>
          </a:r>
        </a:p>
        <a:p>
          <a:pPr marL="0" lvl="0" indent="0" algn="ctr" defTabSz="711200">
            <a:lnSpc>
              <a:spcPct val="90000"/>
            </a:lnSpc>
            <a:spcBef>
              <a:spcPct val="0"/>
            </a:spcBef>
            <a:spcAft>
              <a:spcPct val="35000"/>
            </a:spcAft>
            <a:buNone/>
          </a:pPr>
          <a:r>
            <a:rPr lang="fr-FR" sz="1600" kern="1200" dirty="0"/>
            <a:t>Manipulation</a:t>
          </a:r>
        </a:p>
      </dsp:txBody>
      <dsp:txXfrm>
        <a:off x="6473693" y="2326401"/>
        <a:ext cx="2172795" cy="522159"/>
      </dsp:txXfrm>
    </dsp:sp>
    <dsp:sp modelId="{1B156621-300F-40A7-BD92-8222C2B4D434}">
      <dsp:nvSpPr>
        <dsp:cNvPr id="0" name=""/>
        <dsp:cNvSpPr/>
      </dsp:nvSpPr>
      <dsp:spPr>
        <a:xfrm>
          <a:off x="1494862" y="3116807"/>
          <a:ext cx="2521516" cy="1863391"/>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98548" t="-80832" r="-6000" b="-1798"/>
          </a:stretch>
        </a:blipFill>
        <a:ln>
          <a:noFill/>
        </a:ln>
        <a:effectLst/>
      </dsp:spPr>
      <dsp:style>
        <a:lnRef idx="0">
          <a:scrgbClr r="0" g="0" b="0"/>
        </a:lnRef>
        <a:fillRef idx="1">
          <a:scrgbClr r="0" g="0" b="0"/>
        </a:fillRef>
        <a:effectRef idx="2">
          <a:scrgbClr r="0" g="0" b="0"/>
        </a:effectRef>
        <a:fontRef idx="minor"/>
      </dsp:style>
    </dsp:sp>
    <dsp:sp modelId="{2FE152DE-115A-4960-A635-705414351DA9}">
      <dsp:nvSpPr>
        <dsp:cNvPr id="0" name=""/>
        <dsp:cNvSpPr/>
      </dsp:nvSpPr>
      <dsp:spPr>
        <a:xfrm>
          <a:off x="2004530" y="4642330"/>
          <a:ext cx="2172795" cy="5221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fr-FR" sz="1600" kern="1200" dirty="0"/>
            <a:t>Feedbacks sur la tâche</a:t>
          </a:r>
        </a:p>
      </dsp:txBody>
      <dsp:txXfrm>
        <a:off x="2004530" y="4642330"/>
        <a:ext cx="2172795" cy="522159"/>
      </dsp:txXfrm>
    </dsp:sp>
    <dsp:sp modelId="{60F4930F-8D45-4B98-9AFD-6E82A3748D86}">
      <dsp:nvSpPr>
        <dsp:cNvPr id="0" name=""/>
        <dsp:cNvSpPr/>
      </dsp:nvSpPr>
      <dsp:spPr>
        <a:xfrm>
          <a:off x="4474304" y="3116807"/>
          <a:ext cx="2521516" cy="18633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000" r="-4000"/>
          </a:stretch>
        </a:blipFill>
        <a:ln>
          <a:noFill/>
        </a:ln>
        <a:effectLst/>
      </dsp:spPr>
      <dsp:style>
        <a:lnRef idx="0">
          <a:scrgbClr r="0" g="0" b="0"/>
        </a:lnRef>
        <a:fillRef idx="1">
          <a:scrgbClr r="0" g="0" b="0"/>
        </a:fillRef>
        <a:effectRef idx="2">
          <a:scrgbClr r="0" g="0" b="0"/>
        </a:effectRef>
        <a:fontRef idx="minor"/>
      </dsp:style>
    </dsp:sp>
    <dsp:sp modelId="{F4BFCC5D-18CB-446E-AE44-B3226B1308CF}">
      <dsp:nvSpPr>
        <dsp:cNvPr id="0" name=""/>
        <dsp:cNvSpPr/>
      </dsp:nvSpPr>
      <dsp:spPr>
        <a:xfrm>
          <a:off x="4983972" y="4642330"/>
          <a:ext cx="2172795" cy="5221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fr-FR" sz="1600" kern="1200" dirty="0"/>
            <a:t>Suivi des acquis</a:t>
          </a:r>
        </a:p>
      </dsp:txBody>
      <dsp:txXfrm>
        <a:off x="4983972" y="4642330"/>
        <a:ext cx="2172795" cy="522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23213-C98B-4D70-AF2B-286E3BAA174B}">
      <dsp:nvSpPr>
        <dsp:cNvPr id="0" name=""/>
        <dsp:cNvSpPr/>
      </dsp:nvSpPr>
      <dsp:spPr>
        <a:xfrm>
          <a:off x="3085635" y="974989"/>
          <a:ext cx="1306197" cy="1306197"/>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2A3CF3F1-063E-4AF7-BB62-7BEC9BB5B60C}">
      <dsp:nvSpPr>
        <dsp:cNvPr id="0" name=""/>
        <dsp:cNvSpPr/>
      </dsp:nvSpPr>
      <dsp:spPr>
        <a:xfrm>
          <a:off x="2922360" y="0"/>
          <a:ext cx="1632747" cy="8894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a:t>Prérequis</a:t>
          </a:r>
        </a:p>
      </dsp:txBody>
      <dsp:txXfrm>
        <a:off x="2922360" y="0"/>
        <a:ext cx="1632747" cy="889434"/>
      </dsp:txXfrm>
    </dsp:sp>
    <dsp:sp modelId="{4F6F50F0-FA4A-43BE-8BDB-CF7F8FD995A7}">
      <dsp:nvSpPr>
        <dsp:cNvPr id="0" name=""/>
        <dsp:cNvSpPr/>
      </dsp:nvSpPr>
      <dsp:spPr>
        <a:xfrm>
          <a:off x="3509605" y="1219795"/>
          <a:ext cx="1306197" cy="1306197"/>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99014763-B17E-409B-81BF-9B848ACAE8ED}">
      <dsp:nvSpPr>
        <dsp:cNvPr id="0" name=""/>
        <dsp:cNvSpPr/>
      </dsp:nvSpPr>
      <dsp:spPr>
        <a:xfrm>
          <a:off x="4912679" y="847080"/>
          <a:ext cx="1547299" cy="9741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a:t>Explicitation Structuration</a:t>
          </a:r>
        </a:p>
      </dsp:txBody>
      <dsp:txXfrm>
        <a:off x="4912679" y="847080"/>
        <a:ext cx="1547299" cy="974142"/>
      </dsp:txXfrm>
    </dsp:sp>
    <dsp:sp modelId="{AF9B1B80-013C-4467-8B99-43A0D1506A7D}">
      <dsp:nvSpPr>
        <dsp:cNvPr id="0" name=""/>
        <dsp:cNvSpPr/>
      </dsp:nvSpPr>
      <dsp:spPr>
        <a:xfrm>
          <a:off x="3509605" y="1709407"/>
          <a:ext cx="1306197" cy="1306197"/>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A611251B-64E9-4CE9-8048-3F6F329739B1}">
      <dsp:nvSpPr>
        <dsp:cNvPr id="0" name=""/>
        <dsp:cNvSpPr/>
      </dsp:nvSpPr>
      <dsp:spPr>
        <a:xfrm>
          <a:off x="4912679" y="2299822"/>
          <a:ext cx="1547299" cy="108849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dirty="0"/>
            <a:t>Entraînement Manipulation</a:t>
          </a:r>
        </a:p>
      </dsp:txBody>
      <dsp:txXfrm>
        <a:off x="4912679" y="2299822"/>
        <a:ext cx="1547299" cy="1088498"/>
      </dsp:txXfrm>
    </dsp:sp>
    <dsp:sp modelId="{9B281B5C-5947-4571-A4B3-6495B92B03B3}">
      <dsp:nvSpPr>
        <dsp:cNvPr id="0" name=""/>
        <dsp:cNvSpPr/>
      </dsp:nvSpPr>
      <dsp:spPr>
        <a:xfrm>
          <a:off x="3085635" y="1954637"/>
          <a:ext cx="1306197" cy="1306197"/>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65747CB8-D0B6-4B7B-A07E-74B78676F9EE}">
      <dsp:nvSpPr>
        <dsp:cNvPr id="0" name=""/>
        <dsp:cNvSpPr/>
      </dsp:nvSpPr>
      <dsp:spPr>
        <a:xfrm>
          <a:off x="2922360" y="3345966"/>
          <a:ext cx="1632747" cy="8894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a:t>Questions Feed-Back</a:t>
          </a:r>
        </a:p>
      </dsp:txBody>
      <dsp:txXfrm>
        <a:off x="2922360" y="3345966"/>
        <a:ext cx="1632747" cy="889434"/>
      </dsp:txXfrm>
    </dsp:sp>
    <dsp:sp modelId="{EF1922AB-B2E2-4F8A-931C-7563B20B102B}">
      <dsp:nvSpPr>
        <dsp:cNvPr id="0" name=""/>
        <dsp:cNvSpPr/>
      </dsp:nvSpPr>
      <dsp:spPr>
        <a:xfrm>
          <a:off x="2661665" y="1709407"/>
          <a:ext cx="1306197" cy="1306197"/>
        </a:xfrm>
        <a:prstGeom prst="ellipse">
          <a:avLst/>
        </a:prstGeom>
        <a:gradFill rotWithShape="0">
          <a:gsLst>
            <a:gs pos="0">
              <a:schemeClr val="accent6">
                <a:alpha val="50000"/>
                <a:hueOff val="0"/>
                <a:satOff val="0"/>
                <a:lumOff val="0"/>
                <a:alphaOff val="0"/>
                <a:lumMod val="110000"/>
                <a:satMod val="105000"/>
                <a:tint val="67000"/>
              </a:schemeClr>
            </a:gs>
            <a:gs pos="50000">
              <a:schemeClr val="accent6">
                <a:alpha val="50000"/>
                <a:hueOff val="0"/>
                <a:satOff val="0"/>
                <a:lumOff val="0"/>
                <a:alphaOff val="0"/>
                <a:lumMod val="105000"/>
                <a:satMod val="103000"/>
                <a:tint val="73000"/>
              </a:schemeClr>
            </a:gs>
            <a:gs pos="100000">
              <a:schemeClr val="accent6">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958E79B3-41B0-40D6-8B4F-E4ABE6B86C2C}">
      <dsp:nvSpPr>
        <dsp:cNvPr id="0" name=""/>
        <dsp:cNvSpPr/>
      </dsp:nvSpPr>
      <dsp:spPr>
        <a:xfrm>
          <a:off x="1017489" y="2299822"/>
          <a:ext cx="1547299" cy="108849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a:t>Suivi des acquis</a:t>
          </a:r>
        </a:p>
      </dsp:txBody>
      <dsp:txXfrm>
        <a:off x="1017489" y="2299822"/>
        <a:ext cx="1547299" cy="1088498"/>
      </dsp:txXfrm>
    </dsp:sp>
    <dsp:sp modelId="{672DFEBA-72DC-45A8-ADCF-9C303E8DCD38}">
      <dsp:nvSpPr>
        <dsp:cNvPr id="0" name=""/>
        <dsp:cNvSpPr/>
      </dsp:nvSpPr>
      <dsp:spPr>
        <a:xfrm>
          <a:off x="2661665" y="1219795"/>
          <a:ext cx="1306197" cy="1306197"/>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EC7659BA-DBB9-4609-87A0-7BAC0E9E8304}">
      <dsp:nvSpPr>
        <dsp:cNvPr id="0" name=""/>
        <dsp:cNvSpPr/>
      </dsp:nvSpPr>
      <dsp:spPr>
        <a:xfrm>
          <a:off x="1017489" y="847080"/>
          <a:ext cx="1547299" cy="108849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dirty="0"/>
            <a:t>Climat propice aux apprentissages</a:t>
          </a:r>
        </a:p>
      </dsp:txBody>
      <dsp:txXfrm>
        <a:off x="1017489" y="847080"/>
        <a:ext cx="1547299" cy="10884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E2345-7514-4525-A48F-4CAE44B94290}" type="datetimeFigureOut">
              <a:rPr lang="fr-FR" smtClean="0"/>
              <a:t>15/01/2019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D0FD2-39CE-4ACF-BE8E-B43005E246B3}" type="slidenum">
              <a:rPr lang="fr-FR" smtClean="0"/>
              <a:t>‹N°›</a:t>
            </a:fld>
            <a:endParaRPr lang="fr-FR"/>
          </a:p>
        </p:txBody>
      </p:sp>
    </p:spTree>
    <p:extLst>
      <p:ext uri="{BB962C8B-B14F-4D97-AF65-F5344CB8AC3E}">
        <p14:creationId xmlns:p14="http://schemas.microsoft.com/office/powerpoint/2010/main" val="122490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292882-5815-4DE4-927E-A5F5ADD0CA0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5EDC956-040C-4BDF-BE2B-3C7C3B957A3E}"/>
              </a:ext>
            </a:extLst>
          </p:cNvPr>
          <p:cNvSpPr txBox="1">
            <a:spLocks noGrp="1"/>
          </p:cNvSpPr>
          <p:nvPr>
            <p:ph type="body" sz="quarter"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71CCD76-7A5E-4327-880E-5C4076E95A6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C567322E-C7DA-4343-BC22-21EE75D0D99A}" type="slidenum">
              <a:rPr kumimoji="0" lang="fr-FR"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a:t>
            </a:fld>
            <a:endParaRPr kumimoji="0" lang="fr-FR"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ENTRAINEMENT MANIPULATION</a:t>
            </a:r>
          </a:p>
          <a:p>
            <a:r>
              <a:rPr lang="fr-FR" dirty="0"/>
              <a:t>Utilisation du matériel</a:t>
            </a:r>
          </a:p>
          <a:p>
            <a:r>
              <a:rPr lang="fr-FR" dirty="0"/>
              <a:t>Utilisation des notions</a:t>
            </a:r>
          </a:p>
          <a:p>
            <a:r>
              <a:rPr lang="fr-FR" dirty="0"/>
              <a:t>Utilisation des procédures</a:t>
            </a:r>
          </a:p>
          <a:p>
            <a:r>
              <a:rPr lang="fr-FR" dirty="0"/>
              <a:t>Pour s’entrainer et automatiser (libérer de la place pour les nouvelles notions à apprendre)</a:t>
            </a:r>
          </a:p>
          <a:p>
            <a:r>
              <a:rPr lang="fr-FR" dirty="0"/>
              <a:t>Prof: Guidage et l’étayage</a:t>
            </a:r>
          </a:p>
          <a:p>
            <a:endParaRPr lang="fr-FR" dirty="0"/>
          </a:p>
          <a:p>
            <a:r>
              <a:rPr lang="fr-FR" b="1" dirty="0"/>
              <a:t>QUESTIONS ET FEED BACK</a:t>
            </a:r>
          </a:p>
          <a:p>
            <a:r>
              <a:rPr lang="fr-FR" b="0" dirty="0"/>
              <a:t>Ce sont les actions de l’enseignant en référence à l’activité des élèves: en référence à la tâche, la procédure, l’autorégulation, l’élève et l’enseignement</a:t>
            </a:r>
          </a:p>
          <a:p>
            <a:endParaRPr lang="fr-FR" b="0" dirty="0"/>
          </a:p>
          <a:p>
            <a:endParaRPr lang="fr-FR" b="0"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41219F-D617-47F4-B25A-6FAB17C9DCF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2686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SUIVI DES ACQUIS DES ELEVES</a:t>
            </a:r>
          </a:p>
          <a:p>
            <a:endParaRPr lang="fr-FR" dirty="0"/>
          </a:p>
          <a:p>
            <a:r>
              <a:rPr lang="fr-FR" dirty="0"/>
              <a:t>évaluer régulièrement et fréquemment le degré de maîtrise des notions et techniques enseignées, </a:t>
            </a:r>
            <a:r>
              <a:rPr lang="fr-FR" b="1" dirty="0"/>
              <a:t>dans un but formatif </a:t>
            </a:r>
            <a:r>
              <a:rPr lang="fr-FR" dirty="0"/>
              <a:t>plutôt que sommatif</a:t>
            </a:r>
          </a:p>
          <a:p>
            <a:r>
              <a:rPr lang="fr-FR" dirty="0"/>
              <a:t>-’objectiver le plus possible les progrès des élèves </a:t>
            </a:r>
          </a:p>
          <a:p>
            <a:r>
              <a:rPr lang="fr-FR" dirty="0"/>
              <a:t>-axée sur les objectifs d’apprentissage </a:t>
            </a:r>
          </a:p>
          <a:p>
            <a:r>
              <a:rPr lang="fr-FR"/>
              <a:t>- monitorer les progrès en lien avec les objectifs d’apprentissage</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41219F-D617-47F4-B25A-6FAB17C9DCF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717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Insister sur la dimension personnelle de la démarche : tous mettent déjà beaucoup de choses en place dans leur classe – l’idée n’est pas ici de leur donner l’impression qu’ils font « mal » ou « pas assez » mais de leur offrir l’opportunité d’expérimenter des pratiques qui pourraient répondre à des questions de métier qu’ils se posent. On se pose tous des questions de métiers mais ce ne sont pas forcément les mêmes &gt;&gt; travail individuel dans un premier temps (15 minutes minimum). Les enseignants pourront ensuite envisager de travailler ensemble sur des « envies » communes (par école ou par thématique).</a:t>
            </a:r>
          </a:p>
          <a:p>
            <a:endParaRPr lang="fr-FR" dirty="0"/>
          </a:p>
          <a:p>
            <a:r>
              <a:rPr lang="fr-FR" dirty="0"/>
              <a:t>Se placer dans une démarche réflexive d’analyse de ses pratiques :</a:t>
            </a:r>
          </a:p>
          <a:p>
            <a:endParaRPr lang="fr-FR" dirty="0"/>
          </a:p>
          <a:p>
            <a:pPr marL="228600" indent="-228600">
              <a:buFont typeface="Wingdings" panose="05000000000000000000" pitchFamily="2" charset="2"/>
              <a:buChar char="Ø"/>
            </a:pPr>
            <a:r>
              <a:rPr lang="fr-FR" u="sng" dirty="0"/>
              <a:t>En partant des élèves :</a:t>
            </a:r>
          </a:p>
          <a:p>
            <a:pPr marL="171450" indent="-171450">
              <a:buFontTx/>
              <a:buChar char="-"/>
            </a:pPr>
            <a:r>
              <a:rPr lang="fr-FR" dirty="0"/>
              <a:t>Dans ma classe, quels sont les élèves qui rencontrent des difficultés d’engagement (pas uniquement comportemental : penser notamment aux « décrocheurs discrets », ceux qui donnent l’impression d’être dans une posture d’élève mais dont les résultats ne « suivent » pas) ?</a:t>
            </a:r>
          </a:p>
          <a:p>
            <a:pPr marL="171450" indent="-171450">
              <a:buFontTx/>
              <a:buChar char="-"/>
            </a:pPr>
            <a:r>
              <a:rPr lang="fr-FR" dirty="0"/>
              <a:t>Est-ce que j’arrive à identifier quel est leur « profil » et de quels types de médiation ils auraient besoin ?</a:t>
            </a:r>
          </a:p>
          <a:p>
            <a:pPr marL="628650" lvl="1" indent="-171450">
              <a:buFontTx/>
              <a:buChar char="-"/>
            </a:pPr>
            <a:r>
              <a:rPr lang="fr-FR" dirty="0"/>
              <a:t>Si c’est le cas : quelles pratiques pourrais-je mettre en place pour les aider encore mieux ?</a:t>
            </a:r>
          </a:p>
          <a:p>
            <a:pPr marL="628650" lvl="1" indent="-171450">
              <a:buFontTx/>
              <a:buChar char="-"/>
            </a:pPr>
            <a:r>
              <a:rPr lang="fr-FR" dirty="0"/>
              <a:t>Si ce n’est pas le cas : quelles pratiques pourrais-je mettre en place pour parvenir à identifier ce qui « coince » chez aux ?</a:t>
            </a:r>
          </a:p>
          <a:p>
            <a:endParaRPr lang="fr-FR" dirty="0"/>
          </a:p>
          <a:p>
            <a:pPr marL="171450" indent="-171450">
              <a:buFont typeface="Wingdings" panose="05000000000000000000" pitchFamily="2" charset="2"/>
              <a:buChar char="Ø"/>
            </a:pPr>
            <a:r>
              <a:rPr lang="fr-FR" u="sng" dirty="0"/>
              <a:t>En partant de vos pratiques quotidiennes :</a:t>
            </a:r>
          </a:p>
          <a:p>
            <a:pPr marL="171450" indent="-171450">
              <a:buFontTx/>
              <a:buChar char="-"/>
            </a:pPr>
            <a:r>
              <a:rPr lang="fr-FR" dirty="0"/>
              <a:t>Qu’est-ce que je fais déjà qui va dans le sens des pratiques préconisées par la recherche ? </a:t>
            </a:r>
          </a:p>
          <a:p>
            <a:pPr marL="171450" indent="-171450">
              <a:buFontTx/>
              <a:buChar char="-"/>
            </a:pPr>
            <a:r>
              <a:rPr lang="fr-FR" dirty="0"/>
              <a:t>Ces gestes professionnels tels que je les mets en place atteignent-il TOUS les élèves ? Qu’en est-il notamment des élèves qui ont des difficultés à s’engager ?</a:t>
            </a:r>
          </a:p>
          <a:p>
            <a:pPr marL="171450" indent="-171450">
              <a:buFontTx/>
              <a:buChar char="-"/>
            </a:pPr>
            <a:r>
              <a:rPr lang="fr-FR" dirty="0"/>
              <a:t>Que pourrais-je ajuster dans mes pratiques afin d’améliorer l’engagement des élèves en difficulté ?</a:t>
            </a:r>
          </a:p>
          <a:p>
            <a:pPr marL="0" indent="0">
              <a:buFontTx/>
              <a:buNone/>
            </a:pPr>
            <a:endParaRPr lang="fr-FR" dirty="0"/>
          </a:p>
          <a:p>
            <a:pPr marL="0" indent="0">
              <a:buFontTx/>
              <a:buNone/>
            </a:pPr>
            <a:r>
              <a:rPr lang="fr-FR" dirty="0"/>
              <a:t>Demander à chaque enseignant d’inscrire sur une feuille nominative (on peut aussi distribuer des gros post-it) ce qu’il envisage d’expérimenter toujours en tenant compte des deux dimensions (finalités/modalités) :</a:t>
            </a:r>
          </a:p>
          <a:p>
            <a:pPr marL="171450" indent="-171450">
              <a:buFontTx/>
              <a:buChar char="-"/>
            </a:pPr>
            <a:r>
              <a:rPr lang="fr-FR" dirty="0">
                <a:highlight>
                  <a:srgbClr val="FFFF00"/>
                </a:highlight>
              </a:rPr>
              <a:t>QUOI : Quelle difficulté je cherche à résoudre ? Quelle pratique je cherche à ajuster ?</a:t>
            </a:r>
          </a:p>
          <a:p>
            <a:pPr marL="171450" indent="-171450">
              <a:buFontTx/>
              <a:buChar char="-"/>
            </a:pPr>
            <a:r>
              <a:rPr lang="fr-FR" dirty="0">
                <a:highlight>
                  <a:srgbClr val="FFFF00"/>
                </a:highlight>
              </a:rPr>
              <a:t>COMMENT : Qu’est-ce que je vais expérimenter pour essayer de mieux engager les élèves dans les apprentissages ?</a:t>
            </a:r>
          </a:p>
          <a:p>
            <a:pPr marL="171450" indent="-171450">
              <a:buFontTx/>
              <a:buChar char="-"/>
            </a:pPr>
            <a:endParaRPr lang="fr-FR" dirty="0">
              <a:highlight>
                <a:srgbClr val="FFFF00"/>
              </a:highlight>
            </a:endParaRPr>
          </a:p>
          <a:p>
            <a:pPr marL="0" indent="0">
              <a:buFontTx/>
              <a:buNone/>
            </a:pPr>
            <a:r>
              <a:rPr lang="fr-FR" i="1" dirty="0">
                <a:highlight>
                  <a:srgbClr val="FFFF00"/>
                </a:highlight>
              </a:rPr>
              <a:t>NB : si des enseignants souhaitent par exemple mettre en place des SAS ou des tables coup de pouce mais qu’ils craignent la mise en autonomie d’une partie de la classe, vous pouvez leur proposer de venir les tester ces pratiques une première fois avec vous : vous posez la caméra près de la table coup de pouce – vous posez le micro sur cette table ; l’enseignant se charge de celle-ci et vous vous occupez des autres élèves qui auront un travail à faire. Si le temps le permet, vous irez ensuite filmer une autre fois si l’enseignant a réussi à s’approprier cette pratique.</a:t>
            </a:r>
          </a:p>
          <a:p>
            <a:pPr marL="171450" indent="-171450">
              <a:buFontTx/>
              <a:buChar char="-"/>
            </a:pPr>
            <a:endParaRPr lang="fr-FR" i="1" dirty="0">
              <a:highlight>
                <a:srgbClr val="FFFF00"/>
              </a:highlight>
            </a:endParaRPr>
          </a:p>
          <a:p>
            <a:pPr marL="0" indent="0">
              <a:buFontTx/>
              <a:buNone/>
            </a:pPr>
            <a:r>
              <a:rPr lang="fr-FR" dirty="0">
                <a:highlight>
                  <a:srgbClr val="FFFF00"/>
                </a:highlight>
              </a:rPr>
              <a:t>Si le temps le permet, possibilité de faire un tour de table ou – si choix des post-it – chaque enseignant va coller son post-it au tableau en le commentant ou non </a:t>
            </a:r>
          </a:p>
          <a:p>
            <a:pPr marL="0" indent="0">
              <a:buFontTx/>
              <a:buNone/>
            </a:pPr>
            <a:r>
              <a:rPr lang="fr-FR" u="sng" dirty="0">
                <a:highlight>
                  <a:srgbClr val="FFFF00"/>
                </a:highlight>
              </a:rPr>
              <a:t>Il faut que vous gardiez une trace des écrits</a:t>
            </a:r>
            <a:r>
              <a:rPr lang="fr-FR" dirty="0">
                <a:highlight>
                  <a:srgbClr val="FFFF00"/>
                </a:highlight>
              </a:rPr>
              <a:t> (sorte de contrat expérimental) &gt; soit vous gardez les feuilles, soit vous les prenez toutes en photo.</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6010A-07A6-4091-AB70-84F1387BA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554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Au vu de tous ces obstacles, on se rend compte que finalement l’élève reste à la périphérie de la tâche et qu’il n’atteint</a:t>
            </a:r>
            <a:r>
              <a:rPr lang="fr-FR" baseline="0" dirty="0"/>
              <a:t> pas l’apprentissage que l’on vise. Il a mis trop d’énergie a dépasser ces obstacles et il s’arrête avant d’avoir atteint le concept qui se cache derrière l’activité ou bien il ne fait pas le lien ce qu’il vient de réaliser et le concept qui sera ensuite présenté dans la trace écrite par exemple.</a:t>
            </a:r>
            <a:endParaRPr lang="fr-FR" dirty="0"/>
          </a:p>
        </p:txBody>
      </p:sp>
      <p:sp>
        <p:nvSpPr>
          <p:cNvPr id="4" name="Espace réservé du pied de page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https://apprenance-grenoble.fr</a:t>
            </a:r>
          </a:p>
        </p:txBody>
      </p:sp>
      <p:sp>
        <p:nvSpPr>
          <p:cNvPr id="5" name="Espace réservé du numéro de diapositive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66010A-07A6-4091-AB70-84F1387BA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41219F-D617-47F4-B25A-6FAB17C9DCF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05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41219F-D617-47F4-B25A-6FAB17C9DCF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355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592287-9B26-4C00-A06C-FAA77C6D8A3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A892BE-1C34-4D87-86D8-6A9E28321708}"/>
              </a:ext>
            </a:extLst>
          </p:cNvPr>
          <p:cNvSpPr txBox="1">
            <a:spLocks noGrp="1"/>
          </p:cNvSpPr>
          <p:nvPr>
            <p:ph type="body" sz="quarter" idx="1"/>
          </p:nvPr>
        </p:nvSpPr>
        <p:spPr/>
        <p:txBody>
          <a:bodyPr/>
          <a:lstStyle/>
          <a:p>
            <a:r>
              <a:rPr lang="fr-FR" sz="1200" b="1" i="0" kern="1200" dirty="0">
                <a:solidFill>
                  <a:schemeClr val="tx1"/>
                </a:solidFill>
                <a:effectLst/>
                <a:latin typeface="+mn-lt"/>
                <a:ea typeface="+mn-ea"/>
                <a:cs typeface="+mn-cs"/>
              </a:rPr>
              <a:t>Théorie du passé incorporé</a:t>
            </a:r>
            <a:r>
              <a:rPr lang="fr-FR" sz="1200" b="0" i="0" kern="1200" dirty="0">
                <a:solidFill>
                  <a:schemeClr val="tx1"/>
                </a:solidFill>
                <a:effectLst/>
                <a:latin typeface="+mn-lt"/>
                <a:ea typeface="+mn-ea"/>
                <a:cs typeface="+mn-cs"/>
              </a:rPr>
              <a:t>, théorie socialisé du comportement (Lahire).</a:t>
            </a:r>
          </a:p>
          <a:p>
            <a:r>
              <a:rPr lang="fr-FR" sz="1200" b="1" i="0" kern="1200" dirty="0">
                <a:solidFill>
                  <a:schemeClr val="tx1"/>
                </a:solidFill>
                <a:effectLst/>
                <a:latin typeface="+mn-lt"/>
                <a:ea typeface="+mn-ea"/>
                <a:cs typeface="+mn-cs"/>
              </a:rPr>
              <a:t>Passé incorporé </a:t>
            </a:r>
            <a:r>
              <a:rPr lang="fr-FR" sz="1200" b="0" i="0" kern="1200" dirty="0">
                <a:solidFill>
                  <a:schemeClr val="tx1"/>
                </a:solidFill>
                <a:effectLst/>
                <a:latin typeface="+mn-lt"/>
                <a:ea typeface="+mn-ea"/>
                <a:cs typeface="+mn-cs"/>
              </a:rPr>
              <a:t>: ce que tu sais de toi inconsciemment et qui te guide; environnement pas fait pour toi. (comment marche l’école ? Que te dit l’école de toi?); somme cumulée de tout ce qui a été vécu dans les contextes. Bons élèves capables de percevoir par la régularité la structure des contextes. Quelle image je vais avoir de ma pratique scolaire ?</a:t>
            </a:r>
          </a:p>
          <a:p>
            <a:r>
              <a:rPr lang="fr-FR" sz="1200" b="1" i="0" kern="1200" dirty="0">
                <a:solidFill>
                  <a:schemeClr val="tx1"/>
                </a:solidFill>
                <a:effectLst/>
                <a:latin typeface="+mn-lt"/>
                <a:ea typeface="+mn-ea"/>
                <a:cs typeface="+mn-cs"/>
              </a:rPr>
              <a:t>Selon le passé incorporé quelle que soit la situation scolaire, cela ne change pas</a:t>
            </a:r>
            <a:r>
              <a:rPr lang="fr-FR" sz="1200" b="0" i="0" kern="1200" dirty="0">
                <a:solidFill>
                  <a:schemeClr val="tx1"/>
                </a:solidFill>
                <a:effectLst/>
                <a:latin typeface="+mn-lt"/>
                <a:ea typeface="+mn-ea"/>
                <a:cs typeface="+mn-cs"/>
              </a:rPr>
              <a:t>…</a:t>
            </a:r>
          </a:p>
          <a:p>
            <a:r>
              <a:rPr lang="fr-FR" sz="1200" b="0" i="0" kern="1200" dirty="0">
                <a:solidFill>
                  <a:schemeClr val="tx1"/>
                </a:solidFill>
                <a:effectLst/>
                <a:latin typeface="+mn-lt"/>
                <a:ea typeface="+mn-ea"/>
                <a:cs typeface="+mn-cs"/>
              </a:rPr>
              <a:t>Pour que ça change, il faut changer le passé incorporé.</a:t>
            </a:r>
          </a:p>
          <a:p>
            <a:r>
              <a:rPr lang="fr-FR" sz="1200" b="0" i="0" kern="1200" dirty="0">
                <a:solidFill>
                  <a:schemeClr val="tx1"/>
                </a:solidFill>
                <a:effectLst/>
                <a:latin typeface="+mn-lt"/>
                <a:ea typeface="+mn-ea"/>
                <a:cs typeface="+mn-cs"/>
              </a:rPr>
              <a:t>Chercheurs dans le champ Contexte : Pansu, Bressoux, un peu Tricot</a:t>
            </a:r>
          </a:p>
          <a:p>
            <a:r>
              <a:rPr lang="fr-FR" sz="1200" b="0" i="0" kern="1200" dirty="0">
                <a:solidFill>
                  <a:schemeClr val="tx1"/>
                </a:solidFill>
                <a:effectLst/>
                <a:latin typeface="+mn-lt"/>
                <a:ea typeface="+mn-ea"/>
                <a:cs typeface="+mn-cs"/>
              </a:rPr>
              <a:t>Chercheurs dans le champ du passé incorporé : Reuter</a:t>
            </a:r>
          </a:p>
          <a:p>
            <a:r>
              <a:rPr lang="fr-FR" sz="1200" b="0" i="0" kern="1200" dirty="0">
                <a:solidFill>
                  <a:schemeClr val="tx1"/>
                </a:solidFill>
                <a:effectLst/>
                <a:latin typeface="+mn-lt"/>
                <a:ea typeface="+mn-ea"/>
                <a:cs typeface="+mn-cs"/>
              </a:rPr>
              <a:t>Comment le contexte nourrit le passé incorporé.</a:t>
            </a:r>
          </a:p>
          <a:p>
            <a:r>
              <a:rPr lang="fr-FR" sz="1200" b="1" i="0" kern="1200" dirty="0">
                <a:solidFill>
                  <a:schemeClr val="tx1"/>
                </a:solidFill>
                <a:effectLst/>
                <a:latin typeface="+mn-lt"/>
                <a:ea typeface="+mn-ea"/>
                <a:cs typeface="+mn-cs"/>
              </a:rPr>
              <a:t>Il faut aider les élèves à comprendre que la pratique scolaire est spécifique, socialement ciblée (ce qu’on fait est un alibi pour apprendre</a:t>
            </a:r>
            <a:r>
              <a:rPr lang="fr-FR" sz="1200" b="0" i="0" kern="1200" dirty="0">
                <a:solidFill>
                  <a:schemeClr val="tx1"/>
                </a:solidFill>
                <a:effectLst/>
                <a:latin typeface="+mn-lt"/>
                <a:ea typeface="+mn-ea"/>
                <a:cs typeface="+mn-cs"/>
              </a:rPr>
              <a:t> cf. connaissances primaires et secondaires et </a:t>
            </a:r>
            <a:r>
              <a:rPr lang="fr-FR" sz="1200" b="0" i="0" kern="1200" dirty="0" err="1">
                <a:solidFill>
                  <a:schemeClr val="tx1"/>
                </a:solidFill>
                <a:effectLst/>
                <a:latin typeface="+mn-lt"/>
                <a:ea typeface="+mn-ea"/>
                <a:cs typeface="+mn-cs"/>
              </a:rPr>
              <a:t>cf</a:t>
            </a:r>
            <a:r>
              <a:rPr lang="fr-FR" sz="1200" b="0" i="0" kern="1200" dirty="0">
                <a:solidFill>
                  <a:schemeClr val="tx1"/>
                </a:solidFill>
                <a:effectLst/>
                <a:latin typeface="+mn-lt"/>
                <a:ea typeface="+mn-ea"/>
                <a:cs typeface="+mn-cs"/>
              </a:rPr>
              <a:t> . Dehaene 4 piliers de l’apprentissage). Séparer du quotidien où l’élève ne cherche pas à savoir ce qu’il a appris en faisant qqch, ou à comment il l’a fait.</a:t>
            </a:r>
          </a:p>
          <a:p>
            <a:r>
              <a:rPr lang="fr-FR" sz="1200" b="0" i="0" kern="1200" dirty="0">
                <a:solidFill>
                  <a:schemeClr val="tx1"/>
                </a:solidFill>
                <a:effectLst/>
                <a:latin typeface="+mn-lt"/>
                <a:ea typeface="+mn-ea"/>
                <a:cs typeface="+mn-cs"/>
              </a:rPr>
              <a:t>Le milieu familial insuffle structurellement une forme de pensée sur l’école.</a:t>
            </a:r>
          </a:p>
          <a:p>
            <a:r>
              <a:rPr lang="fr-FR" sz="1200" b="0" i="0" kern="1200" dirty="0">
                <a:solidFill>
                  <a:schemeClr val="tx1"/>
                </a:solidFill>
                <a:effectLst/>
                <a:latin typeface="+mn-lt"/>
                <a:ea typeface="+mn-ea"/>
                <a:cs typeface="+mn-cs"/>
              </a:rPr>
              <a:t>Contexte nécessaire (confrontation à un axe didactique complexe) mais si on le rend pas explicite pour l’élève et sa famille on génère le passé incorporé.</a:t>
            </a:r>
          </a:p>
          <a:p>
            <a:r>
              <a:rPr lang="fr-FR" sz="1200" b="0" i="0" kern="1200" dirty="0">
                <a:solidFill>
                  <a:schemeClr val="tx1"/>
                </a:solidFill>
                <a:effectLst/>
                <a:latin typeface="+mn-lt"/>
                <a:ea typeface="+mn-ea"/>
                <a:cs typeface="+mn-cs"/>
              </a:rPr>
              <a:t>L’enseignant en travaillant ainsi n’a aucun retour s à l’instant T de ce qu’il a mis en </a:t>
            </a:r>
            <a:r>
              <a:rPr lang="fr-FR" sz="1200" b="0" i="0" kern="1200" dirty="0" err="1">
                <a:solidFill>
                  <a:schemeClr val="tx1"/>
                </a:solidFill>
                <a:effectLst/>
                <a:latin typeface="+mn-lt"/>
                <a:ea typeface="+mn-ea"/>
                <a:cs typeface="+mn-cs"/>
              </a:rPr>
              <a:t>oeuvre</a:t>
            </a:r>
            <a:r>
              <a:rPr lang="fr-FR" sz="1200" b="0" i="0" kern="1200" dirty="0">
                <a:solidFill>
                  <a:schemeClr val="tx1"/>
                </a:solidFill>
                <a:effectLst/>
                <a:latin typeface="+mn-lt"/>
                <a:ea typeface="+mn-ea"/>
                <a:cs typeface="+mn-cs"/>
              </a:rPr>
              <a:t> dans cet axe.</a:t>
            </a:r>
          </a:p>
          <a:p>
            <a:r>
              <a:rPr lang="fr-FR" sz="1200" b="1" i="0" kern="1200" dirty="0">
                <a:solidFill>
                  <a:schemeClr val="tx1"/>
                </a:solidFill>
                <a:effectLst/>
                <a:latin typeface="+mn-lt"/>
                <a:ea typeface="+mn-ea"/>
                <a:cs typeface="+mn-cs"/>
              </a:rPr>
              <a:t>Vidéo classe prépa :</a:t>
            </a:r>
            <a:r>
              <a:rPr lang="fr-FR" sz="1200" b="0" i="0" kern="1200" dirty="0">
                <a:solidFill>
                  <a:schemeClr val="tx1"/>
                </a:solidFill>
                <a:effectLst/>
                <a:latin typeface="+mn-lt"/>
                <a:ea typeface="+mn-ea"/>
                <a:cs typeface="+mn-cs"/>
              </a:rPr>
              <a:t> passé incorporé des élèves totalement en adéquation avec le contexte. Ensuite feedbacks que méthodologiques et positifs.</a:t>
            </a:r>
          </a:p>
          <a:p>
            <a:r>
              <a:rPr lang="fr-FR" sz="1200" b="1" i="0" kern="1200" dirty="0">
                <a:solidFill>
                  <a:schemeClr val="tx1"/>
                </a:solidFill>
                <a:effectLst/>
                <a:latin typeface="+mn-lt"/>
                <a:ea typeface="+mn-ea"/>
                <a:cs typeface="+mn-cs"/>
              </a:rPr>
              <a:t>Le Salève :</a:t>
            </a:r>
            <a:r>
              <a:rPr lang="fr-FR" sz="1200" b="0" i="0" kern="1200" dirty="0">
                <a:solidFill>
                  <a:schemeClr val="tx1"/>
                </a:solidFill>
                <a:effectLst/>
                <a:latin typeface="+mn-lt"/>
                <a:ea typeface="+mn-ea"/>
                <a:cs typeface="+mn-cs"/>
              </a:rPr>
              <a:t> écart le plus grand possible entre les deux. Il faut donc travailler le passé incorporé avant de travailler la tâche en contexte.</a:t>
            </a:r>
          </a:p>
          <a:p>
            <a:r>
              <a:rPr lang="fr-FR" sz="1200" b="0" i="0" kern="1200" dirty="0">
                <a:solidFill>
                  <a:schemeClr val="tx1"/>
                </a:solidFill>
                <a:effectLst/>
                <a:latin typeface="+mn-lt"/>
                <a:ea typeface="+mn-ea"/>
                <a:cs typeface="+mn-cs"/>
              </a:rPr>
              <a:t>En maternelle : ça va être ça être là, tout ça n’a de valeur que par les apprentissages qu’on construit.</a:t>
            </a:r>
          </a:p>
          <a:p>
            <a:r>
              <a:rPr lang="fr-FR" sz="1200" b="0" i="0" kern="1200" dirty="0">
                <a:solidFill>
                  <a:schemeClr val="tx1"/>
                </a:solidFill>
                <a:effectLst/>
                <a:latin typeface="+mn-lt"/>
                <a:ea typeface="+mn-ea"/>
                <a:cs typeface="+mn-cs"/>
              </a:rPr>
              <a:t>Traces mémorielles (J: </a:t>
            </a:r>
            <a:r>
              <a:rPr lang="fr-FR" sz="1200" b="0" i="0" kern="1200" dirty="0" err="1">
                <a:solidFill>
                  <a:schemeClr val="tx1"/>
                </a:solidFill>
                <a:effectLst/>
                <a:latin typeface="+mn-lt"/>
                <a:ea typeface="+mn-ea"/>
                <a:cs typeface="+mn-cs"/>
              </a:rPr>
              <a:t>Dechangeux</a:t>
            </a:r>
            <a:r>
              <a:rPr lang="fr-FR" sz="1200" b="0" i="0" kern="1200" dirty="0">
                <a:solidFill>
                  <a:schemeClr val="tx1"/>
                </a:solidFill>
                <a:effectLst/>
                <a:latin typeface="+mn-lt"/>
                <a:ea typeface="+mn-ea"/>
                <a:cs typeface="+mn-cs"/>
              </a:rPr>
              <a:t>) : le cerveau ne supporte pas l’irrégularité étiquette le monde et un élève se construit sa propre norme de l’école.</a:t>
            </a:r>
          </a:p>
          <a:p>
            <a:br>
              <a:rPr lang="fr-FR" sz="1200" b="1" i="0" kern="1200" dirty="0">
                <a:solidFill>
                  <a:schemeClr val="tx1"/>
                </a:solidFill>
                <a:effectLst/>
                <a:latin typeface="+mn-lt"/>
                <a:ea typeface="+mn-ea"/>
                <a:cs typeface="+mn-cs"/>
              </a:rPr>
            </a:br>
            <a:endParaRPr lang="fr-FR" dirty="0"/>
          </a:p>
        </p:txBody>
      </p:sp>
      <p:sp>
        <p:nvSpPr>
          <p:cNvPr id="4" name="Espace réservé du numéro de diapositive 3">
            <a:extLst>
              <a:ext uri="{FF2B5EF4-FFF2-40B4-BE49-F238E27FC236}">
                <a16:creationId xmlns:a16="http://schemas.microsoft.com/office/drawing/2014/main" id="{77648732-CE88-4C55-AE6A-A55C6B94CEF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5BE91BB-1339-4536-AD5C-3A2D83B72582}" type="slidenum">
              <a:rPr kumimoji="0" lang="fr-FR"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a:t>
            </a:fld>
            <a:endParaRPr kumimoji="0" lang="fr-FR"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8944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592287-9B26-4C00-A06C-FAA77C6D8A3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A892BE-1C34-4D87-86D8-6A9E28321708}"/>
              </a:ext>
            </a:extLst>
          </p:cNvPr>
          <p:cNvSpPr txBox="1">
            <a:spLocks noGrp="1"/>
          </p:cNvSpPr>
          <p:nvPr>
            <p:ph type="body" sz="quarter" idx="1"/>
          </p:nvPr>
        </p:nvSpPr>
        <p:spPr/>
        <p:txBody>
          <a:bodyPr/>
          <a:lstStyle/>
          <a:p>
            <a:r>
              <a:rPr lang="fr-FR" sz="1200" b="1" i="0" kern="1200" dirty="0">
                <a:solidFill>
                  <a:schemeClr val="tx1"/>
                </a:solidFill>
                <a:effectLst/>
                <a:latin typeface="+mn-lt"/>
                <a:ea typeface="+mn-ea"/>
                <a:cs typeface="+mn-cs"/>
              </a:rPr>
              <a:t>Théorie du passé incorporé</a:t>
            </a:r>
            <a:r>
              <a:rPr lang="fr-FR" sz="1200" b="0" i="0" kern="1200" dirty="0">
                <a:solidFill>
                  <a:schemeClr val="tx1"/>
                </a:solidFill>
                <a:effectLst/>
                <a:latin typeface="+mn-lt"/>
                <a:ea typeface="+mn-ea"/>
                <a:cs typeface="+mn-cs"/>
              </a:rPr>
              <a:t>, théorie socialisé du comportement (Lahire).</a:t>
            </a:r>
          </a:p>
          <a:p>
            <a:r>
              <a:rPr lang="fr-FR" sz="1200" b="1" i="0" kern="1200" dirty="0">
                <a:solidFill>
                  <a:schemeClr val="tx1"/>
                </a:solidFill>
                <a:effectLst/>
                <a:latin typeface="+mn-lt"/>
                <a:ea typeface="+mn-ea"/>
                <a:cs typeface="+mn-cs"/>
              </a:rPr>
              <a:t>Passé incorporé </a:t>
            </a:r>
            <a:r>
              <a:rPr lang="fr-FR" sz="1200" b="0" i="0" kern="1200" dirty="0">
                <a:solidFill>
                  <a:schemeClr val="tx1"/>
                </a:solidFill>
                <a:effectLst/>
                <a:latin typeface="+mn-lt"/>
                <a:ea typeface="+mn-ea"/>
                <a:cs typeface="+mn-cs"/>
              </a:rPr>
              <a:t>: ce que tu sais de toi inconsciemment et qui te guide; environnement pas fait pour toi. (comment marche l’école ? Que te dit l’école de toi?); somme cumulée de tout ce qui a été vécu dans les contextes. Bons élèves capables de percevoir par la régularité la structure des contextes. Quelle image je vais avoir de ma pratique scolaire ?</a:t>
            </a:r>
          </a:p>
          <a:p>
            <a:r>
              <a:rPr lang="fr-FR" sz="1200" b="0" i="0" kern="1200" dirty="0">
                <a:solidFill>
                  <a:schemeClr val="tx1"/>
                </a:solidFill>
                <a:effectLst/>
                <a:latin typeface="+mn-lt"/>
                <a:ea typeface="+mn-ea"/>
                <a:cs typeface="+mn-cs"/>
              </a:rPr>
              <a:t>Selon le passé incorporé quelle que soit la situation scolaire, cela ne change pas…</a:t>
            </a:r>
          </a:p>
          <a:p>
            <a:r>
              <a:rPr lang="fr-FR" sz="1200" b="0" i="0" kern="1200" dirty="0">
                <a:solidFill>
                  <a:schemeClr val="tx1"/>
                </a:solidFill>
                <a:effectLst/>
                <a:latin typeface="+mn-lt"/>
                <a:ea typeface="+mn-ea"/>
                <a:cs typeface="+mn-cs"/>
              </a:rPr>
              <a:t>Pour que ça change, il faut changer le passé incorporé.</a:t>
            </a:r>
          </a:p>
          <a:p>
            <a:r>
              <a:rPr lang="fr-FR" sz="1200" b="0" i="0" kern="1200" dirty="0">
                <a:solidFill>
                  <a:schemeClr val="tx1"/>
                </a:solidFill>
                <a:effectLst/>
                <a:latin typeface="+mn-lt"/>
                <a:ea typeface="+mn-ea"/>
                <a:cs typeface="+mn-cs"/>
              </a:rPr>
              <a:t>Chercheurs dans le champ Contexte : Pansu, Bressoux, un peu Tricot</a:t>
            </a:r>
          </a:p>
          <a:p>
            <a:r>
              <a:rPr lang="fr-FR" sz="1200" b="0" i="0" kern="1200" dirty="0">
                <a:solidFill>
                  <a:schemeClr val="tx1"/>
                </a:solidFill>
                <a:effectLst/>
                <a:latin typeface="+mn-lt"/>
                <a:ea typeface="+mn-ea"/>
                <a:cs typeface="+mn-cs"/>
              </a:rPr>
              <a:t>Chercheurs dans le champ du passé incorporé : Reuter</a:t>
            </a:r>
          </a:p>
          <a:p>
            <a:r>
              <a:rPr lang="fr-FR" sz="1200" b="0" i="0" kern="1200" dirty="0">
                <a:solidFill>
                  <a:schemeClr val="tx1"/>
                </a:solidFill>
                <a:effectLst/>
                <a:latin typeface="+mn-lt"/>
                <a:ea typeface="+mn-ea"/>
                <a:cs typeface="+mn-cs"/>
              </a:rPr>
              <a:t>Comment le contexte nourrit le passé incorporé.</a:t>
            </a:r>
          </a:p>
          <a:p>
            <a:r>
              <a:rPr lang="fr-FR" sz="1200" b="0" i="0" kern="1200" dirty="0">
                <a:solidFill>
                  <a:schemeClr val="tx1"/>
                </a:solidFill>
                <a:effectLst/>
                <a:latin typeface="+mn-lt"/>
                <a:ea typeface="+mn-ea"/>
                <a:cs typeface="+mn-cs"/>
              </a:rPr>
              <a:t>I</a:t>
            </a:r>
            <a:r>
              <a:rPr lang="fr-FR" sz="1200" b="1" i="0" kern="1200" dirty="0">
                <a:solidFill>
                  <a:schemeClr val="tx1"/>
                </a:solidFill>
                <a:effectLst/>
                <a:latin typeface="+mn-lt"/>
                <a:ea typeface="+mn-ea"/>
                <a:cs typeface="+mn-cs"/>
              </a:rPr>
              <a:t>l faut aider les élèves à comprendre que la pratique scolaire est spécifique, socialement ciblée (ce qu’on fait est un alibi pour apprendre</a:t>
            </a:r>
            <a:r>
              <a:rPr lang="fr-FR" sz="1200" b="0" i="0" kern="1200" dirty="0">
                <a:solidFill>
                  <a:schemeClr val="tx1"/>
                </a:solidFill>
                <a:effectLst/>
                <a:latin typeface="+mn-lt"/>
                <a:ea typeface="+mn-ea"/>
                <a:cs typeface="+mn-cs"/>
              </a:rPr>
              <a:t> cf. connaissances primaires et secondaires et </a:t>
            </a:r>
            <a:r>
              <a:rPr lang="fr-FR" sz="1200" b="0" i="0" kern="1200" dirty="0" err="1">
                <a:solidFill>
                  <a:schemeClr val="tx1"/>
                </a:solidFill>
                <a:effectLst/>
                <a:latin typeface="+mn-lt"/>
                <a:ea typeface="+mn-ea"/>
                <a:cs typeface="+mn-cs"/>
              </a:rPr>
              <a:t>cf</a:t>
            </a:r>
            <a:r>
              <a:rPr lang="fr-FR" sz="1200" b="0" i="0" kern="1200" dirty="0">
                <a:solidFill>
                  <a:schemeClr val="tx1"/>
                </a:solidFill>
                <a:effectLst/>
                <a:latin typeface="+mn-lt"/>
                <a:ea typeface="+mn-ea"/>
                <a:cs typeface="+mn-cs"/>
              </a:rPr>
              <a:t> . Dehaene 4 piliers de l’apprentissage). Séparer du quotidien où l’élève ne cherche pas à savoir ce qu’il a appris en faisant qqch, ou à comment il l’a fait.</a:t>
            </a:r>
          </a:p>
          <a:p>
            <a:r>
              <a:rPr lang="fr-FR" sz="1200" b="0" i="0" kern="1200" dirty="0">
                <a:solidFill>
                  <a:schemeClr val="tx1"/>
                </a:solidFill>
                <a:effectLst/>
                <a:latin typeface="+mn-lt"/>
                <a:ea typeface="+mn-ea"/>
                <a:cs typeface="+mn-cs"/>
              </a:rPr>
              <a:t>Le milieu familial insuffle structurellement une forme de pensée sur l’école.</a:t>
            </a:r>
          </a:p>
          <a:p>
            <a:r>
              <a:rPr lang="fr-FR" sz="1200" b="0" i="0" kern="1200" dirty="0">
                <a:solidFill>
                  <a:schemeClr val="tx1"/>
                </a:solidFill>
                <a:effectLst/>
                <a:latin typeface="+mn-lt"/>
                <a:ea typeface="+mn-ea"/>
                <a:cs typeface="+mn-cs"/>
              </a:rPr>
              <a:t>Contexte nécessaire (confrontation à un axe didactique complexe) mais si on le rend pas explicite pour l’élève et sa famille on génère le passé incorporé.</a:t>
            </a:r>
          </a:p>
          <a:p>
            <a:r>
              <a:rPr lang="fr-FR" sz="1200" b="0" i="0" kern="1200" dirty="0">
                <a:solidFill>
                  <a:schemeClr val="tx1"/>
                </a:solidFill>
                <a:effectLst/>
                <a:latin typeface="+mn-lt"/>
                <a:ea typeface="+mn-ea"/>
                <a:cs typeface="+mn-cs"/>
              </a:rPr>
              <a:t>L’enseignant en travaillant ainsi n’a aucun retour s à l’instant T de ce qu’il a mis en </a:t>
            </a:r>
            <a:r>
              <a:rPr lang="fr-FR" sz="1200" b="0" i="0" kern="1200" dirty="0" err="1">
                <a:solidFill>
                  <a:schemeClr val="tx1"/>
                </a:solidFill>
                <a:effectLst/>
                <a:latin typeface="+mn-lt"/>
                <a:ea typeface="+mn-ea"/>
                <a:cs typeface="+mn-cs"/>
              </a:rPr>
              <a:t>oeuvre</a:t>
            </a:r>
            <a:r>
              <a:rPr lang="fr-FR" sz="1200" b="0" i="0" kern="1200" dirty="0">
                <a:solidFill>
                  <a:schemeClr val="tx1"/>
                </a:solidFill>
                <a:effectLst/>
                <a:latin typeface="+mn-lt"/>
                <a:ea typeface="+mn-ea"/>
                <a:cs typeface="+mn-cs"/>
              </a:rPr>
              <a:t> dans cet axe.</a:t>
            </a:r>
          </a:p>
          <a:p>
            <a:r>
              <a:rPr lang="fr-FR" sz="1200" b="1" i="0" kern="1200" dirty="0">
                <a:solidFill>
                  <a:schemeClr val="tx1"/>
                </a:solidFill>
                <a:effectLst/>
                <a:latin typeface="+mn-lt"/>
                <a:ea typeface="+mn-ea"/>
                <a:cs typeface="+mn-cs"/>
              </a:rPr>
              <a:t>Vidéo classe prépa :</a:t>
            </a:r>
            <a:r>
              <a:rPr lang="fr-FR" sz="1200" b="0" i="0" kern="1200" dirty="0">
                <a:solidFill>
                  <a:schemeClr val="tx1"/>
                </a:solidFill>
                <a:effectLst/>
                <a:latin typeface="+mn-lt"/>
                <a:ea typeface="+mn-ea"/>
                <a:cs typeface="+mn-cs"/>
              </a:rPr>
              <a:t> passé incorporé des élèves totalement en adéquation avec le contexte. Ensuite feedbacks que méthodologiques et positifs.</a:t>
            </a:r>
          </a:p>
          <a:p>
            <a:r>
              <a:rPr lang="fr-FR" sz="1200" b="1" i="0" kern="1200" dirty="0">
                <a:solidFill>
                  <a:schemeClr val="tx1"/>
                </a:solidFill>
                <a:effectLst/>
                <a:latin typeface="+mn-lt"/>
                <a:ea typeface="+mn-ea"/>
                <a:cs typeface="+mn-cs"/>
              </a:rPr>
              <a:t>Le Salève :</a:t>
            </a:r>
            <a:r>
              <a:rPr lang="fr-FR" sz="1200" b="0" i="0" kern="1200" dirty="0">
                <a:solidFill>
                  <a:schemeClr val="tx1"/>
                </a:solidFill>
                <a:effectLst/>
                <a:latin typeface="+mn-lt"/>
                <a:ea typeface="+mn-ea"/>
                <a:cs typeface="+mn-cs"/>
              </a:rPr>
              <a:t> écart le plus grand possible entre les deux. Il faut donc travailler le passé incorporé avant de travailler la tâche en contexte.</a:t>
            </a:r>
          </a:p>
          <a:p>
            <a:r>
              <a:rPr lang="fr-FR" sz="1200" b="0" i="0" kern="1200" dirty="0">
                <a:solidFill>
                  <a:schemeClr val="tx1"/>
                </a:solidFill>
                <a:effectLst/>
                <a:latin typeface="+mn-lt"/>
                <a:ea typeface="+mn-ea"/>
                <a:cs typeface="+mn-cs"/>
              </a:rPr>
              <a:t>En maternelle : ça va être ça être là, tout ça n’a de valeur que par les apprentissages qu’on construit.</a:t>
            </a:r>
          </a:p>
          <a:p>
            <a:r>
              <a:rPr lang="fr-FR" sz="1200" b="0" i="0" kern="1200" dirty="0">
                <a:solidFill>
                  <a:schemeClr val="tx1"/>
                </a:solidFill>
                <a:effectLst/>
                <a:latin typeface="+mn-lt"/>
                <a:ea typeface="+mn-ea"/>
                <a:cs typeface="+mn-cs"/>
              </a:rPr>
              <a:t>Traces mémorielles (J: </a:t>
            </a:r>
            <a:r>
              <a:rPr lang="fr-FR" sz="1200" b="0" i="0" kern="1200" dirty="0" err="1">
                <a:solidFill>
                  <a:schemeClr val="tx1"/>
                </a:solidFill>
                <a:effectLst/>
                <a:latin typeface="+mn-lt"/>
                <a:ea typeface="+mn-ea"/>
                <a:cs typeface="+mn-cs"/>
              </a:rPr>
              <a:t>Dechangeux</a:t>
            </a:r>
            <a:r>
              <a:rPr lang="fr-FR" sz="1200" b="0" i="0" kern="1200" dirty="0">
                <a:solidFill>
                  <a:schemeClr val="tx1"/>
                </a:solidFill>
                <a:effectLst/>
                <a:latin typeface="+mn-lt"/>
                <a:ea typeface="+mn-ea"/>
                <a:cs typeface="+mn-cs"/>
              </a:rPr>
              <a:t>) : le cerveau ne supporte pas l’irrégularité étiquette le monde et un élève se construit sa propre norme de l’école.</a:t>
            </a:r>
          </a:p>
          <a:p>
            <a:br>
              <a:rPr lang="fr-FR" sz="1200" b="1" i="0" kern="1200" dirty="0">
                <a:solidFill>
                  <a:schemeClr val="tx1"/>
                </a:solidFill>
                <a:effectLst/>
                <a:latin typeface="+mn-lt"/>
                <a:ea typeface="+mn-ea"/>
                <a:cs typeface="+mn-cs"/>
              </a:rPr>
            </a:br>
            <a:endParaRPr lang="fr-FR" dirty="0"/>
          </a:p>
        </p:txBody>
      </p:sp>
      <p:sp>
        <p:nvSpPr>
          <p:cNvPr id="4" name="Espace réservé du numéro de diapositive 3">
            <a:extLst>
              <a:ext uri="{FF2B5EF4-FFF2-40B4-BE49-F238E27FC236}">
                <a16:creationId xmlns:a16="http://schemas.microsoft.com/office/drawing/2014/main" id="{77648732-CE88-4C55-AE6A-A55C6B94CEF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5BE91BB-1339-4536-AD5C-3A2D83B72582}" type="slidenum">
              <a:rPr kumimoji="0" lang="fr-FR"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5</a:t>
            </a:fld>
            <a:endParaRPr kumimoji="0" lang="fr-FR"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5188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r>
              <a:rPr lang="fr-FR" dirty="0"/>
              <a:t>Contexte de proposition de la tâche, environnement affectif</a:t>
            </a:r>
          </a:p>
          <a:p>
            <a:r>
              <a:rPr lang="fr-FR" b="1" dirty="0"/>
              <a:t>Motivation est différente de l’engagement</a:t>
            </a:r>
            <a:r>
              <a:rPr lang="fr-FR" dirty="0"/>
              <a:t>= lié  à sa croyance d’être capable de réussir la tâche ou non.</a:t>
            </a:r>
          </a:p>
          <a:p>
            <a:endParaRPr lang="fr-FR" dirty="0"/>
          </a:p>
          <a:p>
            <a:r>
              <a:rPr lang="fr-FR" b="1" dirty="0"/>
              <a:t>‘’Le processus de motivation pour la tâche et le processus d’attention pour la tâche peuvent produire des effets contraires’’</a:t>
            </a:r>
          </a:p>
          <a:p>
            <a:endParaRPr lang="fr-FR" dirty="0"/>
          </a:p>
          <a:p>
            <a:r>
              <a:rPr lang="fr-FR" dirty="0"/>
              <a:t>Attention: l’élève peut être tellement engagé dans la tâche qu’il vient </a:t>
            </a:r>
          </a:p>
          <a:p>
            <a:endParaRPr lang="fr-FR" dirty="0"/>
          </a:p>
          <a:p>
            <a:r>
              <a:rPr lang="fr-FR" b="1" dirty="0"/>
              <a:t>Si monter en niveau d’engagement c’est juste rendre la tâche inaccessible, alors on n’obtient pas le résultats escompté</a:t>
            </a:r>
            <a:r>
              <a:rPr lang="fr-FR" dirty="0"/>
              <a:t>.</a:t>
            </a:r>
          </a:p>
          <a:p>
            <a:pPr defTabSz="914400">
              <a:defRPr sz="1200"/>
            </a:pPr>
            <a:endParaRPr lang="fr-FR" dirty="0"/>
          </a:p>
          <a:p>
            <a:pPr defTabSz="914400">
              <a:defRPr sz="1200"/>
            </a:pPr>
            <a:r>
              <a:rPr dirty="0"/>
              <a:t>4 </a:t>
            </a:r>
            <a:r>
              <a:rPr dirty="0" err="1"/>
              <a:t>étapes</a:t>
            </a:r>
            <a:r>
              <a:rPr dirty="0"/>
              <a:t> </a:t>
            </a:r>
            <a:r>
              <a:rPr dirty="0" err="1"/>
              <a:t>nécessaires</a:t>
            </a:r>
            <a:r>
              <a:rPr dirty="0"/>
              <a:t> pour </a:t>
            </a:r>
            <a:r>
              <a:rPr dirty="0" err="1"/>
              <a:t>apprendre</a:t>
            </a:r>
            <a:r>
              <a:rPr dirty="0"/>
              <a:t> et </a:t>
            </a:r>
            <a:r>
              <a:rPr dirty="0" err="1"/>
              <a:t>doivent</a:t>
            </a:r>
            <a:r>
              <a:rPr dirty="0"/>
              <a:t> </a:t>
            </a:r>
            <a:r>
              <a:rPr dirty="0" err="1"/>
              <a:t>nécessairement</a:t>
            </a:r>
            <a:r>
              <a:rPr dirty="0"/>
              <a:t> se faire dans </a:t>
            </a:r>
            <a:r>
              <a:rPr dirty="0" err="1"/>
              <a:t>cet</a:t>
            </a:r>
            <a:r>
              <a:rPr dirty="0"/>
              <a:t> </a:t>
            </a:r>
            <a:r>
              <a:rPr dirty="0" err="1"/>
              <a:t>ordre</a:t>
            </a:r>
            <a:r>
              <a:rPr dirty="0"/>
              <a:t>.</a:t>
            </a:r>
          </a:p>
          <a:p>
            <a:pPr defTabSz="914400">
              <a:defRPr sz="1200"/>
            </a:pPr>
            <a:endParaRPr dirty="0"/>
          </a:p>
          <a:p>
            <a:pPr defTabSz="914400">
              <a:defRPr sz="1200"/>
            </a:pPr>
            <a:r>
              <a:rPr dirty="0"/>
              <a:t>1- </a:t>
            </a:r>
            <a:r>
              <a:rPr dirty="0" err="1"/>
              <a:t>Enjeu</a:t>
            </a:r>
            <a:r>
              <a:rPr dirty="0"/>
              <a:t> de </a:t>
            </a:r>
            <a:r>
              <a:rPr dirty="0" err="1"/>
              <a:t>l’apprentissage</a:t>
            </a:r>
            <a:r>
              <a:rPr dirty="0"/>
              <a:t> - Distinction </a:t>
            </a:r>
            <a:r>
              <a:rPr dirty="0" err="1"/>
              <a:t>tâche</a:t>
            </a:r>
            <a:r>
              <a:rPr dirty="0"/>
              <a:t>/</a:t>
            </a:r>
            <a:r>
              <a:rPr dirty="0" err="1"/>
              <a:t>connaissance</a:t>
            </a:r>
            <a:r>
              <a:rPr dirty="0"/>
              <a:t> &gt; importance de la motivation</a:t>
            </a:r>
          </a:p>
          <a:p>
            <a:pPr defTabSz="914400">
              <a:defRPr sz="1200"/>
            </a:pPr>
            <a:r>
              <a:rPr dirty="0"/>
              <a:t>2- </a:t>
            </a:r>
            <a:r>
              <a:rPr dirty="0" err="1"/>
              <a:t>Focalisation</a:t>
            </a:r>
            <a:r>
              <a:rPr dirty="0"/>
              <a:t> de </a:t>
            </a:r>
            <a:r>
              <a:rPr dirty="0" err="1"/>
              <a:t>l’attention</a:t>
            </a:r>
            <a:r>
              <a:rPr dirty="0"/>
              <a:t> - </a:t>
            </a:r>
            <a:r>
              <a:rPr dirty="0" err="1"/>
              <a:t>Désignation</a:t>
            </a:r>
            <a:r>
              <a:rPr dirty="0"/>
              <a:t> &gt; importance de </a:t>
            </a:r>
            <a:r>
              <a:rPr dirty="0" err="1"/>
              <a:t>l’attention</a:t>
            </a:r>
            <a:r>
              <a:rPr dirty="0"/>
              <a:t> (</a:t>
            </a:r>
            <a:r>
              <a:rPr dirty="0" err="1"/>
              <a:t>ce</a:t>
            </a:r>
            <a:r>
              <a:rPr dirty="0"/>
              <a:t> </a:t>
            </a:r>
            <a:r>
              <a:rPr dirty="0" err="1"/>
              <a:t>n’est</a:t>
            </a:r>
            <a:r>
              <a:rPr dirty="0"/>
              <a:t> pas </a:t>
            </a:r>
            <a:r>
              <a:rPr dirty="0" err="1"/>
              <a:t>l’apprentissage</a:t>
            </a:r>
            <a:r>
              <a:rPr dirty="0"/>
              <a:t> qui </a:t>
            </a:r>
            <a:r>
              <a:rPr dirty="0" err="1"/>
              <a:t>est</a:t>
            </a:r>
            <a:r>
              <a:rPr dirty="0"/>
              <a:t> un obstacle </a:t>
            </a:r>
            <a:r>
              <a:rPr dirty="0" err="1"/>
              <a:t>mais</a:t>
            </a:r>
            <a:r>
              <a:rPr dirty="0"/>
              <a:t> la </a:t>
            </a:r>
            <a:r>
              <a:rPr dirty="0" err="1"/>
              <a:t>tâche</a:t>
            </a:r>
            <a:r>
              <a:rPr dirty="0"/>
              <a:t>)</a:t>
            </a:r>
          </a:p>
          <a:p>
            <a:pPr defTabSz="914400">
              <a:defRPr sz="1200"/>
            </a:pPr>
            <a:r>
              <a:rPr dirty="0"/>
              <a:t>3- </a:t>
            </a:r>
            <a:r>
              <a:rPr dirty="0" err="1"/>
              <a:t>Guidage</a:t>
            </a:r>
            <a:r>
              <a:rPr dirty="0"/>
              <a:t> - </a:t>
            </a:r>
            <a:r>
              <a:rPr dirty="0" err="1"/>
              <a:t>Problème</a:t>
            </a:r>
            <a:r>
              <a:rPr dirty="0"/>
              <a:t> </a:t>
            </a:r>
            <a:r>
              <a:rPr dirty="0" err="1"/>
              <a:t>résolu</a:t>
            </a:r>
            <a:r>
              <a:rPr dirty="0"/>
              <a:t> - </a:t>
            </a:r>
            <a:r>
              <a:rPr dirty="0" err="1"/>
              <a:t>réaliser</a:t>
            </a:r>
            <a:r>
              <a:rPr dirty="0"/>
              <a:t> la </a:t>
            </a:r>
            <a:r>
              <a:rPr dirty="0" err="1"/>
              <a:t>tâche</a:t>
            </a:r>
            <a:r>
              <a:rPr dirty="0"/>
              <a:t> &gt; importance des </a:t>
            </a:r>
            <a:r>
              <a:rPr dirty="0" err="1"/>
              <a:t>processus</a:t>
            </a:r>
            <a:r>
              <a:rPr dirty="0"/>
              <a:t> </a:t>
            </a:r>
            <a:r>
              <a:rPr dirty="0" err="1"/>
              <a:t>métacognitifs</a:t>
            </a:r>
            <a:endParaRPr dirty="0"/>
          </a:p>
          <a:p>
            <a:pPr defTabSz="914400">
              <a:defRPr sz="1200"/>
            </a:pPr>
            <a:r>
              <a:rPr dirty="0"/>
              <a:t>4 -  Activation des </a:t>
            </a:r>
            <a:r>
              <a:rPr dirty="0" err="1"/>
              <a:t>connaissances</a:t>
            </a:r>
            <a:r>
              <a:rPr dirty="0"/>
              <a:t> </a:t>
            </a:r>
            <a:r>
              <a:rPr dirty="0" err="1"/>
              <a:t>antérieures</a:t>
            </a:r>
            <a:r>
              <a:rPr dirty="0"/>
              <a:t> - </a:t>
            </a:r>
            <a:r>
              <a:rPr dirty="0" err="1"/>
              <a:t>Régulation</a:t>
            </a:r>
            <a:r>
              <a:rPr dirty="0"/>
              <a:t> </a:t>
            </a:r>
            <a:r>
              <a:rPr dirty="0" err="1"/>
              <a:t>immédiate</a:t>
            </a:r>
            <a:r>
              <a:rPr dirty="0"/>
              <a:t> - </a:t>
            </a:r>
            <a:r>
              <a:rPr dirty="0" err="1"/>
              <a:t>Apprendre</a:t>
            </a:r>
            <a:r>
              <a:rPr dirty="0"/>
              <a:t> &gt; importance des </a:t>
            </a:r>
            <a:r>
              <a:rPr dirty="0" err="1"/>
              <a:t>processus</a:t>
            </a:r>
            <a:r>
              <a:rPr dirty="0"/>
              <a:t> </a:t>
            </a:r>
            <a:r>
              <a:rPr dirty="0" err="1"/>
              <a:t>cognitifs</a:t>
            </a:r>
            <a:r>
              <a:rPr dirty="0"/>
              <a:t> </a:t>
            </a:r>
          </a:p>
          <a:p>
            <a:pPr defTabSz="914400">
              <a:defRPr sz="1200"/>
            </a:pPr>
            <a:endParaRPr dirty="0"/>
          </a:p>
          <a:p>
            <a:pPr defTabSz="914400">
              <a:defRPr sz="1300" b="1">
                <a:solidFill>
                  <a:schemeClr val="accent1">
                    <a:hueOff val="114395"/>
                    <a:lumOff val="-24975"/>
                  </a:schemeClr>
                </a:solidFill>
              </a:defRPr>
            </a:pPr>
            <a:r>
              <a:rPr dirty="0" err="1"/>
              <a:t>Apprendre</a:t>
            </a:r>
            <a:r>
              <a:rPr dirty="0"/>
              <a:t> = </a:t>
            </a:r>
            <a:r>
              <a:rPr dirty="0" err="1"/>
              <a:t>élaborer</a:t>
            </a:r>
            <a:r>
              <a:rPr dirty="0"/>
              <a:t> </a:t>
            </a:r>
            <a:r>
              <a:rPr dirty="0" err="1"/>
              <a:t>une</a:t>
            </a:r>
            <a:r>
              <a:rPr dirty="0"/>
              <a:t> nouvelle </a:t>
            </a:r>
            <a:r>
              <a:rPr dirty="0" err="1"/>
              <a:t>connaissance</a:t>
            </a:r>
            <a:r>
              <a:rPr dirty="0"/>
              <a:t> </a:t>
            </a:r>
            <a:r>
              <a:rPr dirty="0" err="1"/>
              <a:t>ou</a:t>
            </a:r>
            <a:r>
              <a:rPr dirty="0"/>
              <a:t> transformer </a:t>
            </a:r>
            <a:r>
              <a:rPr dirty="0" err="1"/>
              <a:t>une</a:t>
            </a:r>
            <a:r>
              <a:rPr dirty="0"/>
              <a:t> </a:t>
            </a:r>
            <a:r>
              <a:rPr dirty="0" err="1"/>
              <a:t>connaissance</a:t>
            </a:r>
            <a:r>
              <a:rPr dirty="0"/>
              <a:t> </a:t>
            </a:r>
            <a:r>
              <a:rPr dirty="0" err="1"/>
              <a:t>existant</a:t>
            </a:r>
            <a:r>
              <a:rPr dirty="0"/>
              <a:t> de </a:t>
            </a:r>
            <a:r>
              <a:rPr dirty="0" err="1"/>
              <a:t>sorte</a:t>
            </a:r>
            <a:r>
              <a:rPr dirty="0"/>
              <a:t> </a:t>
            </a:r>
            <a:r>
              <a:rPr dirty="0" err="1"/>
              <a:t>qu’elle</a:t>
            </a:r>
            <a:r>
              <a:rPr dirty="0"/>
              <a:t> </a:t>
            </a:r>
            <a:r>
              <a:rPr dirty="0" err="1"/>
              <a:t>soit</a:t>
            </a:r>
            <a:r>
              <a:rPr dirty="0"/>
              <a:t> </a:t>
            </a:r>
            <a:r>
              <a:rPr dirty="0" err="1"/>
              <a:t>réutilisable</a:t>
            </a:r>
            <a:r>
              <a:rPr dirty="0"/>
              <a:t> dans </a:t>
            </a:r>
            <a:r>
              <a:rPr dirty="0" err="1"/>
              <a:t>d’autres</a:t>
            </a:r>
            <a:r>
              <a:rPr dirty="0"/>
              <a:t> situations.</a:t>
            </a:r>
          </a:p>
          <a:p>
            <a:pPr defTabSz="914400">
              <a:defRPr sz="1200"/>
            </a:pPr>
            <a:endParaRPr dirty="0"/>
          </a:p>
          <a:p>
            <a:pPr defTabSz="914400">
              <a:defRPr sz="1200"/>
            </a:pPr>
            <a:endParaRPr dirty="0"/>
          </a:p>
          <a:p>
            <a:pPr defTabSz="914400">
              <a:defRPr sz="1200">
                <a:latin typeface="Apple Color Emoji"/>
                <a:ea typeface="Apple Color Emoji"/>
                <a:cs typeface="Apple Color Emoji"/>
                <a:sym typeface="Apple Color Emoji"/>
              </a:defRPr>
            </a:pPr>
            <a:r>
              <a:rPr dirty="0"/>
              <a:t>⚠️ </a:t>
            </a:r>
            <a:r>
              <a:rPr dirty="0">
                <a:latin typeface="Arial"/>
                <a:ea typeface="Arial"/>
                <a:cs typeface="Arial"/>
                <a:sym typeface="Arial"/>
              </a:rPr>
              <a:t>les </a:t>
            </a:r>
            <a:r>
              <a:rPr dirty="0" err="1">
                <a:latin typeface="Arial"/>
                <a:ea typeface="Arial"/>
                <a:cs typeface="Arial"/>
                <a:sym typeface="Arial"/>
              </a:rPr>
              <a:t>étapes</a:t>
            </a:r>
            <a:r>
              <a:rPr dirty="0">
                <a:latin typeface="Arial"/>
                <a:ea typeface="Arial"/>
                <a:cs typeface="Arial"/>
                <a:sym typeface="Arial"/>
              </a:rPr>
              <a:t> 3 et 4 </a:t>
            </a:r>
            <a:r>
              <a:rPr dirty="0" err="1">
                <a:latin typeface="Arial"/>
                <a:ea typeface="Arial"/>
                <a:cs typeface="Arial"/>
                <a:sym typeface="Arial"/>
              </a:rPr>
              <a:t>peuvent</a:t>
            </a:r>
            <a:r>
              <a:rPr dirty="0">
                <a:latin typeface="Arial"/>
                <a:ea typeface="Arial"/>
                <a:cs typeface="Arial"/>
                <a:sym typeface="Arial"/>
              </a:rPr>
              <a:t> </a:t>
            </a:r>
            <a:r>
              <a:rPr dirty="0" err="1">
                <a:latin typeface="Arial"/>
                <a:ea typeface="Arial"/>
                <a:cs typeface="Arial"/>
                <a:sym typeface="Arial"/>
              </a:rPr>
              <a:t>entrer</a:t>
            </a:r>
            <a:r>
              <a:rPr dirty="0">
                <a:latin typeface="Arial"/>
                <a:ea typeface="Arial"/>
                <a:cs typeface="Arial"/>
                <a:sym typeface="Arial"/>
              </a:rPr>
              <a:t> </a:t>
            </a:r>
            <a:r>
              <a:rPr dirty="0" err="1">
                <a:latin typeface="Arial"/>
                <a:ea typeface="Arial"/>
                <a:cs typeface="Arial"/>
                <a:sym typeface="Arial"/>
              </a:rPr>
              <a:t>en</a:t>
            </a:r>
            <a:r>
              <a:rPr dirty="0">
                <a:latin typeface="Arial"/>
                <a:ea typeface="Arial"/>
                <a:cs typeface="Arial"/>
                <a:sym typeface="Arial"/>
              </a:rPr>
              <a:t> concurrence : </a:t>
            </a:r>
            <a:r>
              <a:rPr dirty="0" err="1">
                <a:latin typeface="Arial"/>
                <a:ea typeface="Arial"/>
                <a:cs typeface="Arial"/>
                <a:sym typeface="Arial"/>
              </a:rPr>
              <a:t>si</a:t>
            </a:r>
            <a:r>
              <a:rPr dirty="0">
                <a:latin typeface="Arial"/>
                <a:ea typeface="Arial"/>
                <a:cs typeface="Arial"/>
                <a:sym typeface="Arial"/>
              </a:rPr>
              <a:t> la </a:t>
            </a:r>
            <a:r>
              <a:rPr dirty="0" err="1">
                <a:latin typeface="Arial"/>
                <a:ea typeface="Arial"/>
                <a:cs typeface="Arial"/>
                <a:sym typeface="Arial"/>
              </a:rPr>
              <a:t>réalisation</a:t>
            </a:r>
            <a:r>
              <a:rPr dirty="0">
                <a:latin typeface="Arial"/>
                <a:ea typeface="Arial"/>
                <a:cs typeface="Arial"/>
                <a:sym typeface="Arial"/>
              </a:rPr>
              <a:t> de la </a:t>
            </a:r>
            <a:r>
              <a:rPr dirty="0" err="1">
                <a:latin typeface="Arial"/>
                <a:ea typeface="Arial"/>
                <a:cs typeface="Arial"/>
                <a:sym typeface="Arial"/>
              </a:rPr>
              <a:t>tâche</a:t>
            </a:r>
            <a:r>
              <a:rPr dirty="0">
                <a:latin typeface="Arial"/>
                <a:ea typeface="Arial"/>
                <a:cs typeface="Arial"/>
                <a:sym typeface="Arial"/>
              </a:rPr>
              <a:t> </a:t>
            </a:r>
            <a:r>
              <a:rPr dirty="0" err="1">
                <a:latin typeface="Arial"/>
                <a:ea typeface="Arial"/>
                <a:cs typeface="Arial"/>
                <a:sym typeface="Arial"/>
              </a:rPr>
              <a:t>mobilise</a:t>
            </a:r>
            <a:r>
              <a:rPr dirty="0">
                <a:latin typeface="Arial"/>
                <a:ea typeface="Arial"/>
                <a:cs typeface="Arial"/>
                <a:sym typeface="Arial"/>
              </a:rPr>
              <a:t> </a:t>
            </a:r>
            <a:r>
              <a:rPr dirty="0" err="1">
                <a:latin typeface="Arial"/>
                <a:ea typeface="Arial"/>
                <a:cs typeface="Arial"/>
                <a:sym typeface="Arial"/>
              </a:rPr>
              <a:t>toutes</a:t>
            </a:r>
            <a:r>
              <a:rPr dirty="0">
                <a:latin typeface="Arial"/>
                <a:ea typeface="Arial"/>
                <a:cs typeface="Arial"/>
                <a:sym typeface="Arial"/>
              </a:rPr>
              <a:t> les </a:t>
            </a:r>
            <a:r>
              <a:rPr dirty="0" err="1">
                <a:latin typeface="Arial"/>
                <a:ea typeface="Arial"/>
                <a:cs typeface="Arial"/>
                <a:sym typeface="Arial"/>
              </a:rPr>
              <a:t>ressources</a:t>
            </a:r>
            <a:r>
              <a:rPr dirty="0">
                <a:latin typeface="Arial"/>
                <a:ea typeface="Arial"/>
                <a:cs typeface="Arial"/>
                <a:sym typeface="Arial"/>
              </a:rPr>
              <a:t> de </a:t>
            </a:r>
            <a:r>
              <a:rPr dirty="0" err="1">
                <a:latin typeface="Arial"/>
                <a:ea typeface="Arial"/>
                <a:cs typeface="Arial"/>
                <a:sym typeface="Arial"/>
              </a:rPr>
              <a:t>l’élève</a:t>
            </a:r>
            <a:r>
              <a:rPr dirty="0">
                <a:latin typeface="Arial"/>
                <a:ea typeface="Arial"/>
                <a:cs typeface="Arial"/>
                <a:sym typeface="Arial"/>
              </a:rPr>
              <a:t>, </a:t>
            </a:r>
            <a:r>
              <a:rPr dirty="0" err="1">
                <a:latin typeface="Arial"/>
                <a:ea typeface="Arial"/>
                <a:cs typeface="Arial"/>
                <a:sym typeface="Arial"/>
              </a:rPr>
              <a:t>il</a:t>
            </a:r>
            <a:r>
              <a:rPr dirty="0">
                <a:latin typeface="Arial"/>
                <a:ea typeface="Arial"/>
                <a:cs typeface="Arial"/>
                <a:sym typeface="Arial"/>
              </a:rPr>
              <a:t> ne </a:t>
            </a:r>
            <a:r>
              <a:rPr dirty="0" err="1">
                <a:latin typeface="Arial"/>
                <a:ea typeface="Arial"/>
                <a:cs typeface="Arial"/>
                <a:sym typeface="Arial"/>
              </a:rPr>
              <a:t>peut</a:t>
            </a:r>
            <a:r>
              <a:rPr dirty="0">
                <a:latin typeface="Arial"/>
                <a:ea typeface="Arial"/>
                <a:cs typeface="Arial"/>
                <a:sym typeface="Arial"/>
              </a:rPr>
              <a:t> pas </a:t>
            </a:r>
            <a:r>
              <a:rPr dirty="0" err="1">
                <a:latin typeface="Arial"/>
                <a:ea typeface="Arial"/>
                <a:cs typeface="Arial"/>
                <a:sym typeface="Arial"/>
              </a:rPr>
              <a:t>apprendre</a:t>
            </a:r>
            <a:r>
              <a:rPr dirty="0">
                <a:latin typeface="Arial"/>
                <a:ea typeface="Arial"/>
                <a:cs typeface="Arial"/>
                <a:sym typeface="Arial"/>
              </a:rPr>
              <a:t>.</a:t>
            </a:r>
          </a:p>
          <a:p>
            <a:pPr defTabSz="914400">
              <a:defRPr sz="1200">
                <a:latin typeface="Arial"/>
                <a:ea typeface="Arial"/>
                <a:cs typeface="Arial"/>
                <a:sym typeface="Arial"/>
              </a:defRPr>
            </a:pPr>
            <a:r>
              <a:rPr dirty="0" err="1"/>
              <a:t>Résoudre</a:t>
            </a:r>
            <a:r>
              <a:rPr dirty="0"/>
              <a:t> </a:t>
            </a:r>
            <a:r>
              <a:rPr dirty="0" err="1"/>
              <a:t>ce</a:t>
            </a:r>
            <a:r>
              <a:rPr dirty="0"/>
              <a:t> pb </a:t>
            </a:r>
            <a:r>
              <a:rPr dirty="0" err="1"/>
              <a:t>nécessité</a:t>
            </a:r>
            <a:r>
              <a:rPr dirty="0"/>
              <a:t> un effort </a:t>
            </a:r>
            <a:r>
              <a:rPr dirty="0" err="1"/>
              <a:t>mais</a:t>
            </a:r>
            <a:r>
              <a:rPr dirty="0"/>
              <a:t> </a:t>
            </a:r>
            <a:r>
              <a:rPr dirty="0" err="1"/>
              <a:t>apprendre</a:t>
            </a:r>
            <a:r>
              <a:rPr dirty="0"/>
              <a:t> </a:t>
            </a:r>
            <a:r>
              <a:rPr dirty="0" err="1"/>
              <a:t>aussi</a:t>
            </a:r>
            <a:r>
              <a:rPr dirty="0"/>
              <a:t> : double effort.</a:t>
            </a:r>
          </a:p>
          <a:p>
            <a:pPr defTabSz="914400">
              <a:defRPr sz="1200">
                <a:latin typeface="Arial"/>
                <a:ea typeface="Arial"/>
                <a:cs typeface="Arial"/>
                <a:sym typeface="Arial"/>
              </a:defRPr>
            </a:pPr>
            <a:r>
              <a:rPr dirty="0"/>
              <a:t>Si la </a:t>
            </a:r>
            <a:r>
              <a:rPr dirty="0" err="1"/>
              <a:t>somme</a:t>
            </a:r>
            <a:r>
              <a:rPr dirty="0"/>
              <a:t> des 2 efforts (</a:t>
            </a:r>
            <a:r>
              <a:rPr dirty="0" err="1"/>
              <a:t>réaliser</a:t>
            </a:r>
            <a:r>
              <a:rPr dirty="0"/>
              <a:t> la </a:t>
            </a:r>
            <a:r>
              <a:rPr dirty="0" err="1"/>
              <a:t>tâche</a:t>
            </a:r>
            <a:r>
              <a:rPr dirty="0"/>
              <a:t> et </a:t>
            </a:r>
            <a:r>
              <a:rPr dirty="0" err="1"/>
              <a:t>apprendre</a:t>
            </a:r>
            <a:r>
              <a:rPr dirty="0"/>
              <a:t>) </a:t>
            </a:r>
            <a:r>
              <a:rPr dirty="0" err="1"/>
              <a:t>est</a:t>
            </a:r>
            <a:r>
              <a:rPr dirty="0"/>
              <a:t> trop </a:t>
            </a:r>
            <a:r>
              <a:rPr dirty="0" err="1"/>
              <a:t>importante</a:t>
            </a:r>
            <a:r>
              <a:rPr dirty="0"/>
              <a:t>, </a:t>
            </a:r>
            <a:r>
              <a:rPr dirty="0" err="1"/>
              <a:t>l’élève</a:t>
            </a:r>
            <a:r>
              <a:rPr dirty="0"/>
              <a:t> ne </a:t>
            </a:r>
            <a:r>
              <a:rPr dirty="0" err="1"/>
              <a:t>va</a:t>
            </a:r>
            <a:r>
              <a:rPr dirty="0"/>
              <a:t> pas </a:t>
            </a:r>
            <a:r>
              <a:rPr dirty="0" err="1"/>
              <a:t>apprendre</a:t>
            </a:r>
            <a:r>
              <a:rPr dirty="0"/>
              <a:t>.</a:t>
            </a:r>
          </a:p>
          <a:p>
            <a:pPr defTabSz="914400">
              <a:defRPr sz="1200">
                <a:latin typeface="Arial"/>
                <a:ea typeface="Arial"/>
                <a:cs typeface="Arial"/>
                <a:sym typeface="Arial"/>
              </a:defRPr>
            </a:pPr>
            <a:r>
              <a:rPr dirty="0" err="1"/>
              <a:t>Alors</a:t>
            </a:r>
            <a:r>
              <a:rPr dirty="0"/>
              <a:t> que </a:t>
            </a:r>
            <a:r>
              <a:rPr dirty="0" err="1"/>
              <a:t>j’aurais</a:t>
            </a:r>
            <a:r>
              <a:rPr dirty="0"/>
              <a:t> </a:t>
            </a:r>
            <a:r>
              <a:rPr dirty="0" err="1"/>
              <a:t>pu</a:t>
            </a:r>
            <a:r>
              <a:rPr dirty="0"/>
              <a:t> faire </a:t>
            </a:r>
            <a:r>
              <a:rPr dirty="0" err="1"/>
              <a:t>réussir</a:t>
            </a:r>
            <a:r>
              <a:rPr dirty="0"/>
              <a:t> </a:t>
            </a:r>
            <a:r>
              <a:rPr dirty="0" err="1"/>
              <a:t>l’apprentissage</a:t>
            </a:r>
            <a:r>
              <a:rPr dirty="0"/>
              <a:t> des </a:t>
            </a:r>
            <a:r>
              <a:rPr dirty="0" err="1"/>
              <a:t>élèves</a:t>
            </a:r>
            <a:r>
              <a:rPr dirty="0"/>
              <a:t>, </a:t>
            </a:r>
            <a:r>
              <a:rPr dirty="0" err="1"/>
              <a:t>si</a:t>
            </a:r>
            <a:r>
              <a:rPr dirty="0"/>
              <a:t> </a:t>
            </a:r>
            <a:r>
              <a:rPr dirty="0" err="1"/>
              <a:t>j’avais</a:t>
            </a:r>
            <a:r>
              <a:rPr dirty="0"/>
              <a:t> </a:t>
            </a:r>
            <a:r>
              <a:rPr dirty="0" err="1"/>
              <a:t>proposé</a:t>
            </a:r>
            <a:r>
              <a:rPr dirty="0"/>
              <a:t> </a:t>
            </a:r>
            <a:r>
              <a:rPr dirty="0" err="1"/>
              <a:t>une</a:t>
            </a:r>
            <a:r>
              <a:rPr dirty="0"/>
              <a:t> </a:t>
            </a:r>
            <a:r>
              <a:rPr dirty="0" err="1"/>
              <a:t>tâche</a:t>
            </a:r>
            <a:r>
              <a:rPr dirty="0"/>
              <a:t> </a:t>
            </a:r>
            <a:r>
              <a:rPr dirty="0" err="1"/>
              <a:t>moins</a:t>
            </a:r>
            <a:r>
              <a:rPr dirty="0"/>
              <a:t> </a:t>
            </a:r>
            <a:r>
              <a:rPr dirty="0" err="1"/>
              <a:t>coûteuse</a:t>
            </a:r>
            <a:r>
              <a:rPr dirty="0"/>
              <a:t> </a:t>
            </a:r>
            <a:r>
              <a:rPr dirty="0" err="1"/>
              <a:t>en</a:t>
            </a:r>
            <a:r>
              <a:rPr dirty="0"/>
              <a:t> gardant le </a:t>
            </a:r>
            <a:r>
              <a:rPr dirty="0" err="1"/>
              <a:t>même</a:t>
            </a:r>
            <a:r>
              <a:rPr dirty="0"/>
              <a:t> </a:t>
            </a:r>
            <a:r>
              <a:rPr dirty="0" err="1"/>
              <a:t>objectif</a:t>
            </a:r>
            <a:r>
              <a:rPr dirty="0"/>
              <a:t> </a:t>
            </a:r>
            <a:r>
              <a:rPr dirty="0" err="1"/>
              <a:t>d’apprentissage</a:t>
            </a:r>
            <a:r>
              <a:rPr dirty="0"/>
              <a:t>.</a:t>
            </a:r>
          </a:p>
        </p:txBody>
      </p:sp>
    </p:spTree>
    <p:extLst>
      <p:ext uri="{BB962C8B-B14F-4D97-AF65-F5344CB8AC3E}">
        <p14:creationId xmlns:p14="http://schemas.microsoft.com/office/powerpoint/2010/main" val="236622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lnSpc>
                <a:spcPct val="107000"/>
              </a:lnSpc>
              <a:spcAft>
                <a:spcPts val="0"/>
              </a:spcAft>
              <a:buAutoNum type="arabicPeriod"/>
            </a:pPr>
            <a:r>
              <a:rPr lang="fr-FR" u="sng" dirty="0"/>
              <a:t>Diagnostic des prérequis</a:t>
            </a:r>
          </a:p>
          <a:p>
            <a:pPr marL="228600" indent="-228600">
              <a:lnSpc>
                <a:spcPct val="107000"/>
              </a:lnSpc>
              <a:spcAft>
                <a:spcPts val="0"/>
              </a:spcAft>
              <a:buAutoNum type="arabicPeriod"/>
            </a:pPr>
            <a:r>
              <a:rPr lang="fr-FR" u="sng" dirty="0"/>
              <a:t>Enseignement explicite et structuré</a:t>
            </a:r>
          </a:p>
          <a:p>
            <a:pPr marL="0" marR="0" lvl="0" indent="0" algn="l" defTabSz="914400" rtl="0" eaLnBrk="1" fontAlgn="auto" latinLnBrk="0" hangingPunct="1">
              <a:lnSpc>
                <a:spcPct val="107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élèves apprennent de manière plus significative lorsque l’enseignant explicite clairement les contenus qui vont être travaillés et lorsqu’il met l’accent sur la structure du cours et la connexion des apprentissages entre eux. Pour cela, l’enseignant veille à ne pas faire apprendre aux élèves des connaissances déconnectées les unes des autres : en faisant référence à ce que les élèves savent déjà et en explicitant la structure de la séance d’apprentissage, l’enseignant facilite des apprentissages organisés les uns par rapport aux autres de sorte à ce qu’ils puissent être réutilisées intelligemment dans d’autres contextes.</a:t>
            </a:r>
          </a:p>
          <a:p>
            <a:pPr>
              <a:lnSpc>
                <a:spcPct val="107000"/>
              </a:lnSpc>
              <a:spcAft>
                <a:spcPts val="0"/>
              </a:spcAft>
            </a:pPr>
            <a:endParaRPr lang="fr-FR" dirty="0"/>
          </a:p>
          <a:p>
            <a:pPr>
              <a:lnSpc>
                <a:spcPct val="107000"/>
              </a:lnSpc>
              <a:spcAft>
                <a:spcPts val="0"/>
              </a:spcAft>
            </a:pPr>
            <a:r>
              <a:rPr lang="fr-FR" u="sng" dirty="0"/>
              <a:t>3. Entraînement/Manipulation </a:t>
            </a:r>
          </a:p>
          <a:p>
            <a:pPr>
              <a:lnSpc>
                <a:spcPct val="107000"/>
              </a:lnSpc>
              <a:spcAft>
                <a:spcPts val="0"/>
              </a:spcAft>
            </a:pPr>
            <a:r>
              <a:rPr lang="fr-FR" sz="1200" kern="1200" dirty="0">
                <a:solidFill>
                  <a:schemeClr val="tx1"/>
                </a:solidFill>
                <a:effectLst/>
                <a:latin typeface="+mn-lt"/>
                <a:ea typeface="+mn-ea"/>
                <a:cs typeface="+mn-cs"/>
              </a:rPr>
              <a:t>Pour bien apprendre, les élèves ont besoin de pratiquer suffisamment et d’appliquer ce qu’ils apprennent </a:t>
            </a:r>
            <a:endParaRPr lang="fr-FR" u="none" dirty="0"/>
          </a:p>
          <a:p>
            <a:pPr>
              <a:lnSpc>
                <a:spcPct val="107000"/>
              </a:lnSpc>
              <a:spcAft>
                <a:spcPts val="0"/>
              </a:spcAft>
            </a:pPr>
            <a:endParaRPr lang="fr-FR" dirty="0"/>
          </a:p>
          <a:p>
            <a:pPr>
              <a:lnSpc>
                <a:spcPct val="107000"/>
              </a:lnSpc>
              <a:spcAft>
                <a:spcPts val="0"/>
              </a:spcAft>
            </a:pPr>
            <a:r>
              <a:rPr lang="fr-FR" u="sng" dirty="0"/>
              <a:t>4. Feedbacks </a:t>
            </a:r>
          </a:p>
          <a:p>
            <a:pPr>
              <a:lnSpc>
                <a:spcPct val="107000"/>
              </a:lnSpc>
              <a:spcAft>
                <a:spcPts val="0"/>
              </a:spcAft>
            </a:pPr>
            <a:r>
              <a:rPr lang="fr-FR" sz="1200" kern="1200" dirty="0">
                <a:solidFill>
                  <a:schemeClr val="tx1"/>
                </a:solidFill>
                <a:effectLst/>
                <a:latin typeface="+mn-lt"/>
                <a:ea typeface="+mn-ea"/>
                <a:cs typeface="+mn-cs"/>
              </a:rPr>
              <a:t>L’enseignant fournit des rétroactions à ses élèves au travers d’échanges verbaux :  ces rétroactions visent à « réduire l’écart entre le « niveau actuel » de l’élève et le « niveau qu’il doit atteindre » - c’est-à-dire entre les acquis et les critères de réussite » </a:t>
            </a:r>
            <a:endParaRPr lang="fr-FR" dirty="0"/>
          </a:p>
          <a:p>
            <a:pPr>
              <a:lnSpc>
                <a:spcPct val="107000"/>
              </a:lnSpc>
              <a:spcAft>
                <a:spcPts val="0"/>
              </a:spcAft>
            </a:pPr>
            <a:endParaRPr lang="fr-FR" dirty="0"/>
          </a:p>
          <a:p>
            <a:pPr>
              <a:lnSpc>
                <a:spcPct val="107000"/>
              </a:lnSpc>
              <a:spcAft>
                <a:spcPts val="0"/>
              </a:spcAft>
            </a:pPr>
            <a:r>
              <a:rPr lang="fr-FR" dirty="0"/>
              <a:t>&gt; </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quatre fonctions principales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Hattie</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et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Timperley</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2006 ; </a:t>
            </a:r>
            <a:r>
              <a:rPr lang="fr-FR" sz="1200" dirty="0" err="1">
                <a:effectLst/>
                <a:latin typeface="Calibri" panose="020F0502020204030204" pitchFamily="34" charset="0"/>
                <a:ea typeface="Times New Roman" panose="02020603050405020304" pitchFamily="18" charset="0"/>
                <a:cs typeface="Times New Roman" panose="02020603050405020304" pitchFamily="18" charset="0"/>
              </a:rPr>
              <a:t>Hattie</a:t>
            </a: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2017) :</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Fournir des indications pour aider les élèves à se centrer sur la tâche à accomplir</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Diriger les élèves vers les processus à convoquer pour réaliser la tâche</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Renseigner sur les notions mal comprises</a:t>
            </a:r>
          </a:p>
          <a:p>
            <a:pPr marL="342900" lvl="0" indent="-342900">
              <a:lnSpc>
                <a:spcPct val="107000"/>
              </a:lnSpc>
              <a:spcAft>
                <a:spcPts val="800"/>
              </a:spcAft>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Motiver les élèves à augmenter leur engagement dans la tâche</a:t>
            </a:r>
          </a:p>
          <a:p>
            <a:pPr marL="342900" lvl="0" indent="-342900">
              <a:lnSpc>
                <a:spcPct val="107000"/>
              </a:lnSpc>
              <a:spcAft>
                <a:spcPts val="800"/>
              </a:spcAft>
              <a:buFont typeface="Calibri" panose="020F0502020204030204" pitchFamily="34" charset="0"/>
              <a:buChar char="-"/>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spcAft>
                <a:spcPts val="800"/>
              </a:spcAft>
              <a:buFont typeface="Calibri" panose="020F0502020204030204" pitchFamily="34" charset="0"/>
              <a:buNone/>
            </a:pPr>
            <a:r>
              <a:rPr lang="fr-FR" sz="1200" u="sng" dirty="0">
                <a:effectLst/>
                <a:latin typeface="Calibri" panose="020F0502020204030204" pitchFamily="34" charset="0"/>
                <a:ea typeface="Times New Roman" panose="02020603050405020304" pitchFamily="18" charset="0"/>
                <a:cs typeface="Times New Roman" panose="02020603050405020304" pitchFamily="18" charset="0"/>
              </a:rPr>
              <a:t>5. Suivi régulier des acquis des élèves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C1285-6AED-440D-B728-9214ED05FD47}"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776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Climat de classe:</a:t>
            </a:r>
          </a:p>
          <a:p>
            <a:r>
              <a:rPr lang="fr-FR" b="1" u="sng" dirty="0"/>
              <a:t>Pourquoi ?</a:t>
            </a:r>
          </a:p>
          <a:p>
            <a:r>
              <a:rPr lang="fr-FR" dirty="0"/>
              <a:t>Pour limiter la </a:t>
            </a:r>
            <a:r>
              <a:rPr lang="fr-FR" b="1" dirty="0"/>
              <a:t>surcharge cognitive </a:t>
            </a:r>
            <a:r>
              <a:rPr lang="fr-FR" dirty="0"/>
              <a:t>= retenir la charge essentielle (éviter l’extrinsèque: bruits)</a:t>
            </a:r>
          </a:p>
          <a:p>
            <a:r>
              <a:rPr lang="fr-FR" dirty="0"/>
              <a:t>Pour développer </a:t>
            </a:r>
            <a:r>
              <a:rPr lang="fr-FR" b="1" dirty="0"/>
              <a:t>l’autorégulation</a:t>
            </a:r>
          </a:p>
          <a:p>
            <a:r>
              <a:rPr lang="fr-FR" dirty="0"/>
              <a:t>Pour améliorer </a:t>
            </a:r>
            <a:r>
              <a:rPr lang="fr-FR" b="1" dirty="0"/>
              <a:t>la mémoire à long terme</a:t>
            </a:r>
          </a:p>
          <a:p>
            <a:r>
              <a:rPr lang="fr-FR" b="1" u="sng" dirty="0"/>
              <a:t>Comment?</a:t>
            </a:r>
          </a:p>
          <a:p>
            <a:r>
              <a:rPr lang="fr-FR" dirty="0"/>
              <a:t>Optimiser les temps d’apprentissage (vs enseignement)</a:t>
            </a:r>
          </a:p>
          <a:p>
            <a:r>
              <a:rPr lang="fr-FR" dirty="0"/>
              <a:t>Eviter le climat de compétition et les comparaison stigmatisante (souvent à votre insu)</a:t>
            </a:r>
          </a:p>
          <a:p>
            <a:r>
              <a:rPr lang="fr-FR" dirty="0"/>
              <a:t>favorise l’appartenance au groupe classe et maintient l’aide de chacun.</a:t>
            </a:r>
          </a:p>
          <a:p>
            <a:r>
              <a:rPr lang="fr-FR" dirty="0"/>
              <a:t>Limiter la charge cognitive </a:t>
            </a:r>
            <a:r>
              <a:rPr lang="fr-FR" b="1" dirty="0"/>
              <a:t>extrinsèque </a:t>
            </a:r>
            <a:r>
              <a:rPr lang="fr-FR" dirty="0"/>
              <a:t>: limiter les informations superflues sur les supports, multiplicité des supports, phénomène de double tâche…</a:t>
            </a:r>
          </a:p>
          <a:p>
            <a:r>
              <a:rPr lang="fr-FR" dirty="0"/>
              <a:t>- Limiter la charge cognitive </a:t>
            </a:r>
            <a:r>
              <a:rPr lang="fr-FR" b="1" dirty="0"/>
              <a:t>intrinsèque</a:t>
            </a:r>
            <a:r>
              <a:rPr lang="fr-FR" dirty="0"/>
              <a:t> : liée aux informations pour traiter la tâche, énoncer des consignes claires, vérifier leur compréhension…</a:t>
            </a:r>
          </a:p>
          <a:p>
            <a:r>
              <a:rPr lang="fr-FR" dirty="0"/>
              <a:t>- Limiter la charge cognitive </a:t>
            </a:r>
            <a:r>
              <a:rPr lang="fr-FR" b="1" dirty="0"/>
              <a:t>essentielle,</a:t>
            </a:r>
            <a:r>
              <a:rPr lang="fr-FR" dirty="0"/>
              <a:t> celle nécessaire pour acquérir les connaissances : faire les rappels notionnels nécessaires à l’activité, apprentissage par étapes…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41219F-D617-47F4-B25A-6FAB17C9DCF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1287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Diagnostique des prérequis des élèves:</a:t>
            </a:r>
          </a:p>
          <a:p>
            <a:r>
              <a:rPr lang="fr-FR" b="0" dirty="0"/>
              <a:t>Permet de réactiver les notions = tissage</a:t>
            </a:r>
          </a:p>
          <a:p>
            <a:r>
              <a:rPr lang="fr-FR" b="0" dirty="0"/>
              <a:t>Permet de faire des liens avec d’autres notions</a:t>
            </a:r>
          </a:p>
          <a:p>
            <a:r>
              <a:rPr lang="fr-FR" b="0" dirty="0"/>
              <a:t>Permet de vérifier les prérequis des élèves</a:t>
            </a:r>
          </a:p>
          <a:p>
            <a:r>
              <a:rPr lang="fr-FR" b="0" dirty="0"/>
              <a:t>Permet aux élèves d’anticiper des consignes et activités à venir (pro-action)</a:t>
            </a:r>
          </a:p>
          <a:p>
            <a:endParaRPr lang="fr-FR" b="0" dirty="0"/>
          </a:p>
          <a:p>
            <a:r>
              <a:rPr lang="fr-FR" b="0" dirty="0"/>
              <a:t>Pour travailler sur la mémoire à long terme</a:t>
            </a:r>
          </a:p>
          <a:p>
            <a:r>
              <a:rPr lang="fr-FR" b="0" dirty="0"/>
              <a:t>Pour focaliser l’attention des élèves sur l’essentiel</a:t>
            </a:r>
          </a:p>
          <a:p>
            <a:r>
              <a:rPr lang="fr-FR" b="0" dirty="0"/>
              <a:t>Pour limiter la charge cognitive</a:t>
            </a:r>
          </a:p>
          <a:p>
            <a:endParaRPr lang="fr-FR" b="0" dirty="0"/>
          </a:p>
          <a:p>
            <a:r>
              <a:rPr lang="fr-FR" b="1" dirty="0"/>
              <a:t>Structurer et expliciter</a:t>
            </a:r>
          </a:p>
          <a:p>
            <a:r>
              <a:rPr lang="fr-FR" b="0" dirty="0"/>
              <a:t>Avoir des attentes claires de l’enseignant (penser à voix haute) : exposé clair en terme de but/notions à apprendre ET en terme de stratégie/procédure</a:t>
            </a:r>
          </a:p>
          <a:p>
            <a:r>
              <a:rPr lang="fr-FR" b="0" dirty="0"/>
              <a:t>Pour alléger la charge cognitive</a:t>
            </a:r>
          </a:p>
          <a:p>
            <a:endParaRPr lang="fr-FR" b="0" dirty="0"/>
          </a:p>
          <a:p>
            <a:endParaRPr lang="fr-FR" b="0" dirty="0"/>
          </a:p>
          <a:p>
            <a:endParaRPr lang="fr-FR" b="0"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41219F-D617-47F4-B25A-6FAB17C9DCF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654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1581BDD-377C-4B72-80CC-D9A783933D8F}"/>
              </a:ext>
            </a:extLst>
          </p:cNvPr>
          <p:cNvSpPr/>
          <p:nvPr/>
        </p:nvSpPr>
        <p:spPr>
          <a:xfrm>
            <a:off x="-6839" y="2059009"/>
            <a:ext cx="12195663" cy="1828800"/>
          </a:xfrm>
          <a:prstGeom prst="rect">
            <a:avLst/>
          </a:pr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780C4C40-ACD8-4CE6-A579-63FE69C48993}"/>
              </a:ext>
            </a:extLst>
          </p:cNvPr>
          <p:cNvSpPr txBox="1">
            <a:spLocks noGrp="1"/>
          </p:cNvSpPr>
          <p:nvPr>
            <p:ph type="ctrTitle"/>
          </p:nvPr>
        </p:nvSpPr>
        <p:spPr>
          <a:xfrm>
            <a:off x="365760" y="2166359"/>
            <a:ext cx="11471568" cy="1739344"/>
          </a:xfrm>
        </p:spPr>
        <p:txBody>
          <a:bodyPr anchorCtr="1"/>
          <a:lstStyle>
            <a:lvl1pPr algn="ctr">
              <a:lnSpc>
                <a:spcPct val="80000"/>
              </a:lnSpc>
              <a:defRPr sz="6000" spc="150"/>
            </a:lvl1pPr>
          </a:lstStyle>
          <a:p>
            <a:pPr lvl="0"/>
            <a:r>
              <a:rPr lang="fr-FR"/>
              <a:t>Modifiez le style du titre</a:t>
            </a:r>
            <a:endParaRPr lang="en-US"/>
          </a:p>
        </p:txBody>
      </p:sp>
      <p:sp>
        <p:nvSpPr>
          <p:cNvPr id="4" name="Subtitle 2">
            <a:extLst>
              <a:ext uri="{FF2B5EF4-FFF2-40B4-BE49-F238E27FC236}">
                <a16:creationId xmlns:a16="http://schemas.microsoft.com/office/drawing/2014/main" id="{B1D2689C-0D71-4494-BAFA-ABB3846BE76E}"/>
              </a:ext>
            </a:extLst>
          </p:cNvPr>
          <p:cNvSpPr txBox="1">
            <a:spLocks noGrp="1"/>
          </p:cNvSpPr>
          <p:nvPr>
            <p:ph type="subTitle" idx="1"/>
          </p:nvPr>
        </p:nvSpPr>
        <p:spPr>
          <a:xfrm>
            <a:off x="1524003" y="3996248"/>
            <a:ext cx="9144000" cy="1309256"/>
          </a:xfrm>
        </p:spPr>
        <p:txBody>
          <a:bodyPr anchorCtr="1"/>
          <a:lstStyle>
            <a:lvl1pPr marL="0" indent="0" algn="ctr">
              <a:buNone/>
              <a:defRPr sz="2000"/>
            </a:lvl1pPr>
          </a:lstStyle>
          <a:p>
            <a:pPr lvl="0"/>
            <a:r>
              <a:rPr lang="fr-FR"/>
              <a:t>Modifier le style des sous-titres du masque</a:t>
            </a:r>
            <a:endParaRPr lang="en-US"/>
          </a:p>
        </p:txBody>
      </p:sp>
      <p:sp>
        <p:nvSpPr>
          <p:cNvPr id="5" name="Date Placeholder 3">
            <a:extLst>
              <a:ext uri="{FF2B5EF4-FFF2-40B4-BE49-F238E27FC236}">
                <a16:creationId xmlns:a16="http://schemas.microsoft.com/office/drawing/2014/main" id="{1276DE36-D88F-4739-8ABB-0A1F0A9C03C0}"/>
              </a:ext>
            </a:extLst>
          </p:cNvPr>
          <p:cNvSpPr txBox="1">
            <a:spLocks noGrp="1"/>
          </p:cNvSpPr>
          <p:nvPr>
            <p:ph type="dt" sz="half" idx="7"/>
          </p:nvPr>
        </p:nvSpPr>
        <p:spPr/>
        <p:txBody>
          <a:bodyPr/>
          <a:lstStyle>
            <a:lvl1pPr>
              <a:defRPr/>
            </a:lvl1pPr>
          </a:lstStyle>
          <a:p>
            <a:pPr lvl="0"/>
            <a:fld id="{D213B143-C615-4722-B1A7-D38557ED703B}" type="datetime1">
              <a:rPr lang="en-US"/>
              <a:pPr lvl="0"/>
              <a:t>1/15/2019</a:t>
            </a:fld>
            <a:endParaRPr lang="en-US"/>
          </a:p>
        </p:txBody>
      </p:sp>
      <p:sp>
        <p:nvSpPr>
          <p:cNvPr id="6" name="Footer Placeholder 4">
            <a:extLst>
              <a:ext uri="{FF2B5EF4-FFF2-40B4-BE49-F238E27FC236}">
                <a16:creationId xmlns:a16="http://schemas.microsoft.com/office/drawing/2014/main" id="{18913D7E-7EE0-45D4-870C-9C72D585D0A3}"/>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4E6E85FF-9AB3-463D-A09A-B4B595239DB5}"/>
              </a:ext>
            </a:extLst>
          </p:cNvPr>
          <p:cNvSpPr txBox="1">
            <a:spLocks noGrp="1"/>
          </p:cNvSpPr>
          <p:nvPr>
            <p:ph type="sldNum" sz="quarter" idx="8"/>
          </p:nvPr>
        </p:nvSpPr>
        <p:spPr/>
        <p:txBody>
          <a:bodyPr/>
          <a:lstStyle>
            <a:lvl1pPr>
              <a:defRPr/>
            </a:lvl1pPr>
          </a:lstStyle>
          <a:p>
            <a:pPr lvl="0"/>
            <a:fld id="{4610556A-9952-43ED-92C7-8DC13A4A203E}" type="slidenum">
              <a:t>‹N°›</a:t>
            </a:fld>
            <a:endParaRPr lang="en-US"/>
          </a:p>
        </p:txBody>
      </p:sp>
    </p:spTree>
    <p:extLst>
      <p:ext uri="{BB962C8B-B14F-4D97-AF65-F5344CB8AC3E}">
        <p14:creationId xmlns:p14="http://schemas.microsoft.com/office/powerpoint/2010/main" val="204001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E688-E048-4DB4-9DED-D9A02A1A9B55}"/>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8BDD6246-01BB-4E75-A9CC-D70D6B66BDD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1B406F67-7AFB-4D69-BF9A-EA31A0C617BE}"/>
              </a:ext>
            </a:extLst>
          </p:cNvPr>
          <p:cNvSpPr txBox="1">
            <a:spLocks noGrp="1"/>
          </p:cNvSpPr>
          <p:nvPr>
            <p:ph type="dt" sz="half" idx="7"/>
          </p:nvPr>
        </p:nvSpPr>
        <p:spPr/>
        <p:txBody>
          <a:bodyPr/>
          <a:lstStyle>
            <a:lvl1pPr>
              <a:defRPr/>
            </a:lvl1pPr>
          </a:lstStyle>
          <a:p>
            <a:pPr lvl="0"/>
            <a:fld id="{3EBDB5AB-2645-47F0-88BE-C900BFDE1273}" type="datetime1">
              <a:rPr lang="en-US"/>
              <a:pPr lvl="0"/>
              <a:t>1/15/2019</a:t>
            </a:fld>
            <a:endParaRPr lang="en-US"/>
          </a:p>
        </p:txBody>
      </p:sp>
      <p:sp>
        <p:nvSpPr>
          <p:cNvPr id="5" name="Footer Placeholder 4">
            <a:extLst>
              <a:ext uri="{FF2B5EF4-FFF2-40B4-BE49-F238E27FC236}">
                <a16:creationId xmlns:a16="http://schemas.microsoft.com/office/drawing/2014/main" id="{89E1B4FD-6110-4B1B-B515-92D5F72BF1C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6D65C61-5E8B-4998-8300-ACC5463E668E}"/>
              </a:ext>
            </a:extLst>
          </p:cNvPr>
          <p:cNvSpPr txBox="1">
            <a:spLocks noGrp="1"/>
          </p:cNvSpPr>
          <p:nvPr>
            <p:ph type="sldNum" sz="quarter" idx="8"/>
          </p:nvPr>
        </p:nvSpPr>
        <p:spPr/>
        <p:txBody>
          <a:bodyPr/>
          <a:lstStyle>
            <a:lvl1pPr>
              <a:defRPr/>
            </a:lvl1pPr>
          </a:lstStyle>
          <a:p>
            <a:pPr lvl="0"/>
            <a:fld id="{D283C2AF-E0F9-41CA-9B84-F7901A2AA897}" type="slidenum">
              <a:t>‹N°›</a:t>
            </a:fld>
            <a:endParaRPr lang="en-US"/>
          </a:p>
        </p:txBody>
      </p:sp>
    </p:spTree>
    <p:extLst>
      <p:ext uri="{BB962C8B-B14F-4D97-AF65-F5344CB8AC3E}">
        <p14:creationId xmlns:p14="http://schemas.microsoft.com/office/powerpoint/2010/main" val="50269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01B5BF0-F9A3-4FFC-9FA1-1E6E76437FCE}"/>
              </a:ext>
            </a:extLst>
          </p:cNvPr>
          <p:cNvSpPr/>
          <p:nvPr/>
        </p:nvSpPr>
        <p:spPr>
          <a:xfrm>
            <a:off x="9019312" y="0"/>
            <a:ext cx="2743200" cy="6858000"/>
          </a:xfrm>
          <a:prstGeom prst="rect">
            <a:avLst/>
          </a:pr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3" name="Vertical Title 1">
            <a:extLst>
              <a:ext uri="{FF2B5EF4-FFF2-40B4-BE49-F238E27FC236}">
                <a16:creationId xmlns:a16="http://schemas.microsoft.com/office/drawing/2014/main" id="{F9CA6093-90B2-469B-9CDC-E00360B6BC48}"/>
              </a:ext>
            </a:extLst>
          </p:cNvPr>
          <p:cNvSpPr txBox="1">
            <a:spLocks noGrp="1"/>
          </p:cNvSpPr>
          <p:nvPr>
            <p:ph type="title" orient="vert"/>
          </p:nvPr>
        </p:nvSpPr>
        <p:spPr>
          <a:xfrm>
            <a:off x="9160623" y="274640"/>
            <a:ext cx="2402375" cy="5897559"/>
          </a:xfrm>
        </p:spPr>
        <p:txBody>
          <a:bodyPr vert="eaVert"/>
          <a:lstStyle>
            <a:lvl1pPr>
              <a:defRPr/>
            </a:lvl1pPr>
          </a:lstStyle>
          <a:p>
            <a:pPr lvl="0"/>
            <a:r>
              <a:rPr lang="fr-FR"/>
              <a:t>Modifiez le style du titre</a:t>
            </a:r>
            <a:endParaRPr lang="en-US"/>
          </a:p>
        </p:txBody>
      </p:sp>
      <p:sp>
        <p:nvSpPr>
          <p:cNvPr id="4" name="Vertical Text Placeholder 2">
            <a:extLst>
              <a:ext uri="{FF2B5EF4-FFF2-40B4-BE49-F238E27FC236}">
                <a16:creationId xmlns:a16="http://schemas.microsoft.com/office/drawing/2014/main" id="{FB7C65EF-5872-40DA-938B-85246D758D85}"/>
              </a:ext>
            </a:extLst>
          </p:cNvPr>
          <p:cNvSpPr txBox="1">
            <a:spLocks noGrp="1"/>
          </p:cNvSpPr>
          <p:nvPr>
            <p:ph type="body" orient="vert" idx="1"/>
          </p:nvPr>
        </p:nvSpPr>
        <p:spPr>
          <a:xfrm>
            <a:off x="838203" y="274640"/>
            <a:ext cx="7973293" cy="5897559"/>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3">
            <a:extLst>
              <a:ext uri="{FF2B5EF4-FFF2-40B4-BE49-F238E27FC236}">
                <a16:creationId xmlns:a16="http://schemas.microsoft.com/office/drawing/2014/main" id="{FC9D58A1-FD6A-4F6A-BAFC-1DE34C41D5AD}"/>
              </a:ext>
            </a:extLst>
          </p:cNvPr>
          <p:cNvSpPr txBox="1">
            <a:spLocks noGrp="1"/>
          </p:cNvSpPr>
          <p:nvPr>
            <p:ph type="dt" sz="half" idx="7"/>
          </p:nvPr>
        </p:nvSpPr>
        <p:spPr>
          <a:xfrm>
            <a:off x="838203" y="6422855"/>
            <a:ext cx="2743200" cy="365129"/>
          </a:xfrm>
        </p:spPr>
        <p:txBody>
          <a:bodyPr/>
          <a:lstStyle>
            <a:lvl1pPr>
              <a:defRPr/>
            </a:lvl1pPr>
          </a:lstStyle>
          <a:p>
            <a:pPr lvl="0"/>
            <a:fld id="{4ECFA68A-93CE-4488-A514-43D17168E78D}" type="datetime1">
              <a:rPr lang="en-US"/>
              <a:pPr lvl="0"/>
              <a:t>1/15/2019</a:t>
            </a:fld>
            <a:endParaRPr lang="en-US"/>
          </a:p>
        </p:txBody>
      </p:sp>
      <p:sp>
        <p:nvSpPr>
          <p:cNvPr id="6" name="Footer Placeholder 4">
            <a:extLst>
              <a:ext uri="{FF2B5EF4-FFF2-40B4-BE49-F238E27FC236}">
                <a16:creationId xmlns:a16="http://schemas.microsoft.com/office/drawing/2014/main" id="{F6AB4E20-CAB1-48F0-A03E-5E058BDCC756}"/>
              </a:ext>
            </a:extLst>
          </p:cNvPr>
          <p:cNvSpPr txBox="1">
            <a:spLocks noGrp="1"/>
          </p:cNvSpPr>
          <p:nvPr>
            <p:ph type="ftr" sz="quarter" idx="9"/>
          </p:nvPr>
        </p:nvSpPr>
        <p:spPr>
          <a:xfrm>
            <a:off x="3776133" y="6422855"/>
            <a:ext cx="4279666" cy="365129"/>
          </a:xfrm>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8074DBCE-BCE7-43A6-99DF-E5F66C930CAD}"/>
              </a:ext>
            </a:extLst>
          </p:cNvPr>
          <p:cNvSpPr txBox="1">
            <a:spLocks noGrp="1"/>
          </p:cNvSpPr>
          <p:nvPr>
            <p:ph type="sldNum" sz="quarter" idx="8"/>
          </p:nvPr>
        </p:nvSpPr>
        <p:spPr>
          <a:xfrm>
            <a:off x="8073045" y="6422855"/>
            <a:ext cx="879762" cy="365129"/>
          </a:xfrm>
        </p:spPr>
        <p:txBody>
          <a:bodyPr/>
          <a:lstStyle>
            <a:lvl1pPr>
              <a:defRPr/>
            </a:lvl1pPr>
          </a:lstStyle>
          <a:p>
            <a:pPr lvl="0"/>
            <a:fld id="{7D8D9BC4-0B17-45AB-AFA2-5C51B2F312E3}" type="slidenum">
              <a:t>‹N°›</a:t>
            </a:fld>
            <a:endParaRPr lang="en-US"/>
          </a:p>
        </p:txBody>
      </p:sp>
    </p:spTree>
    <p:extLst>
      <p:ext uri="{BB962C8B-B14F-4D97-AF65-F5344CB8AC3E}">
        <p14:creationId xmlns:p14="http://schemas.microsoft.com/office/powerpoint/2010/main" val="375913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1_Image avec légende">
    <p:spTree>
      <p:nvGrpSpPr>
        <p:cNvPr id="1" name=""/>
        <p:cNvGrpSpPr/>
        <p:nvPr/>
      </p:nvGrpSpPr>
      <p:grpSpPr>
        <a:xfrm>
          <a:off x="0" y="0"/>
          <a:ext cx="0" cy="0"/>
          <a:chOff x="0" y="0"/>
          <a:chExt cx="0" cy="0"/>
        </a:xfrm>
      </p:grpSpPr>
      <p:pic>
        <p:nvPicPr>
          <p:cNvPr id="2" name="image8.png" descr="tape.png">
            <a:extLst>
              <a:ext uri="{FF2B5EF4-FFF2-40B4-BE49-F238E27FC236}">
                <a16:creationId xmlns:a16="http://schemas.microsoft.com/office/drawing/2014/main" id="{5DC37348-84F7-433C-8246-A57B198273D8}"/>
              </a:ext>
            </a:extLst>
          </p:cNvPr>
          <p:cNvPicPr>
            <a:picLocks noChangeAspect="1"/>
          </p:cNvPicPr>
          <p:nvPr/>
        </p:nvPicPr>
        <p:blipFill>
          <a:blip r:embed="rId2"/>
          <a:stretch>
            <a:fillRect/>
          </a:stretch>
        </p:blipFill>
        <p:spPr>
          <a:xfrm>
            <a:off x="4165604" y="191210"/>
            <a:ext cx="3708404" cy="819146"/>
          </a:xfrm>
          <a:prstGeom prst="rect">
            <a:avLst/>
          </a:prstGeom>
          <a:noFill/>
          <a:ln cap="flat">
            <a:noFill/>
          </a:ln>
        </p:spPr>
      </p:pic>
      <p:sp>
        <p:nvSpPr>
          <p:cNvPr id="3" name="Shape 92">
            <a:extLst>
              <a:ext uri="{FF2B5EF4-FFF2-40B4-BE49-F238E27FC236}">
                <a16:creationId xmlns:a16="http://schemas.microsoft.com/office/drawing/2014/main" id="{03078DAB-1223-41ED-BE5B-220A537954FB}"/>
              </a:ext>
            </a:extLst>
          </p:cNvPr>
          <p:cNvSpPr txBox="1">
            <a:spLocks noGrp="1"/>
          </p:cNvSpPr>
          <p:nvPr>
            <p:ph type="title"/>
          </p:nvPr>
        </p:nvSpPr>
        <p:spPr>
          <a:xfrm>
            <a:off x="735040" y="2955157"/>
            <a:ext cx="10721925" cy="2434370"/>
          </a:xfrm>
        </p:spPr>
        <p:txBody>
          <a:bodyPr anchor="b"/>
          <a:lstStyle>
            <a:lvl1pPr>
              <a:defRPr sz="3600"/>
            </a:lvl1pPr>
          </a:lstStyle>
          <a:p>
            <a:pPr lvl="0"/>
            <a:r>
              <a:rPr lang="fr-FR"/>
              <a:t>Texte du titre</a:t>
            </a:r>
          </a:p>
        </p:txBody>
      </p:sp>
      <p:sp>
        <p:nvSpPr>
          <p:cNvPr id="4" name="Shape 93">
            <a:extLst>
              <a:ext uri="{FF2B5EF4-FFF2-40B4-BE49-F238E27FC236}">
                <a16:creationId xmlns:a16="http://schemas.microsoft.com/office/drawing/2014/main" id="{0BE1AF9A-C203-4636-AC57-F0DD3AEECB4D}"/>
              </a:ext>
            </a:extLst>
          </p:cNvPr>
          <p:cNvSpPr txBox="1">
            <a:spLocks noGrp="1"/>
          </p:cNvSpPr>
          <p:nvPr>
            <p:ph type="body" idx="1"/>
          </p:nvPr>
        </p:nvSpPr>
        <p:spPr>
          <a:xfrm>
            <a:off x="1625602" y="5416155"/>
            <a:ext cx="8940802" cy="1441844"/>
          </a:xfrm>
        </p:spPr>
        <p:txBody>
          <a:bodyPr anchorCtr="1"/>
          <a:lstStyle>
            <a:lvl1pPr marL="0" indent="0" algn="ctr">
              <a:spcBef>
                <a:spcPts val="300"/>
              </a:spcBef>
              <a:buNone/>
              <a:defRPr sz="1600"/>
            </a:lvl1pPr>
            <a:lvl2pPr marL="0" indent="457200" algn="ctr">
              <a:spcBef>
                <a:spcPts val="300"/>
              </a:spcBef>
              <a:buNone/>
              <a:defRPr sz="1600"/>
            </a:lvl2pPr>
            <a:lvl3pPr marL="0" indent="914400" algn="ctr">
              <a:spcBef>
                <a:spcPts val="300"/>
              </a:spcBef>
              <a:buNone/>
              <a:defRPr sz="1600"/>
            </a:lvl3pPr>
            <a:lvl4pPr marL="0" indent="1371600" algn="ctr">
              <a:spcBef>
                <a:spcPts val="300"/>
              </a:spcBef>
              <a:buNone/>
              <a:defRPr/>
            </a:lvl4pPr>
            <a:lvl5pPr marL="0" indent="1828800" algn="ctr">
              <a:spcBef>
                <a:spcPts val="300"/>
              </a:spcBef>
              <a:buNone/>
              <a:defRPr/>
            </a:lvl5pPr>
          </a:lstStyle>
          <a:p>
            <a:pPr lvl="0"/>
            <a:r>
              <a:rPr lang="fr-FR"/>
              <a:t>Texte niveau 1</a:t>
            </a:r>
          </a:p>
          <a:p>
            <a:pPr lvl="1"/>
            <a:r>
              <a:rPr lang="fr-FR"/>
              <a:t>Texte niveau 2</a:t>
            </a:r>
          </a:p>
          <a:p>
            <a:pPr lvl="2"/>
            <a:r>
              <a:rPr lang="fr-FR"/>
              <a:t>Texte niveau 3</a:t>
            </a:r>
          </a:p>
          <a:p>
            <a:pPr lvl="3"/>
            <a:r>
              <a:rPr lang="fr-FR"/>
              <a:t>Texte niveau 4</a:t>
            </a:r>
          </a:p>
          <a:p>
            <a:pPr lvl="4"/>
            <a:r>
              <a:rPr lang="fr-FR"/>
              <a:t>Texte niveau 5</a:t>
            </a:r>
          </a:p>
        </p:txBody>
      </p:sp>
      <p:sp>
        <p:nvSpPr>
          <p:cNvPr id="5" name="Shape 94">
            <a:extLst>
              <a:ext uri="{FF2B5EF4-FFF2-40B4-BE49-F238E27FC236}">
                <a16:creationId xmlns:a16="http://schemas.microsoft.com/office/drawing/2014/main" id="{5A4CEC4A-DFE0-4A85-A456-816D59080B69}"/>
              </a:ext>
            </a:extLst>
          </p:cNvPr>
          <p:cNvSpPr txBox="1">
            <a:spLocks noGrp="1"/>
          </p:cNvSpPr>
          <p:nvPr>
            <p:ph type="sldNum" sz="quarter" idx="8"/>
          </p:nvPr>
        </p:nvSpPr>
        <p:spPr/>
        <p:txBody>
          <a:bodyPr/>
          <a:lstStyle>
            <a:lvl1pPr>
              <a:defRPr lang="fr-FR"/>
            </a:lvl1pPr>
          </a:lstStyle>
          <a:p>
            <a:pPr lvl="0"/>
            <a:fld id="{5569BD20-1F9C-43F4-85B3-0F78DF86A395}" type="slidenum">
              <a:t>‹N°›</a:t>
            </a:fld>
            <a:endParaRPr lang="fr-FR"/>
          </a:p>
        </p:txBody>
      </p:sp>
    </p:spTree>
    <p:extLst>
      <p:ext uri="{BB962C8B-B14F-4D97-AF65-F5344CB8AC3E}">
        <p14:creationId xmlns:p14="http://schemas.microsoft.com/office/powerpoint/2010/main" val="13212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94973595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A22D7BC-FF13-429C-9393-0A845CF4D0B0}"/>
              </a:ext>
            </a:extLst>
          </p:cNvPr>
          <p:cNvSpPr/>
          <p:nvPr/>
        </p:nvSpPr>
        <p:spPr>
          <a:xfrm>
            <a:off x="-6839" y="2059009"/>
            <a:ext cx="12195663" cy="1828800"/>
          </a:xfrm>
          <a:prstGeom prst="rect">
            <a:avLst/>
          </a:pr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EF37446A-D165-4E70-9839-F3B4398DB151}"/>
              </a:ext>
            </a:extLst>
          </p:cNvPr>
          <p:cNvSpPr txBox="1">
            <a:spLocks noGrp="1"/>
          </p:cNvSpPr>
          <p:nvPr>
            <p:ph type="ctrTitle"/>
          </p:nvPr>
        </p:nvSpPr>
        <p:spPr>
          <a:xfrm>
            <a:off x="365760" y="2166359"/>
            <a:ext cx="11471568" cy="1739344"/>
          </a:xfrm>
        </p:spPr>
        <p:txBody>
          <a:bodyPr anchorCtr="1"/>
          <a:lstStyle>
            <a:lvl1pPr algn="ctr">
              <a:lnSpc>
                <a:spcPct val="80000"/>
              </a:lnSpc>
              <a:defRPr sz="6000" spc="150"/>
            </a:lvl1pPr>
          </a:lstStyle>
          <a:p>
            <a:pPr lvl="0"/>
            <a:r>
              <a:rPr lang="fr-FR"/>
              <a:t>Modifiez le style du titre</a:t>
            </a:r>
            <a:endParaRPr lang="en-US"/>
          </a:p>
        </p:txBody>
      </p:sp>
      <p:sp>
        <p:nvSpPr>
          <p:cNvPr id="4" name="Subtitle 2">
            <a:extLst>
              <a:ext uri="{FF2B5EF4-FFF2-40B4-BE49-F238E27FC236}">
                <a16:creationId xmlns:a16="http://schemas.microsoft.com/office/drawing/2014/main" id="{8C2CFC41-8EF8-482A-BD14-DD7ADB9C4716}"/>
              </a:ext>
            </a:extLst>
          </p:cNvPr>
          <p:cNvSpPr txBox="1">
            <a:spLocks noGrp="1"/>
          </p:cNvSpPr>
          <p:nvPr>
            <p:ph type="subTitle" idx="1"/>
          </p:nvPr>
        </p:nvSpPr>
        <p:spPr>
          <a:xfrm>
            <a:off x="1524003" y="3996248"/>
            <a:ext cx="9144000" cy="1309256"/>
          </a:xfrm>
        </p:spPr>
        <p:txBody>
          <a:bodyPr anchorCtr="1"/>
          <a:lstStyle>
            <a:lvl1pPr marL="0" indent="0" algn="ctr">
              <a:buNone/>
              <a:defRPr sz="2000"/>
            </a:lvl1pPr>
          </a:lstStyle>
          <a:p>
            <a:pPr lvl="0"/>
            <a:r>
              <a:rPr lang="fr-FR"/>
              <a:t>Modifier le style des sous-titres du masque</a:t>
            </a:r>
            <a:endParaRPr lang="en-US"/>
          </a:p>
        </p:txBody>
      </p:sp>
      <p:sp>
        <p:nvSpPr>
          <p:cNvPr id="5" name="Date Placeholder 3">
            <a:extLst>
              <a:ext uri="{FF2B5EF4-FFF2-40B4-BE49-F238E27FC236}">
                <a16:creationId xmlns:a16="http://schemas.microsoft.com/office/drawing/2014/main" id="{9AE27A4E-176A-4FCC-8187-89F23333E05E}"/>
              </a:ext>
            </a:extLst>
          </p:cNvPr>
          <p:cNvSpPr txBox="1">
            <a:spLocks noGrp="1"/>
          </p:cNvSpPr>
          <p:nvPr>
            <p:ph type="dt" sz="half" idx="7"/>
          </p:nvPr>
        </p:nvSpPr>
        <p:spPr/>
        <p:txBody>
          <a:bodyPr/>
          <a:lstStyle>
            <a:lvl1pPr>
              <a:defRPr/>
            </a:lvl1pPr>
          </a:lstStyle>
          <a:p>
            <a:pPr lvl="0"/>
            <a:fld id="{A862A542-C1E7-4739-A793-074DA344FD0D}" type="datetime1">
              <a:rPr lang="en-US"/>
              <a:pPr lvl="0"/>
              <a:t>1/15/2019</a:t>
            </a:fld>
            <a:endParaRPr lang="en-US"/>
          </a:p>
        </p:txBody>
      </p:sp>
      <p:sp>
        <p:nvSpPr>
          <p:cNvPr id="6" name="Footer Placeholder 4">
            <a:extLst>
              <a:ext uri="{FF2B5EF4-FFF2-40B4-BE49-F238E27FC236}">
                <a16:creationId xmlns:a16="http://schemas.microsoft.com/office/drawing/2014/main" id="{D8455BD8-BA9F-4608-A40A-729BA22D3B94}"/>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4B445F0B-7105-45FE-94ED-DE5B7632ECC2}"/>
              </a:ext>
            </a:extLst>
          </p:cNvPr>
          <p:cNvSpPr txBox="1">
            <a:spLocks noGrp="1"/>
          </p:cNvSpPr>
          <p:nvPr>
            <p:ph type="sldNum" sz="quarter" idx="8"/>
          </p:nvPr>
        </p:nvSpPr>
        <p:spPr/>
        <p:txBody>
          <a:bodyPr/>
          <a:lstStyle>
            <a:lvl1pPr>
              <a:defRPr/>
            </a:lvl1pPr>
          </a:lstStyle>
          <a:p>
            <a:pPr lvl="0"/>
            <a:fld id="{8172378E-83EE-4D05-83D4-8ED7F85F5741}" type="slidenum">
              <a:t>‹N°›</a:t>
            </a:fld>
            <a:endParaRPr lang="en-US"/>
          </a:p>
        </p:txBody>
      </p:sp>
    </p:spTree>
    <p:extLst>
      <p:ext uri="{BB962C8B-B14F-4D97-AF65-F5344CB8AC3E}">
        <p14:creationId xmlns:p14="http://schemas.microsoft.com/office/powerpoint/2010/main" val="29508107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24A1-B2B2-4D2F-B5DF-71C8F7BA49C2}"/>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047EF44A-46E7-4BC5-873B-867A993ABA2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2402BB57-472F-4FE0-8CCA-A385008CA400}"/>
              </a:ext>
            </a:extLst>
          </p:cNvPr>
          <p:cNvSpPr txBox="1">
            <a:spLocks noGrp="1"/>
          </p:cNvSpPr>
          <p:nvPr>
            <p:ph type="dt" sz="half" idx="7"/>
          </p:nvPr>
        </p:nvSpPr>
        <p:spPr/>
        <p:txBody>
          <a:bodyPr/>
          <a:lstStyle>
            <a:lvl1pPr>
              <a:defRPr/>
            </a:lvl1pPr>
          </a:lstStyle>
          <a:p>
            <a:pPr lvl="0"/>
            <a:fld id="{F60C310D-2BEF-4654-B7EC-660FBBF87194}" type="datetime1">
              <a:rPr lang="en-US"/>
              <a:pPr lvl="0"/>
              <a:t>1/15/2019</a:t>
            </a:fld>
            <a:endParaRPr lang="en-US"/>
          </a:p>
        </p:txBody>
      </p:sp>
      <p:sp>
        <p:nvSpPr>
          <p:cNvPr id="5" name="Footer Placeholder 4">
            <a:extLst>
              <a:ext uri="{FF2B5EF4-FFF2-40B4-BE49-F238E27FC236}">
                <a16:creationId xmlns:a16="http://schemas.microsoft.com/office/drawing/2014/main" id="{53A4554E-F8A3-4BCC-AFB9-7CEAC04F5136}"/>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7E00790-967A-48D4-B08B-B7BBC1EDD10B}"/>
              </a:ext>
            </a:extLst>
          </p:cNvPr>
          <p:cNvSpPr txBox="1">
            <a:spLocks noGrp="1"/>
          </p:cNvSpPr>
          <p:nvPr>
            <p:ph type="sldNum" sz="quarter" idx="8"/>
          </p:nvPr>
        </p:nvSpPr>
        <p:spPr/>
        <p:txBody>
          <a:bodyPr/>
          <a:lstStyle>
            <a:lvl1pPr>
              <a:defRPr/>
            </a:lvl1pPr>
          </a:lstStyle>
          <a:p>
            <a:pPr lvl="0"/>
            <a:fld id="{B9CD6975-E7EA-400E-9E89-1100E5E2EDF7}" type="slidenum">
              <a:t>‹N°›</a:t>
            </a:fld>
            <a:endParaRPr lang="en-US"/>
          </a:p>
        </p:txBody>
      </p:sp>
    </p:spTree>
    <p:extLst>
      <p:ext uri="{BB962C8B-B14F-4D97-AF65-F5344CB8AC3E}">
        <p14:creationId xmlns:p14="http://schemas.microsoft.com/office/powerpoint/2010/main" val="349307059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B91A7F6-9A05-4482-92ED-C6C3422F0E20}"/>
              </a:ext>
            </a:extLst>
          </p:cNvPr>
          <p:cNvSpPr/>
          <p:nvPr/>
        </p:nvSpPr>
        <p:spPr>
          <a:xfrm>
            <a:off x="-6839" y="2059009"/>
            <a:ext cx="12195663" cy="1828800"/>
          </a:xfrm>
          <a:prstGeom prst="rect">
            <a:avLst/>
          </a:prstGeom>
          <a:solidFill>
            <a:srgbClr val="099BDD"/>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5B98BDA5-BD70-4BFA-A8B3-0D0CB9005F3E}"/>
              </a:ext>
            </a:extLst>
          </p:cNvPr>
          <p:cNvSpPr txBox="1">
            <a:spLocks noGrp="1"/>
          </p:cNvSpPr>
          <p:nvPr>
            <p:ph type="title"/>
          </p:nvPr>
        </p:nvSpPr>
        <p:spPr>
          <a:xfrm>
            <a:off x="833192" y="2208879"/>
            <a:ext cx="10515600" cy="1676396"/>
          </a:xfrm>
        </p:spPr>
        <p:txBody>
          <a:bodyPr anchorCtr="1">
            <a:noAutofit/>
          </a:bodyPr>
          <a:lstStyle>
            <a:lvl1pPr algn="ctr">
              <a:lnSpc>
                <a:spcPct val="80000"/>
              </a:lnSpc>
              <a:defRPr sz="6000" spc="150">
                <a:solidFill>
                  <a:srgbClr val="FFFFFF"/>
                </a:solidFill>
              </a:defRPr>
            </a:lvl1pPr>
          </a:lstStyle>
          <a:p>
            <a:pPr lvl="0"/>
            <a:r>
              <a:rPr lang="fr-FR"/>
              <a:t>Modifiez le style du titre</a:t>
            </a:r>
            <a:endParaRPr lang="en-US"/>
          </a:p>
        </p:txBody>
      </p:sp>
      <p:sp>
        <p:nvSpPr>
          <p:cNvPr id="4" name="Text Placeholder 2">
            <a:extLst>
              <a:ext uri="{FF2B5EF4-FFF2-40B4-BE49-F238E27FC236}">
                <a16:creationId xmlns:a16="http://schemas.microsoft.com/office/drawing/2014/main" id="{8731C337-D2FE-4FBF-A47B-27C6FBFAE327}"/>
              </a:ext>
            </a:extLst>
          </p:cNvPr>
          <p:cNvSpPr txBox="1">
            <a:spLocks noGrp="1"/>
          </p:cNvSpPr>
          <p:nvPr>
            <p:ph type="body" idx="1"/>
          </p:nvPr>
        </p:nvSpPr>
        <p:spPr>
          <a:xfrm>
            <a:off x="833192" y="4010329"/>
            <a:ext cx="10515600" cy="1174638"/>
          </a:xfrm>
        </p:spPr>
        <p:txBody>
          <a:bodyPr anchorCtr="1"/>
          <a:lstStyle>
            <a:lvl1pPr marL="0" indent="0" algn="ctr">
              <a:buNone/>
              <a:defRPr sz="2000">
                <a:solidFill>
                  <a:srgbClr val="099BDD"/>
                </a:solidFill>
              </a:defRPr>
            </a:lvl1pPr>
          </a:lstStyle>
          <a:p>
            <a:pPr lvl="0"/>
            <a:r>
              <a:rPr lang="fr-FR"/>
              <a:t>Modifier les styles du texte du masque</a:t>
            </a:r>
          </a:p>
        </p:txBody>
      </p:sp>
      <p:sp>
        <p:nvSpPr>
          <p:cNvPr id="5" name="Date Placeholder 3">
            <a:extLst>
              <a:ext uri="{FF2B5EF4-FFF2-40B4-BE49-F238E27FC236}">
                <a16:creationId xmlns:a16="http://schemas.microsoft.com/office/drawing/2014/main" id="{8ACA52FE-F7B6-4BF0-B784-BF003D5A5AFC}"/>
              </a:ext>
            </a:extLst>
          </p:cNvPr>
          <p:cNvSpPr txBox="1">
            <a:spLocks noGrp="1"/>
          </p:cNvSpPr>
          <p:nvPr>
            <p:ph type="dt" sz="half" idx="7"/>
          </p:nvPr>
        </p:nvSpPr>
        <p:spPr/>
        <p:txBody>
          <a:bodyPr/>
          <a:lstStyle>
            <a:lvl1pPr>
              <a:defRPr>
                <a:solidFill>
                  <a:srgbClr val="099BDD"/>
                </a:solidFill>
              </a:defRPr>
            </a:lvl1pPr>
          </a:lstStyle>
          <a:p>
            <a:pPr lvl="0"/>
            <a:fld id="{CE433877-C4E4-41FA-862B-D25C3EF67043}" type="datetime1">
              <a:rPr lang="en-US"/>
              <a:pPr lvl="0"/>
              <a:t>1/15/2019</a:t>
            </a:fld>
            <a:endParaRPr lang="en-US"/>
          </a:p>
        </p:txBody>
      </p:sp>
      <p:sp>
        <p:nvSpPr>
          <p:cNvPr id="6" name="Footer Placeholder 4">
            <a:extLst>
              <a:ext uri="{FF2B5EF4-FFF2-40B4-BE49-F238E27FC236}">
                <a16:creationId xmlns:a16="http://schemas.microsoft.com/office/drawing/2014/main" id="{A69421F7-A9E0-4505-A7BE-27357A74768F}"/>
              </a:ext>
            </a:extLst>
          </p:cNvPr>
          <p:cNvSpPr txBox="1">
            <a:spLocks noGrp="1"/>
          </p:cNvSpPr>
          <p:nvPr>
            <p:ph type="ftr" sz="quarter" idx="9"/>
          </p:nvPr>
        </p:nvSpPr>
        <p:spPr/>
        <p:txBody>
          <a:bodyPr/>
          <a:lstStyle>
            <a:lvl1pPr>
              <a:defRPr>
                <a:solidFill>
                  <a:srgbClr val="099BDD"/>
                </a:solidFill>
              </a:defRPr>
            </a:lvl1pPr>
          </a:lstStyle>
          <a:p>
            <a:pPr lvl="0"/>
            <a:endParaRPr lang="en-US"/>
          </a:p>
        </p:txBody>
      </p:sp>
      <p:sp>
        <p:nvSpPr>
          <p:cNvPr id="7" name="Slide Number Placeholder 5">
            <a:extLst>
              <a:ext uri="{FF2B5EF4-FFF2-40B4-BE49-F238E27FC236}">
                <a16:creationId xmlns:a16="http://schemas.microsoft.com/office/drawing/2014/main" id="{4379471E-E942-4E6B-9890-5729496CDE65}"/>
              </a:ext>
            </a:extLst>
          </p:cNvPr>
          <p:cNvSpPr txBox="1">
            <a:spLocks noGrp="1"/>
          </p:cNvSpPr>
          <p:nvPr>
            <p:ph type="sldNum" sz="quarter" idx="8"/>
          </p:nvPr>
        </p:nvSpPr>
        <p:spPr/>
        <p:txBody>
          <a:bodyPr/>
          <a:lstStyle>
            <a:lvl1pPr>
              <a:defRPr>
                <a:solidFill>
                  <a:srgbClr val="099BDD"/>
                </a:solidFill>
              </a:defRPr>
            </a:lvl1pPr>
          </a:lstStyle>
          <a:p>
            <a:pPr lvl="0"/>
            <a:fld id="{6EC791DF-8576-42B0-BA29-1B38101CD621}" type="slidenum">
              <a:t>‹N°›</a:t>
            </a:fld>
            <a:endParaRPr lang="en-US"/>
          </a:p>
        </p:txBody>
      </p:sp>
    </p:spTree>
    <p:extLst>
      <p:ext uri="{BB962C8B-B14F-4D97-AF65-F5344CB8AC3E}">
        <p14:creationId xmlns:p14="http://schemas.microsoft.com/office/powerpoint/2010/main" val="742135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22F68A08-45EC-4C7D-8D9D-933A9A2D6410}"/>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9FE854C8-C0AE-469F-9025-03D74180AE8B}"/>
              </a:ext>
            </a:extLst>
          </p:cNvPr>
          <p:cNvSpPr txBox="1">
            <a:spLocks noGrp="1"/>
          </p:cNvSpPr>
          <p:nvPr>
            <p:ph idx="1"/>
          </p:nvPr>
        </p:nvSpPr>
        <p:spPr>
          <a:xfrm>
            <a:off x="1205343" y="2011680"/>
            <a:ext cx="4754880" cy="420624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E47C87C3-3A01-4BC8-9269-98EC9930D140}"/>
              </a:ext>
            </a:extLst>
          </p:cNvPr>
          <p:cNvSpPr txBox="1">
            <a:spLocks noGrp="1"/>
          </p:cNvSpPr>
          <p:nvPr>
            <p:ph idx="2"/>
          </p:nvPr>
        </p:nvSpPr>
        <p:spPr>
          <a:xfrm>
            <a:off x="6230392" y="2011680"/>
            <a:ext cx="4754880" cy="420624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47D2967A-650D-4336-84A9-367FC2D0BB03}"/>
              </a:ext>
            </a:extLst>
          </p:cNvPr>
          <p:cNvSpPr txBox="1">
            <a:spLocks noGrp="1"/>
          </p:cNvSpPr>
          <p:nvPr>
            <p:ph type="dt" sz="half" idx="7"/>
          </p:nvPr>
        </p:nvSpPr>
        <p:spPr/>
        <p:txBody>
          <a:bodyPr/>
          <a:lstStyle>
            <a:lvl1pPr>
              <a:defRPr/>
            </a:lvl1pPr>
          </a:lstStyle>
          <a:p>
            <a:pPr lvl="0"/>
            <a:fld id="{6CD4F138-EB81-4915-914E-45D0654880BC}" type="datetime1">
              <a:rPr lang="en-US"/>
              <a:pPr lvl="0"/>
              <a:t>1/15/2019</a:t>
            </a:fld>
            <a:endParaRPr lang="en-US"/>
          </a:p>
        </p:txBody>
      </p:sp>
      <p:sp>
        <p:nvSpPr>
          <p:cNvPr id="6" name="Footer Placeholder 5">
            <a:extLst>
              <a:ext uri="{FF2B5EF4-FFF2-40B4-BE49-F238E27FC236}">
                <a16:creationId xmlns:a16="http://schemas.microsoft.com/office/drawing/2014/main" id="{618CD001-6576-4834-B9B1-C8871DBDAA50}"/>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5CEE55CA-2CAB-41C9-B0C9-AD8FD0956D28}"/>
              </a:ext>
            </a:extLst>
          </p:cNvPr>
          <p:cNvSpPr txBox="1">
            <a:spLocks noGrp="1"/>
          </p:cNvSpPr>
          <p:nvPr>
            <p:ph type="sldNum" sz="quarter" idx="8"/>
          </p:nvPr>
        </p:nvSpPr>
        <p:spPr/>
        <p:txBody>
          <a:bodyPr/>
          <a:lstStyle>
            <a:lvl1pPr>
              <a:defRPr/>
            </a:lvl1pPr>
          </a:lstStyle>
          <a:p>
            <a:pPr lvl="0"/>
            <a:fld id="{4B33CBDE-8E1F-4422-B4A0-81A480C6CE92}" type="slidenum">
              <a:t>‹N°›</a:t>
            </a:fld>
            <a:endParaRPr lang="en-US"/>
          </a:p>
        </p:txBody>
      </p:sp>
    </p:spTree>
    <p:extLst>
      <p:ext uri="{BB962C8B-B14F-4D97-AF65-F5344CB8AC3E}">
        <p14:creationId xmlns:p14="http://schemas.microsoft.com/office/powerpoint/2010/main" val="2583292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BAE436AF-42F3-4E65-9B84-0AB10C5A68AC}"/>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11829D5F-582E-43C9-925F-40E55287AB93}"/>
              </a:ext>
            </a:extLst>
          </p:cNvPr>
          <p:cNvSpPr txBox="1">
            <a:spLocks noGrp="1"/>
          </p:cNvSpPr>
          <p:nvPr>
            <p:ph type="body" idx="1"/>
          </p:nvPr>
        </p:nvSpPr>
        <p:spPr>
          <a:xfrm>
            <a:off x="1207008" y="1913473"/>
            <a:ext cx="4754880" cy="743096"/>
          </a:xfrm>
        </p:spPr>
        <p:txBody>
          <a:bodyPr anchor="ctr"/>
          <a:lstStyle>
            <a:lvl1pPr marL="0" indent="0">
              <a:buNone/>
              <a:defRPr sz="2100" b="1"/>
            </a:lvl1pPr>
          </a:lstStyle>
          <a:p>
            <a:pPr lvl="0"/>
            <a:r>
              <a:rPr lang="fr-FR"/>
              <a:t>Modifier les styles du texte du masque</a:t>
            </a:r>
          </a:p>
        </p:txBody>
      </p:sp>
      <p:sp>
        <p:nvSpPr>
          <p:cNvPr id="4" name="Content Placeholder 3">
            <a:extLst>
              <a:ext uri="{FF2B5EF4-FFF2-40B4-BE49-F238E27FC236}">
                <a16:creationId xmlns:a16="http://schemas.microsoft.com/office/drawing/2014/main" id="{90B8FF7D-6B4E-4377-AF3B-CB174F3DE0A6}"/>
              </a:ext>
            </a:extLst>
          </p:cNvPr>
          <p:cNvSpPr txBox="1">
            <a:spLocks noGrp="1"/>
          </p:cNvSpPr>
          <p:nvPr>
            <p:ph idx="2"/>
          </p:nvPr>
        </p:nvSpPr>
        <p:spPr>
          <a:xfrm>
            <a:off x="1207008" y="2656569"/>
            <a:ext cx="4754880" cy="356616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5F0DA79D-5771-4AD8-B8DB-D01B8A21F24B}"/>
              </a:ext>
            </a:extLst>
          </p:cNvPr>
          <p:cNvSpPr txBox="1">
            <a:spLocks noGrp="1"/>
          </p:cNvSpPr>
          <p:nvPr>
            <p:ph type="body" idx="3"/>
          </p:nvPr>
        </p:nvSpPr>
        <p:spPr>
          <a:xfrm>
            <a:off x="6231233" y="1913473"/>
            <a:ext cx="4754880" cy="743096"/>
          </a:xfrm>
        </p:spPr>
        <p:txBody>
          <a:bodyPr anchor="ctr"/>
          <a:lstStyle>
            <a:lvl1pPr marL="0" indent="0">
              <a:buNone/>
              <a:defRPr sz="2100" b="1"/>
            </a:lvl1pPr>
          </a:lstStyle>
          <a:p>
            <a:pPr lvl="0"/>
            <a:r>
              <a:rPr lang="fr-FR"/>
              <a:t>Modifier les styles du texte du masque</a:t>
            </a:r>
          </a:p>
        </p:txBody>
      </p:sp>
      <p:sp>
        <p:nvSpPr>
          <p:cNvPr id="6" name="Content Placeholder 5">
            <a:extLst>
              <a:ext uri="{FF2B5EF4-FFF2-40B4-BE49-F238E27FC236}">
                <a16:creationId xmlns:a16="http://schemas.microsoft.com/office/drawing/2014/main" id="{4AF5DE36-2380-4AED-866C-C7DAEB34CF2B}"/>
              </a:ext>
            </a:extLst>
          </p:cNvPr>
          <p:cNvSpPr txBox="1">
            <a:spLocks noGrp="1"/>
          </p:cNvSpPr>
          <p:nvPr>
            <p:ph idx="4"/>
          </p:nvPr>
        </p:nvSpPr>
        <p:spPr>
          <a:xfrm>
            <a:off x="6231233" y="2656560"/>
            <a:ext cx="4754880" cy="356616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8DD0F556-2247-446B-99D8-844FE2DB5F2A}"/>
              </a:ext>
            </a:extLst>
          </p:cNvPr>
          <p:cNvSpPr txBox="1">
            <a:spLocks noGrp="1"/>
          </p:cNvSpPr>
          <p:nvPr>
            <p:ph type="dt" sz="half" idx="7"/>
          </p:nvPr>
        </p:nvSpPr>
        <p:spPr/>
        <p:txBody>
          <a:bodyPr/>
          <a:lstStyle>
            <a:lvl1pPr>
              <a:defRPr/>
            </a:lvl1pPr>
          </a:lstStyle>
          <a:p>
            <a:pPr lvl="0"/>
            <a:fld id="{64CAE533-C352-4593-BEC2-AE06DD5E04B0}" type="datetime1">
              <a:rPr lang="en-US"/>
              <a:pPr lvl="0"/>
              <a:t>1/15/2019</a:t>
            </a:fld>
            <a:endParaRPr lang="en-US"/>
          </a:p>
        </p:txBody>
      </p:sp>
      <p:sp>
        <p:nvSpPr>
          <p:cNvPr id="8" name="Footer Placeholder 7">
            <a:extLst>
              <a:ext uri="{FF2B5EF4-FFF2-40B4-BE49-F238E27FC236}">
                <a16:creationId xmlns:a16="http://schemas.microsoft.com/office/drawing/2014/main" id="{83653D3F-A01D-4042-86D3-E79A95FBB5FE}"/>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5433521D-9611-4A69-AFEA-198A250775E4}"/>
              </a:ext>
            </a:extLst>
          </p:cNvPr>
          <p:cNvSpPr txBox="1">
            <a:spLocks noGrp="1"/>
          </p:cNvSpPr>
          <p:nvPr>
            <p:ph type="sldNum" sz="quarter" idx="8"/>
          </p:nvPr>
        </p:nvSpPr>
        <p:spPr/>
        <p:txBody>
          <a:bodyPr/>
          <a:lstStyle>
            <a:lvl1pPr>
              <a:defRPr/>
            </a:lvl1pPr>
          </a:lstStyle>
          <a:p>
            <a:pPr lvl="0"/>
            <a:fld id="{31ED2F49-B751-4628-A999-C4FCB6649FDF}" type="slidenum">
              <a:t>‹N°›</a:t>
            </a:fld>
            <a:endParaRPr lang="en-US"/>
          </a:p>
        </p:txBody>
      </p:sp>
    </p:spTree>
    <p:extLst>
      <p:ext uri="{BB962C8B-B14F-4D97-AF65-F5344CB8AC3E}">
        <p14:creationId xmlns:p14="http://schemas.microsoft.com/office/powerpoint/2010/main" val="3544998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7A0F-B8AC-4190-AC24-AC7E4843F758}"/>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a:extLst>
              <a:ext uri="{FF2B5EF4-FFF2-40B4-BE49-F238E27FC236}">
                <a16:creationId xmlns:a16="http://schemas.microsoft.com/office/drawing/2014/main" id="{B0391DDB-B04B-466E-91B3-BAFB4C87FD41}"/>
              </a:ext>
            </a:extLst>
          </p:cNvPr>
          <p:cNvSpPr txBox="1">
            <a:spLocks noGrp="1"/>
          </p:cNvSpPr>
          <p:nvPr>
            <p:ph type="dt" sz="half" idx="7"/>
          </p:nvPr>
        </p:nvSpPr>
        <p:spPr/>
        <p:txBody>
          <a:bodyPr/>
          <a:lstStyle>
            <a:lvl1pPr>
              <a:defRPr/>
            </a:lvl1pPr>
          </a:lstStyle>
          <a:p>
            <a:pPr lvl="0"/>
            <a:fld id="{C3F11470-6671-4107-A8BF-A582D93F0558}" type="datetime1">
              <a:rPr lang="en-US"/>
              <a:pPr lvl="0"/>
              <a:t>1/15/2019</a:t>
            </a:fld>
            <a:endParaRPr lang="en-US"/>
          </a:p>
        </p:txBody>
      </p:sp>
      <p:sp>
        <p:nvSpPr>
          <p:cNvPr id="4" name="Footer Placeholder 3">
            <a:extLst>
              <a:ext uri="{FF2B5EF4-FFF2-40B4-BE49-F238E27FC236}">
                <a16:creationId xmlns:a16="http://schemas.microsoft.com/office/drawing/2014/main" id="{DFB40512-F1ED-4B2D-9EE2-FD370D5E0186}"/>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E83EF239-6E30-42EC-83D7-29698674C820}"/>
              </a:ext>
            </a:extLst>
          </p:cNvPr>
          <p:cNvSpPr txBox="1">
            <a:spLocks noGrp="1"/>
          </p:cNvSpPr>
          <p:nvPr>
            <p:ph type="sldNum" sz="quarter" idx="8"/>
          </p:nvPr>
        </p:nvSpPr>
        <p:spPr/>
        <p:txBody>
          <a:bodyPr/>
          <a:lstStyle>
            <a:lvl1pPr>
              <a:defRPr/>
            </a:lvl1pPr>
          </a:lstStyle>
          <a:p>
            <a:pPr lvl="0"/>
            <a:fld id="{84AC1051-C422-4D25-908C-29055B085EDB}" type="slidenum">
              <a:t>‹N°›</a:t>
            </a:fld>
            <a:endParaRPr lang="en-US"/>
          </a:p>
        </p:txBody>
      </p:sp>
    </p:spTree>
    <p:extLst>
      <p:ext uri="{BB962C8B-B14F-4D97-AF65-F5344CB8AC3E}">
        <p14:creationId xmlns:p14="http://schemas.microsoft.com/office/powerpoint/2010/main" val="261374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00F0-616B-40D1-9268-6EB23E686A03}"/>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4034734B-02AD-4217-B722-D8D63D59D4D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9D6E2667-4D0E-45EF-92B7-435240D79430}"/>
              </a:ext>
            </a:extLst>
          </p:cNvPr>
          <p:cNvSpPr txBox="1">
            <a:spLocks noGrp="1"/>
          </p:cNvSpPr>
          <p:nvPr>
            <p:ph type="dt" sz="half" idx="7"/>
          </p:nvPr>
        </p:nvSpPr>
        <p:spPr/>
        <p:txBody>
          <a:bodyPr/>
          <a:lstStyle>
            <a:lvl1pPr>
              <a:defRPr/>
            </a:lvl1pPr>
          </a:lstStyle>
          <a:p>
            <a:pPr lvl="0"/>
            <a:fld id="{4F35D060-5DAA-4F50-BC4C-4A59ED289758}" type="datetime1">
              <a:rPr lang="en-US"/>
              <a:pPr lvl="0"/>
              <a:t>1/15/2019</a:t>
            </a:fld>
            <a:endParaRPr lang="en-US"/>
          </a:p>
        </p:txBody>
      </p:sp>
      <p:sp>
        <p:nvSpPr>
          <p:cNvPr id="5" name="Footer Placeholder 4">
            <a:extLst>
              <a:ext uri="{FF2B5EF4-FFF2-40B4-BE49-F238E27FC236}">
                <a16:creationId xmlns:a16="http://schemas.microsoft.com/office/drawing/2014/main" id="{4086A692-527D-4D0A-9A2B-D904246BBF4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039CABE9-7F4A-4201-9B69-94EC7730083D}"/>
              </a:ext>
            </a:extLst>
          </p:cNvPr>
          <p:cNvSpPr txBox="1">
            <a:spLocks noGrp="1"/>
          </p:cNvSpPr>
          <p:nvPr>
            <p:ph type="sldNum" sz="quarter" idx="8"/>
          </p:nvPr>
        </p:nvSpPr>
        <p:spPr/>
        <p:txBody>
          <a:bodyPr/>
          <a:lstStyle>
            <a:lvl1pPr>
              <a:defRPr/>
            </a:lvl1pPr>
          </a:lstStyle>
          <a:p>
            <a:pPr lvl="0"/>
            <a:fld id="{4F152095-E3C9-4433-B0B6-9112AB23A6AC}" type="slidenum">
              <a:t>‹N°›</a:t>
            </a:fld>
            <a:endParaRPr lang="en-US"/>
          </a:p>
        </p:txBody>
      </p:sp>
    </p:spTree>
    <p:extLst>
      <p:ext uri="{BB962C8B-B14F-4D97-AF65-F5344CB8AC3E}">
        <p14:creationId xmlns:p14="http://schemas.microsoft.com/office/powerpoint/2010/main" val="390480217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C592A-46A1-457E-8420-B6A2F62196AF}"/>
              </a:ext>
            </a:extLst>
          </p:cNvPr>
          <p:cNvSpPr txBox="1">
            <a:spLocks noGrp="1"/>
          </p:cNvSpPr>
          <p:nvPr>
            <p:ph type="dt" sz="half" idx="7"/>
          </p:nvPr>
        </p:nvSpPr>
        <p:spPr/>
        <p:txBody>
          <a:bodyPr/>
          <a:lstStyle>
            <a:lvl1pPr>
              <a:defRPr/>
            </a:lvl1pPr>
          </a:lstStyle>
          <a:p>
            <a:pPr lvl="0"/>
            <a:fld id="{437D11AC-D918-4D05-82D2-2E7DA2678F30}" type="datetime1">
              <a:rPr lang="en-US"/>
              <a:pPr lvl="0"/>
              <a:t>1/15/2019</a:t>
            </a:fld>
            <a:endParaRPr lang="en-US"/>
          </a:p>
        </p:txBody>
      </p:sp>
      <p:sp>
        <p:nvSpPr>
          <p:cNvPr id="3" name="Footer Placeholder 2">
            <a:extLst>
              <a:ext uri="{FF2B5EF4-FFF2-40B4-BE49-F238E27FC236}">
                <a16:creationId xmlns:a16="http://schemas.microsoft.com/office/drawing/2014/main" id="{AB0F43DA-CDB2-4771-AFF5-0858AAAE1D94}"/>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C548F8C2-01D3-4082-A325-D900B4B9D27C}"/>
              </a:ext>
            </a:extLst>
          </p:cNvPr>
          <p:cNvSpPr txBox="1">
            <a:spLocks noGrp="1"/>
          </p:cNvSpPr>
          <p:nvPr>
            <p:ph type="sldNum" sz="quarter" idx="8"/>
          </p:nvPr>
        </p:nvSpPr>
        <p:spPr/>
        <p:txBody>
          <a:bodyPr/>
          <a:lstStyle>
            <a:lvl1pPr>
              <a:defRPr/>
            </a:lvl1pPr>
          </a:lstStyle>
          <a:p>
            <a:pPr lvl="0"/>
            <a:fld id="{257BDE11-52D0-4A63-BBAC-85386AA6C594}" type="slidenum">
              <a:t>‹N°›</a:t>
            </a:fld>
            <a:endParaRPr lang="en-US"/>
          </a:p>
        </p:txBody>
      </p:sp>
    </p:spTree>
    <p:extLst>
      <p:ext uri="{BB962C8B-B14F-4D97-AF65-F5344CB8AC3E}">
        <p14:creationId xmlns:p14="http://schemas.microsoft.com/office/powerpoint/2010/main" val="3621373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4CDE8B8B-0DD8-4B75-9E23-04EBA5ED9783}"/>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BB1E8702-B36C-4499-84AC-F4421C0403B3}"/>
              </a:ext>
            </a:extLst>
          </p:cNvPr>
          <p:cNvSpPr txBox="1">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7E4C3111-08A8-48BE-BF57-77A95E7A559C}"/>
              </a:ext>
            </a:extLst>
          </p:cNvPr>
          <p:cNvSpPr txBox="1">
            <a:spLocks noGrp="1"/>
          </p:cNvSpPr>
          <p:nvPr>
            <p:ph type="body" idx="2"/>
          </p:nvPr>
        </p:nvSpPr>
        <p:spPr>
          <a:xfrm>
            <a:off x="7789023" y="2147486"/>
            <a:ext cx="3200400" cy="3432319"/>
          </a:xfrm>
        </p:spPr>
        <p:txBody>
          <a:bodyPr/>
          <a:lstStyle>
            <a:lvl1pPr marL="0" indent="0">
              <a:lnSpc>
                <a:spcPct val="95000"/>
              </a:lnSpc>
              <a:buNone/>
              <a:defRPr sz="1800"/>
            </a:lvl1pPr>
          </a:lstStyle>
          <a:p>
            <a:pPr lvl="0"/>
            <a:r>
              <a:rPr lang="fr-FR"/>
              <a:t>Modifier les styles du texte du masque</a:t>
            </a:r>
          </a:p>
        </p:txBody>
      </p:sp>
      <p:sp>
        <p:nvSpPr>
          <p:cNvPr id="5" name="Date Placeholder 4">
            <a:extLst>
              <a:ext uri="{FF2B5EF4-FFF2-40B4-BE49-F238E27FC236}">
                <a16:creationId xmlns:a16="http://schemas.microsoft.com/office/drawing/2014/main" id="{8C81D753-CB6C-48D2-AA51-07D3DE414958}"/>
              </a:ext>
            </a:extLst>
          </p:cNvPr>
          <p:cNvSpPr txBox="1">
            <a:spLocks noGrp="1"/>
          </p:cNvSpPr>
          <p:nvPr>
            <p:ph type="dt" sz="half" idx="7"/>
          </p:nvPr>
        </p:nvSpPr>
        <p:spPr/>
        <p:txBody>
          <a:bodyPr/>
          <a:lstStyle>
            <a:lvl1pPr>
              <a:defRPr/>
            </a:lvl1pPr>
          </a:lstStyle>
          <a:p>
            <a:pPr lvl="0"/>
            <a:fld id="{32568D72-40B6-4A9C-9B8A-24096B473C2E}" type="datetime1">
              <a:rPr lang="en-US"/>
              <a:pPr lvl="0"/>
              <a:t>1/15/2019</a:t>
            </a:fld>
            <a:endParaRPr lang="en-US"/>
          </a:p>
        </p:txBody>
      </p:sp>
      <p:sp>
        <p:nvSpPr>
          <p:cNvPr id="6" name="Footer Placeholder 5">
            <a:extLst>
              <a:ext uri="{FF2B5EF4-FFF2-40B4-BE49-F238E27FC236}">
                <a16:creationId xmlns:a16="http://schemas.microsoft.com/office/drawing/2014/main" id="{E7D1D858-25A1-4366-A1CD-BDA5DEE33899}"/>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69EFA3C5-244A-423A-A2CE-8CEBAF5E61B1}"/>
              </a:ext>
            </a:extLst>
          </p:cNvPr>
          <p:cNvSpPr txBox="1">
            <a:spLocks noGrp="1"/>
          </p:cNvSpPr>
          <p:nvPr>
            <p:ph type="sldNum" sz="quarter" idx="8"/>
          </p:nvPr>
        </p:nvSpPr>
        <p:spPr/>
        <p:txBody>
          <a:bodyPr/>
          <a:lstStyle>
            <a:lvl1pPr>
              <a:defRPr/>
            </a:lvl1pPr>
          </a:lstStyle>
          <a:p>
            <a:pPr lvl="0"/>
            <a:fld id="{2C9B6AE6-B001-4973-8B1B-7FF93DAAACE3}" type="slidenum">
              <a:t>‹N°›</a:t>
            </a:fld>
            <a:endParaRPr lang="en-US"/>
          </a:p>
        </p:txBody>
      </p:sp>
    </p:spTree>
    <p:extLst>
      <p:ext uri="{BB962C8B-B14F-4D97-AF65-F5344CB8AC3E}">
        <p14:creationId xmlns:p14="http://schemas.microsoft.com/office/powerpoint/2010/main" val="2356536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19846AE4-5E4C-47F2-B77D-BDB517DFD2D5}"/>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Picture Placeholder 2">
            <a:extLst>
              <a:ext uri="{FF2B5EF4-FFF2-40B4-BE49-F238E27FC236}">
                <a16:creationId xmlns:a16="http://schemas.microsoft.com/office/drawing/2014/main" id="{9CC3E107-2057-453C-9F05-E03E589BAE1E}"/>
              </a:ext>
            </a:extLst>
          </p:cNvPr>
          <p:cNvSpPr txBox="1">
            <a:spLocks noGrp="1"/>
          </p:cNvSpPr>
          <p:nvPr>
            <p:ph type="pic" idx="1"/>
          </p:nvPr>
        </p:nvSpPr>
        <p:spPr>
          <a:xfrm>
            <a:off x="1280160" y="2211494"/>
            <a:ext cx="6126480" cy="3931920"/>
          </a:xfrm>
          <a:solidFill>
            <a:srgbClr val="F7F7F7"/>
          </a:solidFill>
        </p:spPr>
        <p:txBody>
          <a:bodyPr tIns="365760" anchorCtr="1"/>
          <a:lstStyle>
            <a:lvl1pPr marL="0" indent="0" algn="ctr">
              <a:buNone/>
              <a:defRPr sz="3200">
                <a:solidFill>
                  <a:srgbClr val="7F7F7F"/>
                </a:solidFill>
              </a:defRPr>
            </a:lvl1pPr>
          </a:lstStyle>
          <a:p>
            <a:pPr lvl="0"/>
            <a:r>
              <a:rPr lang="fr-FR"/>
              <a:t>Cliquez sur l'icône pour ajouter une image</a:t>
            </a:r>
            <a:endParaRPr lang="en-US"/>
          </a:p>
        </p:txBody>
      </p:sp>
      <p:sp>
        <p:nvSpPr>
          <p:cNvPr id="4" name="Text Placeholder 3">
            <a:extLst>
              <a:ext uri="{FF2B5EF4-FFF2-40B4-BE49-F238E27FC236}">
                <a16:creationId xmlns:a16="http://schemas.microsoft.com/office/drawing/2014/main" id="{E339D1AB-3066-4EBA-BA80-B74307A4BA6A}"/>
              </a:ext>
            </a:extLst>
          </p:cNvPr>
          <p:cNvSpPr txBox="1">
            <a:spLocks noGrp="1"/>
          </p:cNvSpPr>
          <p:nvPr>
            <p:ph type="body" idx="2"/>
          </p:nvPr>
        </p:nvSpPr>
        <p:spPr>
          <a:xfrm>
            <a:off x="7790688" y="2150623"/>
            <a:ext cx="3200400" cy="3429000"/>
          </a:xfrm>
        </p:spPr>
        <p:txBody>
          <a:bodyPr/>
          <a:lstStyle>
            <a:lvl1pPr marL="0" indent="0">
              <a:lnSpc>
                <a:spcPct val="95000"/>
              </a:lnSpc>
              <a:buNone/>
              <a:defRPr sz="1800"/>
            </a:lvl1pPr>
          </a:lstStyle>
          <a:p>
            <a:pPr lvl="0"/>
            <a:r>
              <a:rPr lang="fr-FR"/>
              <a:t>Modifier les styles du texte du masque</a:t>
            </a:r>
          </a:p>
        </p:txBody>
      </p:sp>
      <p:sp>
        <p:nvSpPr>
          <p:cNvPr id="5" name="Date Placeholder 4">
            <a:extLst>
              <a:ext uri="{FF2B5EF4-FFF2-40B4-BE49-F238E27FC236}">
                <a16:creationId xmlns:a16="http://schemas.microsoft.com/office/drawing/2014/main" id="{665C7E51-3786-478E-B594-50F1FE046D84}"/>
              </a:ext>
            </a:extLst>
          </p:cNvPr>
          <p:cNvSpPr txBox="1">
            <a:spLocks noGrp="1"/>
          </p:cNvSpPr>
          <p:nvPr>
            <p:ph type="dt" sz="half" idx="7"/>
          </p:nvPr>
        </p:nvSpPr>
        <p:spPr/>
        <p:txBody>
          <a:bodyPr/>
          <a:lstStyle>
            <a:lvl1pPr>
              <a:defRPr/>
            </a:lvl1pPr>
          </a:lstStyle>
          <a:p>
            <a:pPr lvl="0"/>
            <a:fld id="{AAE67187-D8A2-4D57-AD58-F1DEB16D5A83}" type="datetime1">
              <a:rPr lang="en-US"/>
              <a:pPr lvl="0"/>
              <a:t>1/15/2019</a:t>
            </a:fld>
            <a:endParaRPr lang="en-US"/>
          </a:p>
        </p:txBody>
      </p:sp>
      <p:sp>
        <p:nvSpPr>
          <p:cNvPr id="6" name="Footer Placeholder 5">
            <a:extLst>
              <a:ext uri="{FF2B5EF4-FFF2-40B4-BE49-F238E27FC236}">
                <a16:creationId xmlns:a16="http://schemas.microsoft.com/office/drawing/2014/main" id="{F72FB803-07B3-4F87-A722-D9679C69D1CD}"/>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10DFC411-3255-450A-AE74-EEE9BD562E93}"/>
              </a:ext>
            </a:extLst>
          </p:cNvPr>
          <p:cNvSpPr txBox="1">
            <a:spLocks noGrp="1"/>
          </p:cNvSpPr>
          <p:nvPr>
            <p:ph type="sldNum" sz="quarter" idx="8"/>
          </p:nvPr>
        </p:nvSpPr>
        <p:spPr/>
        <p:txBody>
          <a:bodyPr/>
          <a:lstStyle>
            <a:lvl1pPr>
              <a:defRPr/>
            </a:lvl1pPr>
          </a:lstStyle>
          <a:p>
            <a:pPr lvl="0"/>
            <a:fld id="{57368165-3C2B-4220-934C-B8ECF07A4AC9}" type="slidenum">
              <a:t>‹N°›</a:t>
            </a:fld>
            <a:endParaRPr lang="en-US"/>
          </a:p>
        </p:txBody>
      </p:sp>
    </p:spTree>
    <p:extLst>
      <p:ext uri="{BB962C8B-B14F-4D97-AF65-F5344CB8AC3E}">
        <p14:creationId xmlns:p14="http://schemas.microsoft.com/office/powerpoint/2010/main" val="4172196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6C20-7349-4C50-8377-E586AA57E403}"/>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65EE975E-3FAB-4396-9D7C-8E8DA479E03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2AAF843A-BAA9-4FCA-A9C6-FF3244A57546}"/>
              </a:ext>
            </a:extLst>
          </p:cNvPr>
          <p:cNvSpPr txBox="1">
            <a:spLocks noGrp="1"/>
          </p:cNvSpPr>
          <p:nvPr>
            <p:ph type="dt" sz="half" idx="7"/>
          </p:nvPr>
        </p:nvSpPr>
        <p:spPr/>
        <p:txBody>
          <a:bodyPr/>
          <a:lstStyle>
            <a:lvl1pPr>
              <a:defRPr/>
            </a:lvl1pPr>
          </a:lstStyle>
          <a:p>
            <a:pPr lvl="0"/>
            <a:fld id="{EEAD3347-7CBF-4321-AEAB-26C53B1F234E}" type="datetime1">
              <a:rPr lang="en-US"/>
              <a:pPr lvl="0"/>
              <a:t>1/15/2019</a:t>
            </a:fld>
            <a:endParaRPr lang="en-US"/>
          </a:p>
        </p:txBody>
      </p:sp>
      <p:sp>
        <p:nvSpPr>
          <p:cNvPr id="5" name="Footer Placeholder 4">
            <a:extLst>
              <a:ext uri="{FF2B5EF4-FFF2-40B4-BE49-F238E27FC236}">
                <a16:creationId xmlns:a16="http://schemas.microsoft.com/office/drawing/2014/main" id="{ED1C8D14-0EFB-452F-86A7-7EBC65D04A7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F14C330-2476-4A63-AFC6-EBA1277219E7}"/>
              </a:ext>
            </a:extLst>
          </p:cNvPr>
          <p:cNvSpPr txBox="1">
            <a:spLocks noGrp="1"/>
          </p:cNvSpPr>
          <p:nvPr>
            <p:ph type="sldNum" sz="quarter" idx="8"/>
          </p:nvPr>
        </p:nvSpPr>
        <p:spPr/>
        <p:txBody>
          <a:bodyPr/>
          <a:lstStyle>
            <a:lvl1pPr>
              <a:defRPr/>
            </a:lvl1pPr>
          </a:lstStyle>
          <a:p>
            <a:pPr lvl="0"/>
            <a:fld id="{0BC6E781-EAE8-4A00-A9B3-9BA3C247ECD8}" type="slidenum">
              <a:t>‹N°›</a:t>
            </a:fld>
            <a:endParaRPr lang="en-US"/>
          </a:p>
        </p:txBody>
      </p:sp>
    </p:spTree>
    <p:extLst>
      <p:ext uri="{BB962C8B-B14F-4D97-AF65-F5344CB8AC3E}">
        <p14:creationId xmlns:p14="http://schemas.microsoft.com/office/powerpoint/2010/main" val="1882423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4E36BC1-138D-454C-8C1E-12F3630A08FB}"/>
              </a:ext>
            </a:extLst>
          </p:cNvPr>
          <p:cNvSpPr/>
          <p:nvPr/>
        </p:nvSpPr>
        <p:spPr>
          <a:xfrm>
            <a:off x="9019312" y="0"/>
            <a:ext cx="2743200" cy="6858000"/>
          </a:xfrm>
          <a:prstGeom prst="rect">
            <a:avLst/>
          </a:pr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3" name="Vertical Title 1">
            <a:extLst>
              <a:ext uri="{FF2B5EF4-FFF2-40B4-BE49-F238E27FC236}">
                <a16:creationId xmlns:a16="http://schemas.microsoft.com/office/drawing/2014/main" id="{26760A37-CA24-4841-B45F-E246247FC074}"/>
              </a:ext>
            </a:extLst>
          </p:cNvPr>
          <p:cNvSpPr txBox="1">
            <a:spLocks noGrp="1"/>
          </p:cNvSpPr>
          <p:nvPr>
            <p:ph type="title" orient="vert"/>
          </p:nvPr>
        </p:nvSpPr>
        <p:spPr>
          <a:xfrm>
            <a:off x="9160623" y="274640"/>
            <a:ext cx="2402375" cy="5897559"/>
          </a:xfrm>
        </p:spPr>
        <p:txBody>
          <a:bodyPr vert="eaVert"/>
          <a:lstStyle>
            <a:lvl1pPr>
              <a:defRPr/>
            </a:lvl1pPr>
          </a:lstStyle>
          <a:p>
            <a:pPr lvl="0"/>
            <a:r>
              <a:rPr lang="fr-FR"/>
              <a:t>Modifiez le style du titre</a:t>
            </a:r>
            <a:endParaRPr lang="en-US"/>
          </a:p>
        </p:txBody>
      </p:sp>
      <p:sp>
        <p:nvSpPr>
          <p:cNvPr id="4" name="Vertical Text Placeholder 2">
            <a:extLst>
              <a:ext uri="{FF2B5EF4-FFF2-40B4-BE49-F238E27FC236}">
                <a16:creationId xmlns:a16="http://schemas.microsoft.com/office/drawing/2014/main" id="{9F8D06CF-0BA3-4541-9D0A-1FC133C13929}"/>
              </a:ext>
            </a:extLst>
          </p:cNvPr>
          <p:cNvSpPr txBox="1">
            <a:spLocks noGrp="1"/>
          </p:cNvSpPr>
          <p:nvPr>
            <p:ph type="body" orient="vert" idx="1"/>
          </p:nvPr>
        </p:nvSpPr>
        <p:spPr>
          <a:xfrm>
            <a:off x="838203" y="274640"/>
            <a:ext cx="7973293" cy="5897559"/>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3">
            <a:extLst>
              <a:ext uri="{FF2B5EF4-FFF2-40B4-BE49-F238E27FC236}">
                <a16:creationId xmlns:a16="http://schemas.microsoft.com/office/drawing/2014/main" id="{0AD6938E-6BF7-4FFD-BD60-4474699EB965}"/>
              </a:ext>
            </a:extLst>
          </p:cNvPr>
          <p:cNvSpPr txBox="1">
            <a:spLocks noGrp="1"/>
          </p:cNvSpPr>
          <p:nvPr>
            <p:ph type="dt" sz="half" idx="7"/>
          </p:nvPr>
        </p:nvSpPr>
        <p:spPr>
          <a:xfrm>
            <a:off x="838203" y="6422855"/>
            <a:ext cx="2743200" cy="365129"/>
          </a:xfrm>
        </p:spPr>
        <p:txBody>
          <a:bodyPr/>
          <a:lstStyle>
            <a:lvl1pPr>
              <a:defRPr/>
            </a:lvl1pPr>
          </a:lstStyle>
          <a:p>
            <a:pPr lvl="0"/>
            <a:fld id="{E2964A87-560B-4DD0-B729-D068469C74F6}" type="datetime1">
              <a:rPr lang="en-US"/>
              <a:pPr lvl="0"/>
              <a:t>1/15/2019</a:t>
            </a:fld>
            <a:endParaRPr lang="en-US"/>
          </a:p>
        </p:txBody>
      </p:sp>
      <p:sp>
        <p:nvSpPr>
          <p:cNvPr id="6" name="Footer Placeholder 4">
            <a:extLst>
              <a:ext uri="{FF2B5EF4-FFF2-40B4-BE49-F238E27FC236}">
                <a16:creationId xmlns:a16="http://schemas.microsoft.com/office/drawing/2014/main" id="{EC31B878-5E37-4678-A63D-97B4341B4629}"/>
              </a:ext>
            </a:extLst>
          </p:cNvPr>
          <p:cNvSpPr txBox="1">
            <a:spLocks noGrp="1"/>
          </p:cNvSpPr>
          <p:nvPr>
            <p:ph type="ftr" sz="quarter" idx="9"/>
          </p:nvPr>
        </p:nvSpPr>
        <p:spPr>
          <a:xfrm>
            <a:off x="3776133" y="6422855"/>
            <a:ext cx="4279666" cy="365129"/>
          </a:xfrm>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DA26B40E-2F98-414A-B694-041C9C85C840}"/>
              </a:ext>
            </a:extLst>
          </p:cNvPr>
          <p:cNvSpPr txBox="1">
            <a:spLocks noGrp="1"/>
          </p:cNvSpPr>
          <p:nvPr>
            <p:ph type="sldNum" sz="quarter" idx="8"/>
          </p:nvPr>
        </p:nvSpPr>
        <p:spPr>
          <a:xfrm>
            <a:off x="8073045" y="6422855"/>
            <a:ext cx="879762" cy="365129"/>
          </a:xfrm>
        </p:spPr>
        <p:txBody>
          <a:bodyPr/>
          <a:lstStyle>
            <a:lvl1pPr>
              <a:defRPr/>
            </a:lvl1pPr>
          </a:lstStyle>
          <a:p>
            <a:pPr lvl="0"/>
            <a:fld id="{AB5D7780-786B-4846-8A19-6310CC5A5035}" type="slidenum">
              <a:t>‹N°›</a:t>
            </a:fld>
            <a:endParaRPr lang="en-US"/>
          </a:p>
        </p:txBody>
      </p:sp>
    </p:spTree>
    <p:extLst>
      <p:ext uri="{BB962C8B-B14F-4D97-AF65-F5344CB8AC3E}">
        <p14:creationId xmlns:p14="http://schemas.microsoft.com/office/powerpoint/2010/main" val="1650830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1_Image avec légende">
    <p:spTree>
      <p:nvGrpSpPr>
        <p:cNvPr id="1" name=""/>
        <p:cNvGrpSpPr/>
        <p:nvPr/>
      </p:nvGrpSpPr>
      <p:grpSpPr>
        <a:xfrm>
          <a:off x="0" y="0"/>
          <a:ext cx="0" cy="0"/>
          <a:chOff x="0" y="0"/>
          <a:chExt cx="0" cy="0"/>
        </a:xfrm>
      </p:grpSpPr>
      <p:pic>
        <p:nvPicPr>
          <p:cNvPr id="2" name="image8.png" descr="tape.png">
            <a:extLst>
              <a:ext uri="{FF2B5EF4-FFF2-40B4-BE49-F238E27FC236}">
                <a16:creationId xmlns:a16="http://schemas.microsoft.com/office/drawing/2014/main" id="{83449A7D-6C5E-44AE-949D-91657B47916B}"/>
              </a:ext>
            </a:extLst>
          </p:cNvPr>
          <p:cNvPicPr>
            <a:picLocks noChangeAspect="1"/>
          </p:cNvPicPr>
          <p:nvPr/>
        </p:nvPicPr>
        <p:blipFill>
          <a:blip/>
          <a:stretch>
            <a:fillRect/>
          </a:stretch>
        </p:blipFill>
        <p:spPr>
          <a:xfrm>
            <a:off x="4165604" y="191210"/>
            <a:ext cx="3708404" cy="819146"/>
          </a:xfrm>
          <a:prstGeom prst="rect">
            <a:avLst/>
          </a:prstGeom>
          <a:noFill/>
          <a:ln cap="flat">
            <a:noFill/>
          </a:ln>
        </p:spPr>
      </p:pic>
      <p:sp>
        <p:nvSpPr>
          <p:cNvPr id="3" name="Shape 92">
            <a:extLst>
              <a:ext uri="{FF2B5EF4-FFF2-40B4-BE49-F238E27FC236}">
                <a16:creationId xmlns:a16="http://schemas.microsoft.com/office/drawing/2014/main" id="{F5C058D7-7BF3-4A8A-A70E-584509C04E2B}"/>
              </a:ext>
            </a:extLst>
          </p:cNvPr>
          <p:cNvSpPr txBox="1">
            <a:spLocks noGrp="1"/>
          </p:cNvSpPr>
          <p:nvPr>
            <p:ph type="title"/>
          </p:nvPr>
        </p:nvSpPr>
        <p:spPr>
          <a:xfrm>
            <a:off x="735040" y="2955157"/>
            <a:ext cx="10721925" cy="2434370"/>
          </a:xfrm>
        </p:spPr>
        <p:txBody>
          <a:bodyPr anchor="b"/>
          <a:lstStyle>
            <a:lvl1pPr>
              <a:defRPr sz="3600"/>
            </a:lvl1pPr>
          </a:lstStyle>
          <a:p>
            <a:pPr lvl="0"/>
            <a:r>
              <a:rPr lang="fr-FR"/>
              <a:t>Texte du titre</a:t>
            </a:r>
          </a:p>
        </p:txBody>
      </p:sp>
      <p:sp>
        <p:nvSpPr>
          <p:cNvPr id="4" name="Shape 93">
            <a:extLst>
              <a:ext uri="{FF2B5EF4-FFF2-40B4-BE49-F238E27FC236}">
                <a16:creationId xmlns:a16="http://schemas.microsoft.com/office/drawing/2014/main" id="{448FF342-E40F-4A79-ADDC-F69DFB8A5F8F}"/>
              </a:ext>
            </a:extLst>
          </p:cNvPr>
          <p:cNvSpPr txBox="1">
            <a:spLocks noGrp="1"/>
          </p:cNvSpPr>
          <p:nvPr>
            <p:ph type="body" idx="1"/>
          </p:nvPr>
        </p:nvSpPr>
        <p:spPr>
          <a:xfrm>
            <a:off x="1625602" y="5416155"/>
            <a:ext cx="8940802" cy="1441844"/>
          </a:xfrm>
        </p:spPr>
        <p:txBody>
          <a:bodyPr anchorCtr="1"/>
          <a:lstStyle>
            <a:lvl1pPr marL="0" indent="0" algn="ctr">
              <a:spcBef>
                <a:spcPts val="300"/>
              </a:spcBef>
              <a:buNone/>
              <a:defRPr sz="1600"/>
            </a:lvl1pPr>
            <a:lvl2pPr marL="0" indent="457200" algn="ctr">
              <a:spcBef>
                <a:spcPts val="300"/>
              </a:spcBef>
              <a:buNone/>
              <a:defRPr sz="1600"/>
            </a:lvl2pPr>
            <a:lvl3pPr marL="0" indent="914400" algn="ctr">
              <a:spcBef>
                <a:spcPts val="300"/>
              </a:spcBef>
              <a:buNone/>
              <a:defRPr sz="1600"/>
            </a:lvl3pPr>
            <a:lvl4pPr marL="0" indent="1371600" algn="ctr">
              <a:spcBef>
                <a:spcPts val="300"/>
              </a:spcBef>
              <a:buNone/>
              <a:defRPr/>
            </a:lvl4pPr>
            <a:lvl5pPr marL="0" indent="1828800" algn="ctr">
              <a:spcBef>
                <a:spcPts val="300"/>
              </a:spcBef>
              <a:buNone/>
              <a:defRPr/>
            </a:lvl5pPr>
          </a:lstStyle>
          <a:p>
            <a:pPr lvl="0"/>
            <a:r>
              <a:rPr lang="fr-FR"/>
              <a:t>Texte niveau 1</a:t>
            </a:r>
          </a:p>
          <a:p>
            <a:pPr lvl="1"/>
            <a:r>
              <a:rPr lang="fr-FR"/>
              <a:t>Texte niveau 2</a:t>
            </a:r>
          </a:p>
          <a:p>
            <a:pPr lvl="2"/>
            <a:r>
              <a:rPr lang="fr-FR"/>
              <a:t>Texte niveau 3</a:t>
            </a:r>
          </a:p>
          <a:p>
            <a:pPr lvl="3"/>
            <a:r>
              <a:rPr lang="fr-FR"/>
              <a:t>Texte niveau 4</a:t>
            </a:r>
          </a:p>
          <a:p>
            <a:pPr lvl="4"/>
            <a:r>
              <a:rPr lang="fr-FR"/>
              <a:t>Texte niveau 5</a:t>
            </a:r>
          </a:p>
        </p:txBody>
      </p:sp>
      <p:sp>
        <p:nvSpPr>
          <p:cNvPr id="5" name="Shape 94">
            <a:extLst>
              <a:ext uri="{FF2B5EF4-FFF2-40B4-BE49-F238E27FC236}">
                <a16:creationId xmlns:a16="http://schemas.microsoft.com/office/drawing/2014/main" id="{14B0EF86-91FE-4219-8EAE-68A63EACD7DB}"/>
              </a:ext>
            </a:extLst>
          </p:cNvPr>
          <p:cNvSpPr txBox="1">
            <a:spLocks noGrp="1"/>
          </p:cNvSpPr>
          <p:nvPr>
            <p:ph type="sldNum" sz="quarter" idx="8"/>
          </p:nvPr>
        </p:nvSpPr>
        <p:spPr/>
        <p:txBody>
          <a:bodyPr/>
          <a:lstStyle>
            <a:lvl1pPr>
              <a:defRPr lang="fr-FR"/>
            </a:lvl1pPr>
          </a:lstStyle>
          <a:p>
            <a:pPr lvl="0"/>
            <a:fld id="{CFDD1ABE-5FC9-4FBF-821E-CBC29CB3385E}" type="slidenum">
              <a:t>‹N°›</a:t>
            </a:fld>
            <a:endParaRPr lang="fr-FR"/>
          </a:p>
        </p:txBody>
      </p:sp>
    </p:spTree>
    <p:extLst>
      <p:ext uri="{BB962C8B-B14F-4D97-AF65-F5344CB8AC3E}">
        <p14:creationId xmlns:p14="http://schemas.microsoft.com/office/powerpoint/2010/main" val="1078406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CADFC-CF8F-4F2B-9678-1437B5858E1C}"/>
              </a:ext>
            </a:extLst>
          </p:cNvPr>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15FC53C-766A-4B6A-8EBC-642EE84936A8}"/>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852C880-B550-467D-A71D-C5A26675BC0F}"/>
              </a:ext>
            </a:extLst>
          </p:cNvPr>
          <p:cNvSpPr>
            <a:spLocks noGrp="1"/>
          </p:cNvSpPr>
          <p:nvPr>
            <p:ph type="dt" sz="half" idx="10"/>
          </p:nvPr>
        </p:nvSpPr>
        <p:spPr/>
        <p:txBody>
          <a:bodyPr/>
          <a:lstStyle/>
          <a:p>
            <a:fld id="{A6DE9B48-5FFB-483A-B59D-E120AAF59E7D}" type="datetimeFigureOut">
              <a:rPr lang="fr-FR" smtClean="0"/>
              <a:t>15/01/2019</a:t>
            </a:fld>
            <a:endParaRPr lang="fr-FR"/>
          </a:p>
        </p:txBody>
      </p:sp>
      <p:sp>
        <p:nvSpPr>
          <p:cNvPr id="5" name="Espace réservé du pied de page 4">
            <a:extLst>
              <a:ext uri="{FF2B5EF4-FFF2-40B4-BE49-F238E27FC236}">
                <a16:creationId xmlns:a16="http://schemas.microsoft.com/office/drawing/2014/main" id="{9E463D16-D129-44E6-8FEE-6ECD7B692B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3E7F26-9311-4C49-9EA4-CFA7C685AF54}"/>
              </a:ext>
            </a:extLst>
          </p:cNvPr>
          <p:cNvSpPr>
            <a:spLocks noGrp="1"/>
          </p:cNvSpPr>
          <p:nvPr>
            <p:ph type="sldNum" sz="quarter" idx="12"/>
          </p:nvPr>
        </p:nvSpPr>
        <p:spPr/>
        <p:txBody>
          <a:bodyPr/>
          <a:lstStyle/>
          <a:p>
            <a:fld id="{C65C4FD4-BFF4-4F5D-AF10-4CA4D9F2030F}" type="slidenum">
              <a:rPr lang="fr-FR" smtClean="0"/>
              <a:t>‹N°›</a:t>
            </a:fld>
            <a:endParaRPr lang="fr-FR"/>
          </a:p>
        </p:txBody>
      </p:sp>
    </p:spTree>
    <p:extLst>
      <p:ext uri="{BB962C8B-B14F-4D97-AF65-F5344CB8AC3E}">
        <p14:creationId xmlns:p14="http://schemas.microsoft.com/office/powerpoint/2010/main" val="110944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9796D8-662F-4BE3-879F-EDFC70D4DF8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A49A737-5C01-4BCE-A603-D202A50157F4}"/>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B14D02-4E24-4DDA-A5B8-7D994340099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736E817-6FF7-43FA-94DD-5403DCFA2F8D}"/>
              </a:ext>
            </a:extLst>
          </p:cNvPr>
          <p:cNvSpPr>
            <a:spLocks noGrp="1"/>
          </p:cNvSpPr>
          <p:nvPr>
            <p:ph type="ftr" sz="quarter" idx="11"/>
          </p:nvPr>
        </p:nvSpPr>
        <p:spPr/>
        <p:txBody>
          <a:bodyPr/>
          <a:lstStyle/>
          <a:p>
            <a:r>
              <a:rPr lang="fr-FR"/>
              <a:t>Formation Apprenance-R</a:t>
            </a:r>
          </a:p>
        </p:txBody>
      </p:sp>
      <p:sp>
        <p:nvSpPr>
          <p:cNvPr id="6" name="Espace réservé du numéro de diapositive 5">
            <a:extLst>
              <a:ext uri="{FF2B5EF4-FFF2-40B4-BE49-F238E27FC236}">
                <a16:creationId xmlns:a16="http://schemas.microsoft.com/office/drawing/2014/main" id="{2535250C-5865-4814-B2DF-79DA7AE14A3A}"/>
              </a:ext>
            </a:extLst>
          </p:cNvPr>
          <p:cNvSpPr>
            <a:spLocks noGrp="1"/>
          </p:cNvSpPr>
          <p:nvPr>
            <p:ph type="sldNum" sz="quarter" idx="12"/>
          </p:nvPr>
        </p:nvSpPr>
        <p:spPr/>
        <p:txBody>
          <a:bodyPr/>
          <a:lstStyle/>
          <a:p>
            <a:fld id="{50BC6AF3-CD6F-401D-B5F8-B420455902B2}" type="slidenum">
              <a:rPr lang="fr-FR" smtClean="0"/>
              <a:t>‹N°›</a:t>
            </a:fld>
            <a:endParaRPr lang="fr-FR"/>
          </a:p>
        </p:txBody>
      </p:sp>
    </p:spTree>
    <p:extLst>
      <p:ext uri="{BB962C8B-B14F-4D97-AF65-F5344CB8AC3E}">
        <p14:creationId xmlns:p14="http://schemas.microsoft.com/office/powerpoint/2010/main" val="373026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37C80-DF6F-4539-9F10-6BE6D8B414B9}"/>
              </a:ext>
            </a:extLst>
          </p:cNvPr>
          <p:cNvSpPr>
            <a:spLocks noGrp="1"/>
          </p:cNvSpPr>
          <p:nvPr>
            <p:ph type="title"/>
          </p:nvPr>
        </p:nvSpPr>
        <p:spPr>
          <a:xfrm>
            <a:off x="831851" y="1709740"/>
            <a:ext cx="105156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6A712616-92C3-4D79-8572-A3CB659D3B87}"/>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16C89A1A-8247-45BA-A06C-8F49E9468E01}"/>
              </a:ext>
            </a:extLst>
          </p:cNvPr>
          <p:cNvSpPr>
            <a:spLocks noGrp="1"/>
          </p:cNvSpPr>
          <p:nvPr>
            <p:ph type="dt" sz="half" idx="10"/>
          </p:nvPr>
        </p:nvSpPr>
        <p:spPr/>
        <p:txBody>
          <a:bodyPr/>
          <a:lstStyle/>
          <a:p>
            <a:fld id="{A6DE9B48-5FFB-483A-B59D-E120AAF59E7D}" type="datetimeFigureOut">
              <a:rPr lang="fr-FR" smtClean="0"/>
              <a:t>15/01/2019</a:t>
            </a:fld>
            <a:endParaRPr lang="fr-FR"/>
          </a:p>
        </p:txBody>
      </p:sp>
      <p:sp>
        <p:nvSpPr>
          <p:cNvPr id="5" name="Espace réservé du pied de page 4">
            <a:extLst>
              <a:ext uri="{FF2B5EF4-FFF2-40B4-BE49-F238E27FC236}">
                <a16:creationId xmlns:a16="http://schemas.microsoft.com/office/drawing/2014/main" id="{AF5B151A-7A41-4E3B-87A3-CB8154EFE7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175735-66A8-4670-BF9A-CE9BFB7FDDC1}"/>
              </a:ext>
            </a:extLst>
          </p:cNvPr>
          <p:cNvSpPr>
            <a:spLocks noGrp="1"/>
          </p:cNvSpPr>
          <p:nvPr>
            <p:ph type="sldNum" sz="quarter" idx="12"/>
          </p:nvPr>
        </p:nvSpPr>
        <p:spPr/>
        <p:txBody>
          <a:bodyPr/>
          <a:lstStyle/>
          <a:p>
            <a:fld id="{C65C4FD4-BFF4-4F5D-AF10-4CA4D9F2030F}" type="slidenum">
              <a:rPr lang="fr-FR" smtClean="0"/>
              <a:t>‹N°›</a:t>
            </a:fld>
            <a:endParaRPr lang="fr-FR"/>
          </a:p>
        </p:txBody>
      </p:sp>
    </p:spTree>
    <p:extLst>
      <p:ext uri="{BB962C8B-B14F-4D97-AF65-F5344CB8AC3E}">
        <p14:creationId xmlns:p14="http://schemas.microsoft.com/office/powerpoint/2010/main" val="295862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54BD5B-9518-412A-8AB1-C61CBF61FD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D7E4CD3-5AB1-4479-93D5-6EA7706CC60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8BE09D2-82BF-4BEE-817B-86C9FDA0ED2C}"/>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569134C-B676-432C-9D46-4F198F29B634}"/>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04DB0138-2D1D-432B-9A56-2D8ED285F241}"/>
              </a:ext>
            </a:extLst>
          </p:cNvPr>
          <p:cNvSpPr>
            <a:spLocks noGrp="1"/>
          </p:cNvSpPr>
          <p:nvPr>
            <p:ph type="ftr" sz="quarter" idx="11"/>
          </p:nvPr>
        </p:nvSpPr>
        <p:spPr/>
        <p:txBody>
          <a:bodyPr/>
          <a:lstStyle/>
          <a:p>
            <a:r>
              <a:rPr lang="fr-FR"/>
              <a:t>Formation Apprenance-R</a:t>
            </a:r>
          </a:p>
        </p:txBody>
      </p:sp>
      <p:sp>
        <p:nvSpPr>
          <p:cNvPr id="7" name="Espace réservé du numéro de diapositive 6">
            <a:extLst>
              <a:ext uri="{FF2B5EF4-FFF2-40B4-BE49-F238E27FC236}">
                <a16:creationId xmlns:a16="http://schemas.microsoft.com/office/drawing/2014/main" id="{C01B745A-1D79-4977-B2BE-E4E1FC63EF96}"/>
              </a:ext>
            </a:extLst>
          </p:cNvPr>
          <p:cNvSpPr>
            <a:spLocks noGrp="1"/>
          </p:cNvSpPr>
          <p:nvPr>
            <p:ph type="sldNum" sz="quarter" idx="12"/>
          </p:nvPr>
        </p:nvSpPr>
        <p:spPr/>
        <p:txBody>
          <a:bodyPr/>
          <a:lstStyle/>
          <a:p>
            <a:fld id="{50BC6AF3-CD6F-401D-B5F8-B420455902B2}" type="slidenum">
              <a:rPr lang="fr-FR" smtClean="0"/>
              <a:t>‹N°›</a:t>
            </a:fld>
            <a:endParaRPr lang="fr-FR"/>
          </a:p>
        </p:txBody>
      </p:sp>
    </p:spTree>
    <p:extLst>
      <p:ext uri="{BB962C8B-B14F-4D97-AF65-F5344CB8AC3E}">
        <p14:creationId xmlns:p14="http://schemas.microsoft.com/office/powerpoint/2010/main" val="171272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EACA8BE-1098-48E9-BB7F-86A56FCE802E}"/>
              </a:ext>
            </a:extLst>
          </p:cNvPr>
          <p:cNvSpPr/>
          <p:nvPr/>
        </p:nvSpPr>
        <p:spPr>
          <a:xfrm>
            <a:off x="-6839" y="2059009"/>
            <a:ext cx="12195663" cy="1828800"/>
          </a:xfrm>
          <a:prstGeom prst="rect">
            <a:avLst/>
          </a:prstGeom>
          <a:solidFill>
            <a:srgbClr val="099BDD"/>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F6F8E974-C2DD-43E0-A6D2-817692F10CA9}"/>
              </a:ext>
            </a:extLst>
          </p:cNvPr>
          <p:cNvSpPr txBox="1">
            <a:spLocks noGrp="1"/>
          </p:cNvSpPr>
          <p:nvPr>
            <p:ph type="title"/>
          </p:nvPr>
        </p:nvSpPr>
        <p:spPr>
          <a:xfrm>
            <a:off x="833192" y="2208879"/>
            <a:ext cx="10515600" cy="1676396"/>
          </a:xfrm>
        </p:spPr>
        <p:txBody>
          <a:bodyPr anchorCtr="1">
            <a:noAutofit/>
          </a:bodyPr>
          <a:lstStyle>
            <a:lvl1pPr algn="ctr">
              <a:lnSpc>
                <a:spcPct val="80000"/>
              </a:lnSpc>
              <a:defRPr sz="6000" spc="150">
                <a:solidFill>
                  <a:srgbClr val="FFFFFF"/>
                </a:solidFill>
              </a:defRPr>
            </a:lvl1pPr>
          </a:lstStyle>
          <a:p>
            <a:pPr lvl="0"/>
            <a:r>
              <a:rPr lang="fr-FR"/>
              <a:t>Modifiez le style du titre</a:t>
            </a:r>
            <a:endParaRPr lang="en-US"/>
          </a:p>
        </p:txBody>
      </p:sp>
      <p:sp>
        <p:nvSpPr>
          <p:cNvPr id="4" name="Text Placeholder 2">
            <a:extLst>
              <a:ext uri="{FF2B5EF4-FFF2-40B4-BE49-F238E27FC236}">
                <a16:creationId xmlns:a16="http://schemas.microsoft.com/office/drawing/2014/main" id="{1EE6B8CA-1800-4F0C-9122-23621020FF11}"/>
              </a:ext>
            </a:extLst>
          </p:cNvPr>
          <p:cNvSpPr txBox="1">
            <a:spLocks noGrp="1"/>
          </p:cNvSpPr>
          <p:nvPr>
            <p:ph type="body" idx="1"/>
          </p:nvPr>
        </p:nvSpPr>
        <p:spPr>
          <a:xfrm>
            <a:off x="833192" y="4010329"/>
            <a:ext cx="10515600" cy="1174638"/>
          </a:xfrm>
        </p:spPr>
        <p:txBody>
          <a:bodyPr anchorCtr="1"/>
          <a:lstStyle>
            <a:lvl1pPr marL="0" indent="0" algn="ctr">
              <a:buNone/>
              <a:defRPr sz="2000">
                <a:solidFill>
                  <a:srgbClr val="099BDD"/>
                </a:solidFill>
              </a:defRPr>
            </a:lvl1pPr>
          </a:lstStyle>
          <a:p>
            <a:pPr lvl="0"/>
            <a:r>
              <a:rPr lang="fr-FR"/>
              <a:t>Modifier les styles du texte du masque</a:t>
            </a:r>
          </a:p>
        </p:txBody>
      </p:sp>
      <p:sp>
        <p:nvSpPr>
          <p:cNvPr id="5" name="Date Placeholder 3">
            <a:extLst>
              <a:ext uri="{FF2B5EF4-FFF2-40B4-BE49-F238E27FC236}">
                <a16:creationId xmlns:a16="http://schemas.microsoft.com/office/drawing/2014/main" id="{FCCC9EF7-DD97-4288-979E-24A02F3D8E4D}"/>
              </a:ext>
            </a:extLst>
          </p:cNvPr>
          <p:cNvSpPr txBox="1">
            <a:spLocks noGrp="1"/>
          </p:cNvSpPr>
          <p:nvPr>
            <p:ph type="dt" sz="half" idx="7"/>
          </p:nvPr>
        </p:nvSpPr>
        <p:spPr/>
        <p:txBody>
          <a:bodyPr/>
          <a:lstStyle>
            <a:lvl1pPr>
              <a:defRPr>
                <a:solidFill>
                  <a:srgbClr val="099BDD"/>
                </a:solidFill>
              </a:defRPr>
            </a:lvl1pPr>
          </a:lstStyle>
          <a:p>
            <a:pPr lvl="0"/>
            <a:fld id="{38140256-7D53-4E3E-8314-229452EC9629}" type="datetime1">
              <a:rPr lang="en-US"/>
              <a:pPr lvl="0"/>
              <a:t>1/15/2019</a:t>
            </a:fld>
            <a:endParaRPr lang="en-US"/>
          </a:p>
        </p:txBody>
      </p:sp>
      <p:sp>
        <p:nvSpPr>
          <p:cNvPr id="6" name="Footer Placeholder 4">
            <a:extLst>
              <a:ext uri="{FF2B5EF4-FFF2-40B4-BE49-F238E27FC236}">
                <a16:creationId xmlns:a16="http://schemas.microsoft.com/office/drawing/2014/main" id="{966B8D23-72BB-4A6C-872E-AB00A0850AE7}"/>
              </a:ext>
            </a:extLst>
          </p:cNvPr>
          <p:cNvSpPr txBox="1">
            <a:spLocks noGrp="1"/>
          </p:cNvSpPr>
          <p:nvPr>
            <p:ph type="ftr" sz="quarter" idx="9"/>
          </p:nvPr>
        </p:nvSpPr>
        <p:spPr/>
        <p:txBody>
          <a:bodyPr/>
          <a:lstStyle>
            <a:lvl1pPr>
              <a:defRPr>
                <a:solidFill>
                  <a:srgbClr val="099BDD"/>
                </a:solidFill>
              </a:defRPr>
            </a:lvl1pPr>
          </a:lstStyle>
          <a:p>
            <a:pPr lvl="0"/>
            <a:endParaRPr lang="en-US"/>
          </a:p>
        </p:txBody>
      </p:sp>
      <p:sp>
        <p:nvSpPr>
          <p:cNvPr id="7" name="Slide Number Placeholder 5">
            <a:extLst>
              <a:ext uri="{FF2B5EF4-FFF2-40B4-BE49-F238E27FC236}">
                <a16:creationId xmlns:a16="http://schemas.microsoft.com/office/drawing/2014/main" id="{02C17A2E-6800-4A95-BAAC-CFE649D3B1C0}"/>
              </a:ext>
            </a:extLst>
          </p:cNvPr>
          <p:cNvSpPr txBox="1">
            <a:spLocks noGrp="1"/>
          </p:cNvSpPr>
          <p:nvPr>
            <p:ph type="sldNum" sz="quarter" idx="8"/>
          </p:nvPr>
        </p:nvSpPr>
        <p:spPr/>
        <p:txBody>
          <a:bodyPr/>
          <a:lstStyle>
            <a:lvl1pPr>
              <a:defRPr>
                <a:solidFill>
                  <a:srgbClr val="099BDD"/>
                </a:solidFill>
              </a:defRPr>
            </a:lvl1pPr>
          </a:lstStyle>
          <a:p>
            <a:pPr lvl="0"/>
            <a:fld id="{8E62687A-6160-48D8-A549-9A7C59A3E333}" type="slidenum">
              <a:t>‹N°›</a:t>
            </a:fld>
            <a:endParaRPr lang="en-US"/>
          </a:p>
        </p:txBody>
      </p:sp>
    </p:spTree>
    <p:extLst>
      <p:ext uri="{BB962C8B-B14F-4D97-AF65-F5344CB8AC3E}">
        <p14:creationId xmlns:p14="http://schemas.microsoft.com/office/powerpoint/2010/main" val="2079428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0CA8A5-CD78-4C88-BA2A-D7B938871369}"/>
              </a:ext>
            </a:extLst>
          </p:cNvPr>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A2D8822-6514-4E04-9641-7020EC2D3D1E}"/>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5E0BDCF-2D52-427F-B2C9-E72EEAC004D6}"/>
              </a:ext>
            </a:extLst>
          </p:cNvPr>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940C1B9-AE4D-4BC0-A6EC-0911703C8533}"/>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9CFD0A8-9B22-4355-BE27-53E3D39CA618}"/>
              </a:ext>
            </a:extLst>
          </p:cNvPr>
          <p:cNvSpPr>
            <a:spLocks noGrp="1"/>
          </p:cNvSpPr>
          <p:nvPr>
            <p:ph sz="quarter" idx="4"/>
          </p:nvPr>
        </p:nvSpPr>
        <p:spPr>
          <a:xfrm>
            <a:off x="6172201"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37BFB3F-3534-4CF6-82A2-D590B942634B}"/>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7FBEBC4F-B08B-4AED-B550-FEC2D7D5C740}"/>
              </a:ext>
            </a:extLst>
          </p:cNvPr>
          <p:cNvSpPr>
            <a:spLocks noGrp="1"/>
          </p:cNvSpPr>
          <p:nvPr>
            <p:ph type="ftr" sz="quarter" idx="11"/>
          </p:nvPr>
        </p:nvSpPr>
        <p:spPr/>
        <p:txBody>
          <a:bodyPr/>
          <a:lstStyle/>
          <a:p>
            <a:r>
              <a:rPr lang="fr-FR"/>
              <a:t>Formation Apprenance-R</a:t>
            </a:r>
          </a:p>
        </p:txBody>
      </p:sp>
      <p:sp>
        <p:nvSpPr>
          <p:cNvPr id="9" name="Espace réservé du numéro de diapositive 8">
            <a:extLst>
              <a:ext uri="{FF2B5EF4-FFF2-40B4-BE49-F238E27FC236}">
                <a16:creationId xmlns:a16="http://schemas.microsoft.com/office/drawing/2014/main" id="{6D8AB35A-7F3D-4783-84E1-79F520510E7E}"/>
              </a:ext>
            </a:extLst>
          </p:cNvPr>
          <p:cNvSpPr>
            <a:spLocks noGrp="1"/>
          </p:cNvSpPr>
          <p:nvPr>
            <p:ph type="sldNum" sz="quarter" idx="12"/>
          </p:nvPr>
        </p:nvSpPr>
        <p:spPr/>
        <p:txBody>
          <a:bodyPr/>
          <a:lstStyle/>
          <a:p>
            <a:fld id="{50BC6AF3-CD6F-401D-B5F8-B420455902B2}" type="slidenum">
              <a:rPr lang="fr-FR" smtClean="0"/>
              <a:t>‹N°›</a:t>
            </a:fld>
            <a:endParaRPr lang="fr-FR"/>
          </a:p>
        </p:txBody>
      </p:sp>
    </p:spTree>
    <p:extLst>
      <p:ext uri="{BB962C8B-B14F-4D97-AF65-F5344CB8AC3E}">
        <p14:creationId xmlns:p14="http://schemas.microsoft.com/office/powerpoint/2010/main" val="262577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A0CC10-1C2A-412D-9190-E085318CE9D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CB73580-FA2C-4F53-A9F3-A3AABF038C40}"/>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2B45D2D0-2262-4A91-B4E6-7D3D0422EC10}"/>
              </a:ext>
            </a:extLst>
          </p:cNvPr>
          <p:cNvSpPr>
            <a:spLocks noGrp="1"/>
          </p:cNvSpPr>
          <p:nvPr>
            <p:ph type="ftr" sz="quarter" idx="11"/>
          </p:nvPr>
        </p:nvSpPr>
        <p:spPr/>
        <p:txBody>
          <a:bodyPr/>
          <a:lstStyle/>
          <a:p>
            <a:r>
              <a:rPr lang="fr-FR"/>
              <a:t>Formation Apprenance-R</a:t>
            </a:r>
          </a:p>
        </p:txBody>
      </p:sp>
      <p:sp>
        <p:nvSpPr>
          <p:cNvPr id="5" name="Espace réservé du numéro de diapositive 4">
            <a:extLst>
              <a:ext uri="{FF2B5EF4-FFF2-40B4-BE49-F238E27FC236}">
                <a16:creationId xmlns:a16="http://schemas.microsoft.com/office/drawing/2014/main" id="{CE053707-6DAA-4D15-9689-94A24CA28AF9}"/>
              </a:ext>
            </a:extLst>
          </p:cNvPr>
          <p:cNvSpPr>
            <a:spLocks noGrp="1"/>
          </p:cNvSpPr>
          <p:nvPr>
            <p:ph type="sldNum" sz="quarter" idx="12"/>
          </p:nvPr>
        </p:nvSpPr>
        <p:spPr/>
        <p:txBody>
          <a:bodyPr/>
          <a:lstStyle/>
          <a:p>
            <a:fld id="{50BC6AF3-CD6F-401D-B5F8-B420455902B2}" type="slidenum">
              <a:rPr lang="fr-FR" smtClean="0"/>
              <a:t>‹N°›</a:t>
            </a:fld>
            <a:endParaRPr lang="fr-FR"/>
          </a:p>
        </p:txBody>
      </p:sp>
    </p:spTree>
    <p:extLst>
      <p:ext uri="{BB962C8B-B14F-4D97-AF65-F5344CB8AC3E}">
        <p14:creationId xmlns:p14="http://schemas.microsoft.com/office/powerpoint/2010/main" val="408220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D59D4B1-0303-47A9-B374-794F6C57B0A4}"/>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74A65352-1B3F-4479-9E7B-E067104CD743}"/>
              </a:ext>
            </a:extLst>
          </p:cNvPr>
          <p:cNvSpPr>
            <a:spLocks noGrp="1"/>
          </p:cNvSpPr>
          <p:nvPr>
            <p:ph type="ftr" sz="quarter" idx="11"/>
          </p:nvPr>
        </p:nvSpPr>
        <p:spPr/>
        <p:txBody>
          <a:bodyPr/>
          <a:lstStyle/>
          <a:p>
            <a:r>
              <a:rPr lang="fr-FR"/>
              <a:t>Formation Apprenance-R</a:t>
            </a:r>
          </a:p>
        </p:txBody>
      </p:sp>
      <p:sp>
        <p:nvSpPr>
          <p:cNvPr id="4" name="Espace réservé du numéro de diapositive 3">
            <a:extLst>
              <a:ext uri="{FF2B5EF4-FFF2-40B4-BE49-F238E27FC236}">
                <a16:creationId xmlns:a16="http://schemas.microsoft.com/office/drawing/2014/main" id="{A6BE19F5-D411-4729-BEDB-F71AE16F4957}"/>
              </a:ext>
            </a:extLst>
          </p:cNvPr>
          <p:cNvSpPr>
            <a:spLocks noGrp="1"/>
          </p:cNvSpPr>
          <p:nvPr>
            <p:ph type="sldNum" sz="quarter" idx="12"/>
          </p:nvPr>
        </p:nvSpPr>
        <p:spPr/>
        <p:txBody>
          <a:bodyPr/>
          <a:lstStyle/>
          <a:p>
            <a:fld id="{50BC6AF3-CD6F-401D-B5F8-B420455902B2}" type="slidenum">
              <a:rPr lang="fr-FR" smtClean="0"/>
              <a:t>‹N°›</a:t>
            </a:fld>
            <a:endParaRPr lang="fr-FR"/>
          </a:p>
        </p:txBody>
      </p:sp>
    </p:spTree>
    <p:extLst>
      <p:ext uri="{BB962C8B-B14F-4D97-AF65-F5344CB8AC3E}">
        <p14:creationId xmlns:p14="http://schemas.microsoft.com/office/powerpoint/2010/main" val="230303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7602A7-EED3-452F-BF84-DEFB095F3B10}"/>
              </a:ext>
            </a:extLst>
          </p:cNvPr>
          <p:cNvSpPr>
            <a:spLocks noGrp="1"/>
          </p:cNvSpPr>
          <p:nvPr>
            <p:ph type="title"/>
          </p:nvPr>
        </p:nvSpPr>
        <p:spPr>
          <a:xfrm>
            <a:off x="839788" y="457200"/>
            <a:ext cx="3932237"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F92D701E-6847-4599-BEEF-34BB628F475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C4C2DCE-A5FF-4589-A444-C4382AD4C3C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6AD90CC-C04E-44C6-A710-8D7D179A5DD8}"/>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D33E5361-393E-4675-A330-564B2ACF0106}"/>
              </a:ext>
            </a:extLst>
          </p:cNvPr>
          <p:cNvSpPr>
            <a:spLocks noGrp="1"/>
          </p:cNvSpPr>
          <p:nvPr>
            <p:ph type="ftr" sz="quarter" idx="11"/>
          </p:nvPr>
        </p:nvSpPr>
        <p:spPr/>
        <p:txBody>
          <a:bodyPr/>
          <a:lstStyle/>
          <a:p>
            <a:r>
              <a:rPr lang="fr-FR"/>
              <a:t>Formation Apprenance-R</a:t>
            </a:r>
          </a:p>
        </p:txBody>
      </p:sp>
      <p:sp>
        <p:nvSpPr>
          <p:cNvPr id="7" name="Espace réservé du numéro de diapositive 6">
            <a:extLst>
              <a:ext uri="{FF2B5EF4-FFF2-40B4-BE49-F238E27FC236}">
                <a16:creationId xmlns:a16="http://schemas.microsoft.com/office/drawing/2014/main" id="{1C5550A7-6ED3-461D-BB97-61C148E9C9F7}"/>
              </a:ext>
            </a:extLst>
          </p:cNvPr>
          <p:cNvSpPr>
            <a:spLocks noGrp="1"/>
          </p:cNvSpPr>
          <p:nvPr>
            <p:ph type="sldNum" sz="quarter" idx="12"/>
          </p:nvPr>
        </p:nvSpPr>
        <p:spPr/>
        <p:txBody>
          <a:bodyPr/>
          <a:lstStyle/>
          <a:p>
            <a:fld id="{50BC6AF3-CD6F-401D-B5F8-B420455902B2}" type="slidenum">
              <a:rPr lang="fr-FR" smtClean="0"/>
              <a:t>‹N°›</a:t>
            </a:fld>
            <a:endParaRPr lang="fr-FR"/>
          </a:p>
        </p:txBody>
      </p:sp>
    </p:spTree>
    <p:extLst>
      <p:ext uri="{BB962C8B-B14F-4D97-AF65-F5344CB8AC3E}">
        <p14:creationId xmlns:p14="http://schemas.microsoft.com/office/powerpoint/2010/main" val="11798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96D9B-7133-4F94-8EF2-425C2CEE1DBD}"/>
              </a:ext>
            </a:extLst>
          </p:cNvPr>
          <p:cNvSpPr>
            <a:spLocks noGrp="1"/>
          </p:cNvSpPr>
          <p:nvPr>
            <p:ph type="title"/>
          </p:nvPr>
        </p:nvSpPr>
        <p:spPr>
          <a:xfrm>
            <a:off x="839788" y="457200"/>
            <a:ext cx="3932237"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FFAB5074-DF74-468F-89E1-2C7606C73DCE}"/>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6E778986-EB14-44F9-A991-824AE373311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EE5825D-F386-4CBA-80FC-C81598774238}"/>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A7ACC142-0DD7-48E2-BD7C-C1B6F482FBD2}"/>
              </a:ext>
            </a:extLst>
          </p:cNvPr>
          <p:cNvSpPr>
            <a:spLocks noGrp="1"/>
          </p:cNvSpPr>
          <p:nvPr>
            <p:ph type="ftr" sz="quarter" idx="11"/>
          </p:nvPr>
        </p:nvSpPr>
        <p:spPr/>
        <p:txBody>
          <a:bodyPr/>
          <a:lstStyle/>
          <a:p>
            <a:r>
              <a:rPr lang="fr-FR"/>
              <a:t>Formation Apprenance-R</a:t>
            </a:r>
          </a:p>
        </p:txBody>
      </p:sp>
      <p:sp>
        <p:nvSpPr>
          <p:cNvPr id="7" name="Espace réservé du numéro de diapositive 6">
            <a:extLst>
              <a:ext uri="{FF2B5EF4-FFF2-40B4-BE49-F238E27FC236}">
                <a16:creationId xmlns:a16="http://schemas.microsoft.com/office/drawing/2014/main" id="{F1069EBA-EC83-4BB1-AC3F-C2B188A5101F}"/>
              </a:ext>
            </a:extLst>
          </p:cNvPr>
          <p:cNvSpPr>
            <a:spLocks noGrp="1"/>
          </p:cNvSpPr>
          <p:nvPr>
            <p:ph type="sldNum" sz="quarter" idx="12"/>
          </p:nvPr>
        </p:nvSpPr>
        <p:spPr/>
        <p:txBody>
          <a:bodyPr/>
          <a:lstStyle/>
          <a:p>
            <a:fld id="{50BC6AF3-CD6F-401D-B5F8-B420455902B2}" type="slidenum">
              <a:rPr lang="fr-FR" smtClean="0"/>
              <a:t>‹N°›</a:t>
            </a:fld>
            <a:endParaRPr lang="fr-FR"/>
          </a:p>
        </p:txBody>
      </p:sp>
    </p:spTree>
    <p:extLst>
      <p:ext uri="{BB962C8B-B14F-4D97-AF65-F5344CB8AC3E}">
        <p14:creationId xmlns:p14="http://schemas.microsoft.com/office/powerpoint/2010/main" val="287218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35638C-FC7D-472C-B7E5-A561C950C3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C389AED-6B27-4520-9BDA-FC699D03B46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BCA0F5-0916-4A1E-B9BC-0306C411BC6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6CAB6CB0-E52E-4E04-965E-86F9A8471834}"/>
              </a:ext>
            </a:extLst>
          </p:cNvPr>
          <p:cNvSpPr>
            <a:spLocks noGrp="1"/>
          </p:cNvSpPr>
          <p:nvPr>
            <p:ph type="ftr" sz="quarter" idx="11"/>
          </p:nvPr>
        </p:nvSpPr>
        <p:spPr/>
        <p:txBody>
          <a:bodyPr/>
          <a:lstStyle/>
          <a:p>
            <a:r>
              <a:rPr lang="fr-FR"/>
              <a:t>Formation Apprenance-R</a:t>
            </a:r>
          </a:p>
        </p:txBody>
      </p:sp>
      <p:sp>
        <p:nvSpPr>
          <p:cNvPr id="6" name="Espace réservé du numéro de diapositive 5">
            <a:extLst>
              <a:ext uri="{FF2B5EF4-FFF2-40B4-BE49-F238E27FC236}">
                <a16:creationId xmlns:a16="http://schemas.microsoft.com/office/drawing/2014/main" id="{91EFC9F8-C706-4D36-B3CA-773D147D349B}"/>
              </a:ext>
            </a:extLst>
          </p:cNvPr>
          <p:cNvSpPr>
            <a:spLocks noGrp="1"/>
          </p:cNvSpPr>
          <p:nvPr>
            <p:ph type="sldNum" sz="quarter" idx="12"/>
          </p:nvPr>
        </p:nvSpPr>
        <p:spPr/>
        <p:txBody>
          <a:bodyPr/>
          <a:lstStyle/>
          <a:p>
            <a:fld id="{50BC6AF3-CD6F-401D-B5F8-B420455902B2}" type="slidenum">
              <a:rPr lang="fr-FR" smtClean="0"/>
              <a:t>‹N°›</a:t>
            </a:fld>
            <a:endParaRPr lang="fr-FR"/>
          </a:p>
        </p:txBody>
      </p:sp>
    </p:spTree>
    <p:extLst>
      <p:ext uri="{BB962C8B-B14F-4D97-AF65-F5344CB8AC3E}">
        <p14:creationId xmlns:p14="http://schemas.microsoft.com/office/powerpoint/2010/main" val="3198537529"/>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4E2AC3D-CC91-43CF-8D99-686B98CCFC39}"/>
              </a:ext>
            </a:extLst>
          </p:cNvPr>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3313DAC-1E52-4A31-877C-87D199859BB4}"/>
              </a:ext>
            </a:extLst>
          </p:cNvPr>
          <p:cNvSpPr>
            <a:spLocks noGrp="1"/>
          </p:cNvSpPr>
          <p:nvPr>
            <p:ph type="body" orient="vert" idx="1"/>
          </p:nvPr>
        </p:nvSpPr>
        <p:spPr>
          <a:xfrm>
            <a:off x="838201"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2B4834-D635-4393-8D42-1B1178EE94C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C3D088CF-F8F9-4329-A638-BA2564979F20}"/>
              </a:ext>
            </a:extLst>
          </p:cNvPr>
          <p:cNvSpPr>
            <a:spLocks noGrp="1"/>
          </p:cNvSpPr>
          <p:nvPr>
            <p:ph type="ftr" sz="quarter" idx="11"/>
          </p:nvPr>
        </p:nvSpPr>
        <p:spPr/>
        <p:txBody>
          <a:bodyPr/>
          <a:lstStyle/>
          <a:p>
            <a:r>
              <a:rPr lang="fr-FR"/>
              <a:t>Formation Apprenance-R</a:t>
            </a:r>
          </a:p>
        </p:txBody>
      </p:sp>
      <p:sp>
        <p:nvSpPr>
          <p:cNvPr id="6" name="Espace réservé du numéro de diapositive 5">
            <a:extLst>
              <a:ext uri="{FF2B5EF4-FFF2-40B4-BE49-F238E27FC236}">
                <a16:creationId xmlns:a16="http://schemas.microsoft.com/office/drawing/2014/main" id="{3A5D4714-F25C-47E0-BE70-15BE3998EB24}"/>
              </a:ext>
            </a:extLst>
          </p:cNvPr>
          <p:cNvSpPr>
            <a:spLocks noGrp="1"/>
          </p:cNvSpPr>
          <p:nvPr>
            <p:ph type="sldNum" sz="quarter" idx="12"/>
          </p:nvPr>
        </p:nvSpPr>
        <p:spPr/>
        <p:txBody>
          <a:bodyPr/>
          <a:lstStyle/>
          <a:p>
            <a:fld id="{50BC6AF3-CD6F-401D-B5F8-B420455902B2}" type="slidenum">
              <a:rPr lang="fr-FR" smtClean="0"/>
              <a:t>‹N°›</a:t>
            </a:fld>
            <a:endParaRPr lang="fr-FR"/>
          </a:p>
        </p:txBody>
      </p:sp>
    </p:spTree>
    <p:extLst>
      <p:ext uri="{BB962C8B-B14F-4D97-AF65-F5344CB8AC3E}">
        <p14:creationId xmlns:p14="http://schemas.microsoft.com/office/powerpoint/2010/main" val="411991372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5DA07B62-E76B-4D6A-A9B2-1ABE4291A412}"/>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FAFD3C79-9B1D-4924-980A-9F5D11DC0D05}"/>
              </a:ext>
            </a:extLst>
          </p:cNvPr>
          <p:cNvSpPr txBox="1">
            <a:spLocks noGrp="1"/>
          </p:cNvSpPr>
          <p:nvPr>
            <p:ph idx="1"/>
          </p:nvPr>
        </p:nvSpPr>
        <p:spPr>
          <a:xfrm>
            <a:off x="1205343" y="2011680"/>
            <a:ext cx="4754880" cy="420624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DB3D6E17-4824-4648-BD47-EE4BFB7ED4EC}"/>
              </a:ext>
            </a:extLst>
          </p:cNvPr>
          <p:cNvSpPr txBox="1">
            <a:spLocks noGrp="1"/>
          </p:cNvSpPr>
          <p:nvPr>
            <p:ph idx="2"/>
          </p:nvPr>
        </p:nvSpPr>
        <p:spPr>
          <a:xfrm>
            <a:off x="6230392" y="2011680"/>
            <a:ext cx="4754880" cy="420624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BE8F3268-0C47-4E9A-8FA7-17F4B10506EE}"/>
              </a:ext>
            </a:extLst>
          </p:cNvPr>
          <p:cNvSpPr txBox="1">
            <a:spLocks noGrp="1"/>
          </p:cNvSpPr>
          <p:nvPr>
            <p:ph type="dt" sz="half" idx="7"/>
          </p:nvPr>
        </p:nvSpPr>
        <p:spPr/>
        <p:txBody>
          <a:bodyPr/>
          <a:lstStyle>
            <a:lvl1pPr>
              <a:defRPr/>
            </a:lvl1pPr>
          </a:lstStyle>
          <a:p>
            <a:pPr lvl="0"/>
            <a:fld id="{8E2B6D99-3AB7-4CE1-B012-559E838A2A65}" type="datetime1">
              <a:rPr lang="en-US"/>
              <a:pPr lvl="0"/>
              <a:t>1/15/2019</a:t>
            </a:fld>
            <a:endParaRPr lang="en-US"/>
          </a:p>
        </p:txBody>
      </p:sp>
      <p:sp>
        <p:nvSpPr>
          <p:cNvPr id="6" name="Footer Placeholder 5">
            <a:extLst>
              <a:ext uri="{FF2B5EF4-FFF2-40B4-BE49-F238E27FC236}">
                <a16:creationId xmlns:a16="http://schemas.microsoft.com/office/drawing/2014/main" id="{9B86F7DF-EB21-4770-B2ED-B639DCDE50D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33BB4EB4-90A5-4441-A306-EF40935167D2}"/>
              </a:ext>
            </a:extLst>
          </p:cNvPr>
          <p:cNvSpPr txBox="1">
            <a:spLocks noGrp="1"/>
          </p:cNvSpPr>
          <p:nvPr>
            <p:ph type="sldNum" sz="quarter" idx="8"/>
          </p:nvPr>
        </p:nvSpPr>
        <p:spPr/>
        <p:txBody>
          <a:bodyPr/>
          <a:lstStyle>
            <a:lvl1pPr>
              <a:defRPr/>
            </a:lvl1pPr>
          </a:lstStyle>
          <a:p>
            <a:pPr lvl="0"/>
            <a:fld id="{E66DFE1E-84EE-45D5-AC8C-177C60166B20}" type="slidenum">
              <a:t>‹N°›</a:t>
            </a:fld>
            <a:endParaRPr lang="en-US"/>
          </a:p>
        </p:txBody>
      </p:sp>
    </p:spTree>
    <p:extLst>
      <p:ext uri="{BB962C8B-B14F-4D97-AF65-F5344CB8AC3E}">
        <p14:creationId xmlns:p14="http://schemas.microsoft.com/office/powerpoint/2010/main" val="336210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A11F5C08-8149-4720-9A6E-6540B4782B7C}"/>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3396906B-3D8A-4234-97DD-18458B714DA9}"/>
              </a:ext>
            </a:extLst>
          </p:cNvPr>
          <p:cNvSpPr txBox="1">
            <a:spLocks noGrp="1"/>
          </p:cNvSpPr>
          <p:nvPr>
            <p:ph type="body" idx="1"/>
          </p:nvPr>
        </p:nvSpPr>
        <p:spPr>
          <a:xfrm>
            <a:off x="1207008" y="1913473"/>
            <a:ext cx="4754880" cy="743096"/>
          </a:xfrm>
        </p:spPr>
        <p:txBody>
          <a:bodyPr anchor="ctr"/>
          <a:lstStyle>
            <a:lvl1pPr marL="0" indent="0">
              <a:buNone/>
              <a:defRPr sz="2100" b="1"/>
            </a:lvl1pPr>
          </a:lstStyle>
          <a:p>
            <a:pPr lvl="0"/>
            <a:r>
              <a:rPr lang="fr-FR"/>
              <a:t>Modifier les styles du texte du masque</a:t>
            </a:r>
          </a:p>
        </p:txBody>
      </p:sp>
      <p:sp>
        <p:nvSpPr>
          <p:cNvPr id="4" name="Content Placeholder 3">
            <a:extLst>
              <a:ext uri="{FF2B5EF4-FFF2-40B4-BE49-F238E27FC236}">
                <a16:creationId xmlns:a16="http://schemas.microsoft.com/office/drawing/2014/main" id="{DA4B232F-6910-4495-975C-02DDC250D5C8}"/>
              </a:ext>
            </a:extLst>
          </p:cNvPr>
          <p:cNvSpPr txBox="1">
            <a:spLocks noGrp="1"/>
          </p:cNvSpPr>
          <p:nvPr>
            <p:ph idx="2"/>
          </p:nvPr>
        </p:nvSpPr>
        <p:spPr>
          <a:xfrm>
            <a:off x="1207008" y="2656569"/>
            <a:ext cx="4754880" cy="356616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16868061-54EE-4861-8A2F-5BEC473C6F50}"/>
              </a:ext>
            </a:extLst>
          </p:cNvPr>
          <p:cNvSpPr txBox="1">
            <a:spLocks noGrp="1"/>
          </p:cNvSpPr>
          <p:nvPr>
            <p:ph type="body" idx="3"/>
          </p:nvPr>
        </p:nvSpPr>
        <p:spPr>
          <a:xfrm>
            <a:off x="6231233" y="1913473"/>
            <a:ext cx="4754880" cy="743096"/>
          </a:xfrm>
        </p:spPr>
        <p:txBody>
          <a:bodyPr anchor="ctr"/>
          <a:lstStyle>
            <a:lvl1pPr marL="0" indent="0">
              <a:buNone/>
              <a:defRPr sz="2100" b="1"/>
            </a:lvl1pPr>
          </a:lstStyle>
          <a:p>
            <a:pPr lvl="0"/>
            <a:r>
              <a:rPr lang="fr-FR"/>
              <a:t>Modifier les styles du texte du masque</a:t>
            </a:r>
          </a:p>
        </p:txBody>
      </p:sp>
      <p:sp>
        <p:nvSpPr>
          <p:cNvPr id="6" name="Content Placeholder 5">
            <a:extLst>
              <a:ext uri="{FF2B5EF4-FFF2-40B4-BE49-F238E27FC236}">
                <a16:creationId xmlns:a16="http://schemas.microsoft.com/office/drawing/2014/main" id="{4622128A-3327-463D-9CFC-0E5E359B689A}"/>
              </a:ext>
            </a:extLst>
          </p:cNvPr>
          <p:cNvSpPr txBox="1">
            <a:spLocks noGrp="1"/>
          </p:cNvSpPr>
          <p:nvPr>
            <p:ph idx="4"/>
          </p:nvPr>
        </p:nvSpPr>
        <p:spPr>
          <a:xfrm>
            <a:off x="6231233" y="2656560"/>
            <a:ext cx="4754880" cy="356616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481BEB78-D6F2-4EDA-9924-965FA119B4C2}"/>
              </a:ext>
            </a:extLst>
          </p:cNvPr>
          <p:cNvSpPr txBox="1">
            <a:spLocks noGrp="1"/>
          </p:cNvSpPr>
          <p:nvPr>
            <p:ph type="dt" sz="half" idx="7"/>
          </p:nvPr>
        </p:nvSpPr>
        <p:spPr/>
        <p:txBody>
          <a:bodyPr/>
          <a:lstStyle>
            <a:lvl1pPr>
              <a:defRPr/>
            </a:lvl1pPr>
          </a:lstStyle>
          <a:p>
            <a:pPr lvl="0"/>
            <a:fld id="{28FA7E8C-B293-46EA-BF94-214FFC73D254}" type="datetime1">
              <a:rPr lang="en-US"/>
              <a:pPr lvl="0"/>
              <a:t>1/15/2019</a:t>
            </a:fld>
            <a:endParaRPr lang="en-US"/>
          </a:p>
        </p:txBody>
      </p:sp>
      <p:sp>
        <p:nvSpPr>
          <p:cNvPr id="8" name="Footer Placeholder 7">
            <a:extLst>
              <a:ext uri="{FF2B5EF4-FFF2-40B4-BE49-F238E27FC236}">
                <a16:creationId xmlns:a16="http://schemas.microsoft.com/office/drawing/2014/main" id="{E4BEDB00-E537-4B74-9B75-B2C5C2D5044C}"/>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52E73C1B-41AD-4CCB-B5C4-89B8C05F0A1B}"/>
              </a:ext>
            </a:extLst>
          </p:cNvPr>
          <p:cNvSpPr txBox="1">
            <a:spLocks noGrp="1"/>
          </p:cNvSpPr>
          <p:nvPr>
            <p:ph type="sldNum" sz="quarter" idx="8"/>
          </p:nvPr>
        </p:nvSpPr>
        <p:spPr/>
        <p:txBody>
          <a:bodyPr/>
          <a:lstStyle>
            <a:lvl1pPr>
              <a:defRPr/>
            </a:lvl1pPr>
          </a:lstStyle>
          <a:p>
            <a:pPr lvl="0"/>
            <a:fld id="{A85A4153-0968-4DA3-83D8-A58CB33B71F1}" type="slidenum">
              <a:t>‹N°›</a:t>
            </a:fld>
            <a:endParaRPr lang="en-US"/>
          </a:p>
        </p:txBody>
      </p:sp>
    </p:spTree>
    <p:extLst>
      <p:ext uri="{BB962C8B-B14F-4D97-AF65-F5344CB8AC3E}">
        <p14:creationId xmlns:p14="http://schemas.microsoft.com/office/powerpoint/2010/main" val="201848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EB17-D268-4ACE-8F31-8ABB790EC203}"/>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a:extLst>
              <a:ext uri="{FF2B5EF4-FFF2-40B4-BE49-F238E27FC236}">
                <a16:creationId xmlns:a16="http://schemas.microsoft.com/office/drawing/2014/main" id="{7FF6EBB9-3C94-4F9F-B386-55EE20AE55DE}"/>
              </a:ext>
            </a:extLst>
          </p:cNvPr>
          <p:cNvSpPr txBox="1">
            <a:spLocks noGrp="1"/>
          </p:cNvSpPr>
          <p:nvPr>
            <p:ph type="dt" sz="half" idx="7"/>
          </p:nvPr>
        </p:nvSpPr>
        <p:spPr/>
        <p:txBody>
          <a:bodyPr/>
          <a:lstStyle>
            <a:lvl1pPr>
              <a:defRPr/>
            </a:lvl1pPr>
          </a:lstStyle>
          <a:p>
            <a:pPr lvl="0"/>
            <a:fld id="{79C3F5BB-232B-485F-B225-D74A655F5A9F}" type="datetime1">
              <a:rPr lang="en-US"/>
              <a:pPr lvl="0"/>
              <a:t>1/15/2019</a:t>
            </a:fld>
            <a:endParaRPr lang="en-US"/>
          </a:p>
        </p:txBody>
      </p:sp>
      <p:sp>
        <p:nvSpPr>
          <p:cNvPr id="4" name="Footer Placeholder 3">
            <a:extLst>
              <a:ext uri="{FF2B5EF4-FFF2-40B4-BE49-F238E27FC236}">
                <a16:creationId xmlns:a16="http://schemas.microsoft.com/office/drawing/2014/main" id="{82C8196D-5005-42AA-AAB5-61F52676DE3D}"/>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ADCC52E0-1355-47D2-8F55-75A9E9342699}"/>
              </a:ext>
            </a:extLst>
          </p:cNvPr>
          <p:cNvSpPr txBox="1">
            <a:spLocks noGrp="1"/>
          </p:cNvSpPr>
          <p:nvPr>
            <p:ph type="sldNum" sz="quarter" idx="8"/>
          </p:nvPr>
        </p:nvSpPr>
        <p:spPr/>
        <p:txBody>
          <a:bodyPr/>
          <a:lstStyle>
            <a:lvl1pPr>
              <a:defRPr/>
            </a:lvl1pPr>
          </a:lstStyle>
          <a:p>
            <a:pPr lvl="0"/>
            <a:fld id="{8771F173-D872-413D-916E-8E34B7139377}" type="slidenum">
              <a:t>‹N°›</a:t>
            </a:fld>
            <a:endParaRPr lang="en-US"/>
          </a:p>
        </p:txBody>
      </p:sp>
    </p:spTree>
    <p:extLst>
      <p:ext uri="{BB962C8B-B14F-4D97-AF65-F5344CB8AC3E}">
        <p14:creationId xmlns:p14="http://schemas.microsoft.com/office/powerpoint/2010/main" val="300965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979C9D-57AE-4276-8370-E95C47F2CDAD}"/>
              </a:ext>
            </a:extLst>
          </p:cNvPr>
          <p:cNvSpPr txBox="1">
            <a:spLocks noGrp="1"/>
          </p:cNvSpPr>
          <p:nvPr>
            <p:ph type="dt" sz="half" idx="7"/>
          </p:nvPr>
        </p:nvSpPr>
        <p:spPr/>
        <p:txBody>
          <a:bodyPr/>
          <a:lstStyle>
            <a:lvl1pPr>
              <a:defRPr/>
            </a:lvl1pPr>
          </a:lstStyle>
          <a:p>
            <a:pPr lvl="0"/>
            <a:fld id="{91D28FC7-35BA-4DD2-9C72-CB70D6336997}" type="datetime1">
              <a:rPr lang="en-US"/>
              <a:pPr lvl="0"/>
              <a:t>1/15/2019</a:t>
            </a:fld>
            <a:endParaRPr lang="en-US"/>
          </a:p>
        </p:txBody>
      </p:sp>
      <p:sp>
        <p:nvSpPr>
          <p:cNvPr id="3" name="Footer Placeholder 2">
            <a:extLst>
              <a:ext uri="{FF2B5EF4-FFF2-40B4-BE49-F238E27FC236}">
                <a16:creationId xmlns:a16="http://schemas.microsoft.com/office/drawing/2014/main" id="{526191E2-8DDA-4B6B-9581-9CF91250C9A9}"/>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112BC7C6-CB53-4AF5-97E0-BF0AEBEE527D}"/>
              </a:ext>
            </a:extLst>
          </p:cNvPr>
          <p:cNvSpPr txBox="1">
            <a:spLocks noGrp="1"/>
          </p:cNvSpPr>
          <p:nvPr>
            <p:ph type="sldNum" sz="quarter" idx="8"/>
          </p:nvPr>
        </p:nvSpPr>
        <p:spPr/>
        <p:txBody>
          <a:bodyPr/>
          <a:lstStyle>
            <a:lvl1pPr>
              <a:defRPr/>
            </a:lvl1pPr>
          </a:lstStyle>
          <a:p>
            <a:pPr lvl="0"/>
            <a:fld id="{423EAD6D-CD9A-44AB-BACA-96AD864C647B}" type="slidenum">
              <a:t>‹N°›</a:t>
            </a:fld>
            <a:endParaRPr lang="en-US"/>
          </a:p>
        </p:txBody>
      </p:sp>
    </p:spTree>
    <p:extLst>
      <p:ext uri="{BB962C8B-B14F-4D97-AF65-F5344CB8AC3E}">
        <p14:creationId xmlns:p14="http://schemas.microsoft.com/office/powerpoint/2010/main" val="186503138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50B38CC8-4AD0-4245-AAD7-266CCC29A2B7}"/>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1C668AE4-72DF-40B3-BAB5-72ED288880CF}"/>
              </a:ext>
            </a:extLst>
          </p:cNvPr>
          <p:cNvSpPr txBox="1">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C2206D56-A13F-49DF-A72D-37CEFFFB5D39}"/>
              </a:ext>
            </a:extLst>
          </p:cNvPr>
          <p:cNvSpPr txBox="1">
            <a:spLocks noGrp="1"/>
          </p:cNvSpPr>
          <p:nvPr>
            <p:ph type="body" idx="2"/>
          </p:nvPr>
        </p:nvSpPr>
        <p:spPr>
          <a:xfrm>
            <a:off x="7789023" y="2147486"/>
            <a:ext cx="3200400" cy="3432319"/>
          </a:xfrm>
        </p:spPr>
        <p:txBody>
          <a:bodyPr/>
          <a:lstStyle>
            <a:lvl1pPr marL="0" indent="0">
              <a:lnSpc>
                <a:spcPct val="95000"/>
              </a:lnSpc>
              <a:buNone/>
              <a:defRPr sz="1800"/>
            </a:lvl1pPr>
          </a:lstStyle>
          <a:p>
            <a:pPr lvl="0"/>
            <a:r>
              <a:rPr lang="fr-FR"/>
              <a:t>Modifier les styles du texte du masque</a:t>
            </a:r>
          </a:p>
        </p:txBody>
      </p:sp>
      <p:sp>
        <p:nvSpPr>
          <p:cNvPr id="5" name="Date Placeholder 4">
            <a:extLst>
              <a:ext uri="{FF2B5EF4-FFF2-40B4-BE49-F238E27FC236}">
                <a16:creationId xmlns:a16="http://schemas.microsoft.com/office/drawing/2014/main" id="{BA849BCA-BCC5-4FF7-8709-9219A48FC8A5}"/>
              </a:ext>
            </a:extLst>
          </p:cNvPr>
          <p:cNvSpPr txBox="1">
            <a:spLocks noGrp="1"/>
          </p:cNvSpPr>
          <p:nvPr>
            <p:ph type="dt" sz="half" idx="7"/>
          </p:nvPr>
        </p:nvSpPr>
        <p:spPr/>
        <p:txBody>
          <a:bodyPr/>
          <a:lstStyle>
            <a:lvl1pPr>
              <a:defRPr/>
            </a:lvl1pPr>
          </a:lstStyle>
          <a:p>
            <a:pPr lvl="0"/>
            <a:fld id="{98FA8896-D50F-418F-AC93-A056F05E739D}" type="datetime1">
              <a:rPr lang="en-US"/>
              <a:pPr lvl="0"/>
              <a:t>1/15/2019</a:t>
            </a:fld>
            <a:endParaRPr lang="en-US"/>
          </a:p>
        </p:txBody>
      </p:sp>
      <p:sp>
        <p:nvSpPr>
          <p:cNvPr id="6" name="Footer Placeholder 5">
            <a:extLst>
              <a:ext uri="{FF2B5EF4-FFF2-40B4-BE49-F238E27FC236}">
                <a16:creationId xmlns:a16="http://schemas.microsoft.com/office/drawing/2014/main" id="{D62152FE-BB25-4A03-B636-90A8E1168EF8}"/>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59EFAA6-40BD-4DC9-A9DE-3EDBA970C02C}"/>
              </a:ext>
            </a:extLst>
          </p:cNvPr>
          <p:cNvSpPr txBox="1">
            <a:spLocks noGrp="1"/>
          </p:cNvSpPr>
          <p:nvPr>
            <p:ph type="sldNum" sz="quarter" idx="8"/>
          </p:nvPr>
        </p:nvSpPr>
        <p:spPr/>
        <p:txBody>
          <a:bodyPr/>
          <a:lstStyle>
            <a:lvl1pPr>
              <a:defRPr/>
            </a:lvl1pPr>
          </a:lstStyle>
          <a:p>
            <a:pPr lvl="0"/>
            <a:fld id="{B3B92684-0651-4EC2-935D-E2EC5691406A}" type="slidenum">
              <a:t>‹N°›</a:t>
            </a:fld>
            <a:endParaRPr lang="en-US"/>
          </a:p>
        </p:txBody>
      </p:sp>
    </p:spTree>
    <p:extLst>
      <p:ext uri="{BB962C8B-B14F-4D97-AF65-F5344CB8AC3E}">
        <p14:creationId xmlns:p14="http://schemas.microsoft.com/office/powerpoint/2010/main" val="158361939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A49DD130-1C4E-4414-A5FC-D29601887529}"/>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Picture Placeholder 2">
            <a:extLst>
              <a:ext uri="{FF2B5EF4-FFF2-40B4-BE49-F238E27FC236}">
                <a16:creationId xmlns:a16="http://schemas.microsoft.com/office/drawing/2014/main" id="{AD21D723-6509-4165-A830-67363E302B6C}"/>
              </a:ext>
            </a:extLst>
          </p:cNvPr>
          <p:cNvSpPr txBox="1">
            <a:spLocks noGrp="1"/>
          </p:cNvSpPr>
          <p:nvPr>
            <p:ph type="pic" idx="1"/>
          </p:nvPr>
        </p:nvSpPr>
        <p:spPr>
          <a:xfrm>
            <a:off x="1280160" y="2211494"/>
            <a:ext cx="6126480" cy="3931920"/>
          </a:xfrm>
          <a:solidFill>
            <a:srgbClr val="F7F7F7"/>
          </a:solidFill>
        </p:spPr>
        <p:txBody>
          <a:bodyPr tIns="365760" anchorCtr="1"/>
          <a:lstStyle>
            <a:lvl1pPr marL="0" indent="0" algn="ctr">
              <a:buNone/>
              <a:defRPr sz="3200">
                <a:solidFill>
                  <a:srgbClr val="7F7F7F"/>
                </a:solidFill>
              </a:defRPr>
            </a:lvl1pPr>
          </a:lstStyle>
          <a:p>
            <a:pPr lvl="0"/>
            <a:r>
              <a:rPr lang="fr-FR"/>
              <a:t>Cliquez sur l'icône pour ajouter une image</a:t>
            </a:r>
            <a:endParaRPr lang="en-US"/>
          </a:p>
        </p:txBody>
      </p:sp>
      <p:sp>
        <p:nvSpPr>
          <p:cNvPr id="4" name="Text Placeholder 3">
            <a:extLst>
              <a:ext uri="{FF2B5EF4-FFF2-40B4-BE49-F238E27FC236}">
                <a16:creationId xmlns:a16="http://schemas.microsoft.com/office/drawing/2014/main" id="{5E601005-0DF6-43AC-B6AC-FBC9FB4F9D59}"/>
              </a:ext>
            </a:extLst>
          </p:cNvPr>
          <p:cNvSpPr txBox="1">
            <a:spLocks noGrp="1"/>
          </p:cNvSpPr>
          <p:nvPr>
            <p:ph type="body" idx="2"/>
          </p:nvPr>
        </p:nvSpPr>
        <p:spPr>
          <a:xfrm>
            <a:off x="7790688" y="2150623"/>
            <a:ext cx="3200400" cy="3429000"/>
          </a:xfrm>
        </p:spPr>
        <p:txBody>
          <a:bodyPr/>
          <a:lstStyle>
            <a:lvl1pPr marL="0" indent="0">
              <a:lnSpc>
                <a:spcPct val="95000"/>
              </a:lnSpc>
              <a:buNone/>
              <a:defRPr sz="1800"/>
            </a:lvl1pPr>
          </a:lstStyle>
          <a:p>
            <a:pPr lvl="0"/>
            <a:r>
              <a:rPr lang="fr-FR"/>
              <a:t>Modifier les styles du texte du masque</a:t>
            </a:r>
          </a:p>
        </p:txBody>
      </p:sp>
      <p:sp>
        <p:nvSpPr>
          <p:cNvPr id="5" name="Date Placeholder 4">
            <a:extLst>
              <a:ext uri="{FF2B5EF4-FFF2-40B4-BE49-F238E27FC236}">
                <a16:creationId xmlns:a16="http://schemas.microsoft.com/office/drawing/2014/main" id="{F6B01209-80D7-4688-A0BA-0A14E8DFC5FB}"/>
              </a:ext>
            </a:extLst>
          </p:cNvPr>
          <p:cNvSpPr txBox="1">
            <a:spLocks noGrp="1"/>
          </p:cNvSpPr>
          <p:nvPr>
            <p:ph type="dt" sz="half" idx="7"/>
          </p:nvPr>
        </p:nvSpPr>
        <p:spPr/>
        <p:txBody>
          <a:bodyPr/>
          <a:lstStyle>
            <a:lvl1pPr>
              <a:defRPr/>
            </a:lvl1pPr>
          </a:lstStyle>
          <a:p>
            <a:pPr lvl="0"/>
            <a:fld id="{69F46391-B24B-400A-9FB1-50FA9341361E}" type="datetime1">
              <a:rPr lang="en-US"/>
              <a:pPr lvl="0"/>
              <a:t>1/15/2019</a:t>
            </a:fld>
            <a:endParaRPr lang="en-US"/>
          </a:p>
        </p:txBody>
      </p:sp>
      <p:sp>
        <p:nvSpPr>
          <p:cNvPr id="6" name="Footer Placeholder 5">
            <a:extLst>
              <a:ext uri="{FF2B5EF4-FFF2-40B4-BE49-F238E27FC236}">
                <a16:creationId xmlns:a16="http://schemas.microsoft.com/office/drawing/2014/main" id="{252A87F7-C8AC-41EB-A471-A20602E7A99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7935D7E-4C4F-46C8-92EF-1F55704000CE}"/>
              </a:ext>
            </a:extLst>
          </p:cNvPr>
          <p:cNvSpPr txBox="1">
            <a:spLocks noGrp="1"/>
          </p:cNvSpPr>
          <p:nvPr>
            <p:ph type="sldNum" sz="quarter" idx="8"/>
          </p:nvPr>
        </p:nvSpPr>
        <p:spPr/>
        <p:txBody>
          <a:bodyPr/>
          <a:lstStyle>
            <a:lvl1pPr>
              <a:defRPr/>
            </a:lvl1pPr>
          </a:lstStyle>
          <a:p>
            <a:pPr lvl="0"/>
            <a:fld id="{F46C66D9-9208-4EF0-BDA1-11BA9C3D44D8}" type="slidenum">
              <a:t>‹N°›</a:t>
            </a:fld>
            <a:endParaRPr lang="en-US"/>
          </a:p>
        </p:txBody>
      </p:sp>
    </p:spTree>
    <p:extLst>
      <p:ext uri="{BB962C8B-B14F-4D97-AF65-F5344CB8AC3E}">
        <p14:creationId xmlns:p14="http://schemas.microsoft.com/office/powerpoint/2010/main" val="60966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9BDD"/>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65BF06A-66C3-4D87-B10A-F73D79DD7329}"/>
              </a:ext>
            </a:extLst>
          </p:cNvPr>
          <p:cNvSpPr/>
          <p:nvPr/>
        </p:nvSpPr>
        <p:spPr>
          <a:xfrm>
            <a:off x="484" y="176113"/>
            <a:ext cx="12188952" cy="1645920"/>
          </a:xfrm>
          <a:prstGeom prst="rect">
            <a:avLst/>
          </a:pr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3" name="Title Placeholder 1">
            <a:extLst>
              <a:ext uri="{FF2B5EF4-FFF2-40B4-BE49-F238E27FC236}">
                <a16:creationId xmlns:a16="http://schemas.microsoft.com/office/drawing/2014/main" id="{86E7F46F-00E3-47B4-83D9-D7BF5DE9DB8C}"/>
              </a:ext>
            </a:extLst>
          </p:cNvPr>
          <p:cNvSpPr txBox="1">
            <a:spLocks noGrp="1"/>
          </p:cNvSpPr>
          <p:nvPr>
            <p:ph type="title"/>
          </p:nvPr>
        </p:nvSpPr>
        <p:spPr>
          <a:xfrm>
            <a:off x="1202920" y="284177"/>
            <a:ext cx="9784080" cy="1508760"/>
          </a:xfrm>
          <a:prstGeom prst="rect">
            <a:avLst/>
          </a:prstGeom>
          <a:noFill/>
          <a:ln>
            <a:noFill/>
          </a:ln>
        </p:spPr>
        <p:txBody>
          <a:bodyPr vert="horz" wrap="square" lIns="91440" tIns="45720" rIns="91440" bIns="45720" anchor="ctr" anchorCtr="0" compatLnSpc="1">
            <a:normAutofit/>
          </a:bodyPr>
          <a:lstStyle/>
          <a:p>
            <a:pPr lvl="0"/>
            <a:r>
              <a:rPr lang="fr-FR"/>
              <a:t>Modifiez le style du titre</a:t>
            </a:r>
            <a:endParaRPr lang="en-US"/>
          </a:p>
        </p:txBody>
      </p:sp>
      <p:sp>
        <p:nvSpPr>
          <p:cNvPr id="4" name="Text Placeholder 2">
            <a:extLst>
              <a:ext uri="{FF2B5EF4-FFF2-40B4-BE49-F238E27FC236}">
                <a16:creationId xmlns:a16="http://schemas.microsoft.com/office/drawing/2014/main" id="{9DAD2A0F-9C02-4545-9FA5-62BC997E3CC1}"/>
              </a:ext>
            </a:extLst>
          </p:cNvPr>
          <p:cNvSpPr txBox="1">
            <a:spLocks noGrp="1"/>
          </p:cNvSpPr>
          <p:nvPr>
            <p:ph type="body" idx="1"/>
          </p:nvPr>
        </p:nvSpPr>
        <p:spPr>
          <a:xfrm>
            <a:off x="1202920" y="2011680"/>
            <a:ext cx="9784080" cy="4206240"/>
          </a:xfrm>
          <a:prstGeom prst="rect">
            <a:avLst/>
          </a:prstGeom>
          <a:noFill/>
          <a:ln>
            <a:noFill/>
          </a:ln>
        </p:spPr>
        <p:txBody>
          <a:bodyPr vert="horz" wrap="square" lIns="91440" tIns="45720" rIns="91440" bIns="45720" anchor="t" anchorCtr="0" compatLnSpc="1">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3">
            <a:extLst>
              <a:ext uri="{FF2B5EF4-FFF2-40B4-BE49-F238E27FC236}">
                <a16:creationId xmlns:a16="http://schemas.microsoft.com/office/drawing/2014/main" id="{752EFBB7-81F2-4A27-84DE-A12ECC0BBFF9}"/>
              </a:ext>
            </a:extLst>
          </p:cNvPr>
          <p:cNvSpPr txBox="1">
            <a:spLocks noGrp="1"/>
          </p:cNvSpPr>
          <p:nvPr>
            <p:ph type="dt" sz="half" idx="2"/>
          </p:nvPr>
        </p:nvSpPr>
        <p:spPr>
          <a:xfrm>
            <a:off x="1202262" y="6422855"/>
            <a:ext cx="3000896" cy="365129"/>
          </a:xfrm>
          <a:prstGeom prst="rect">
            <a:avLst/>
          </a:prstGeom>
          <a:noFill/>
          <a:ln>
            <a:noFill/>
          </a:ln>
        </p:spPr>
        <p:txBody>
          <a:bodyPr vert="horz" wrap="square" lIns="91440" tIns="45720" rIns="4572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050" b="0" i="0" u="none" strike="noStrike" kern="1200" cap="none" spc="0" baseline="0">
                <a:solidFill>
                  <a:srgbClr val="FFFFFF"/>
                </a:solidFill>
                <a:uFillTx/>
                <a:latin typeface="Corbel"/>
              </a:defRPr>
            </a:lvl1pPr>
          </a:lstStyle>
          <a:p>
            <a:pPr lvl="0"/>
            <a:fld id="{245DD10D-5D59-42E3-850B-CC90C6DBCE7B}" type="datetime1">
              <a:rPr lang="en-US"/>
              <a:pPr lvl="0"/>
              <a:t>1/15/2019</a:t>
            </a:fld>
            <a:endParaRPr lang="en-US"/>
          </a:p>
        </p:txBody>
      </p:sp>
      <p:sp>
        <p:nvSpPr>
          <p:cNvPr id="6" name="Footer Placeholder 4">
            <a:extLst>
              <a:ext uri="{FF2B5EF4-FFF2-40B4-BE49-F238E27FC236}">
                <a16:creationId xmlns:a16="http://schemas.microsoft.com/office/drawing/2014/main" id="{80BF644E-B35A-479F-B224-370ABAEAB85C}"/>
              </a:ext>
            </a:extLst>
          </p:cNvPr>
          <p:cNvSpPr txBox="1">
            <a:spLocks noGrp="1"/>
          </p:cNvSpPr>
          <p:nvPr>
            <p:ph type="ftr" sz="quarter" idx="3"/>
          </p:nvPr>
        </p:nvSpPr>
        <p:spPr>
          <a:xfrm>
            <a:off x="5596475" y="6422855"/>
            <a:ext cx="5044443"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050" b="0" i="0" u="none" strike="noStrike" kern="1200" cap="none" spc="0" baseline="0">
                <a:solidFill>
                  <a:srgbClr val="FFFFFF"/>
                </a:solidFill>
                <a:uFillTx/>
                <a:latin typeface="Corbel"/>
              </a:defRPr>
            </a:lvl1pPr>
          </a:lstStyle>
          <a:p>
            <a:pPr lvl="0"/>
            <a:endParaRPr lang="en-US"/>
          </a:p>
        </p:txBody>
      </p:sp>
      <p:sp>
        <p:nvSpPr>
          <p:cNvPr id="7" name="Slide Number Placeholder 5">
            <a:extLst>
              <a:ext uri="{FF2B5EF4-FFF2-40B4-BE49-F238E27FC236}">
                <a16:creationId xmlns:a16="http://schemas.microsoft.com/office/drawing/2014/main" id="{44C1B382-D3D1-475C-98A6-C43BF68A59D3}"/>
              </a:ext>
            </a:extLst>
          </p:cNvPr>
          <p:cNvSpPr txBox="1">
            <a:spLocks noGrp="1"/>
          </p:cNvSpPr>
          <p:nvPr>
            <p:ph type="sldNum" sz="quarter" idx="4"/>
          </p:nvPr>
        </p:nvSpPr>
        <p:spPr>
          <a:xfrm>
            <a:off x="10658923" y="6422855"/>
            <a:ext cx="946266" cy="365129"/>
          </a:xfrm>
          <a:prstGeom prst="rect">
            <a:avLst/>
          </a:prstGeom>
          <a:noFill/>
          <a:ln>
            <a:noFill/>
          </a:ln>
        </p:spPr>
        <p:txBody>
          <a:bodyPr vert="horz" wrap="square" lIns="4572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FFFFFF"/>
                </a:solidFill>
                <a:uFillTx/>
                <a:latin typeface="Corbel"/>
              </a:defRPr>
            </a:lvl1pPr>
          </a:lstStyle>
          <a:p>
            <a:pPr lvl="0"/>
            <a:fld id="{811FDC72-C7C0-405B-9F84-245EF5176A81}" type="slidenum">
              <a:t>‹N°›</a:t>
            </a:fld>
            <a:endParaRPr lang="en-US"/>
          </a:p>
        </p:txBody>
      </p:sp>
    </p:spTree>
    <p:extLst>
      <p:ext uri="{BB962C8B-B14F-4D97-AF65-F5344CB8AC3E}">
        <p14:creationId xmlns:p14="http://schemas.microsoft.com/office/powerpoint/2010/main" val="2873684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8" r:id="rId13"/>
  </p:sldLayoutIdLst>
  <p:txStyles>
    <p:titleStyle>
      <a:lvl1pPr marL="0" marR="0" lvl="0" indent="0" algn="l" defTabSz="914400" rtl="0" fontAlgn="auto" hangingPunct="1">
        <a:lnSpc>
          <a:spcPct val="85000"/>
        </a:lnSpc>
        <a:spcBef>
          <a:spcPts val="0"/>
        </a:spcBef>
        <a:spcAft>
          <a:spcPts val="0"/>
        </a:spcAft>
        <a:buNone/>
        <a:tabLst/>
        <a:defRPr lang="fr-FR" sz="4000" b="0" i="0" u="none" strike="noStrike" kern="1200" cap="all" spc="0" baseline="0">
          <a:solidFill>
            <a:srgbClr val="099BDD"/>
          </a:solidFill>
          <a:uFillTx/>
          <a:latin typeface="Corbel"/>
        </a:defRPr>
      </a:lvl1pPr>
    </p:titleStyle>
    <p:bodyStyle>
      <a:lvl1pPr marL="182880" marR="0" lvl="0" indent="-182880" algn="l" defTabSz="914400" rtl="0" fontAlgn="auto" hangingPunct="1">
        <a:lnSpc>
          <a:spcPct val="90000"/>
        </a:lnSpc>
        <a:spcBef>
          <a:spcPts val="1200"/>
        </a:spcBef>
        <a:spcAft>
          <a:spcPts val="200"/>
        </a:spcAft>
        <a:buClr>
          <a:srgbClr val="FFFFFF"/>
        </a:buClr>
        <a:buSzPct val="100000"/>
        <a:buFont typeface="Wingdings" pitchFamily="2"/>
        <a:buChar char=""/>
        <a:tabLst/>
        <a:defRPr lang="fr-FR" sz="2200" b="0" i="0" u="none" strike="noStrike" kern="1200" cap="none" spc="0" baseline="0">
          <a:solidFill>
            <a:srgbClr val="FFFFFF"/>
          </a:solidFill>
          <a:uFillTx/>
          <a:latin typeface="Corbel"/>
        </a:defRPr>
      </a:lvl1pPr>
      <a:lvl2pPr marL="411480" marR="0" lvl="1"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fr-FR" sz="2000" b="0" i="0" u="none" strike="noStrike" kern="1200" cap="none" spc="0" baseline="0">
          <a:solidFill>
            <a:srgbClr val="FFFFFF"/>
          </a:solidFill>
          <a:uFillTx/>
          <a:latin typeface="Corbel"/>
        </a:defRPr>
      </a:lvl2pPr>
      <a:lvl3pPr marL="640080" marR="0" lvl="2"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fr-FR" sz="1800" b="0" i="0" u="none" strike="noStrike" kern="1200" cap="none" spc="0" baseline="0">
          <a:solidFill>
            <a:srgbClr val="FFFFFF"/>
          </a:solidFill>
          <a:uFillTx/>
          <a:latin typeface="Corbel"/>
        </a:defRPr>
      </a:lvl3pPr>
      <a:lvl4pPr marL="868680" marR="0" lvl="3"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fr-FR" sz="1600" b="0" i="0" u="none" strike="noStrike" kern="1200" cap="none" spc="0" baseline="0">
          <a:solidFill>
            <a:srgbClr val="FFFFFF"/>
          </a:solidFill>
          <a:uFillTx/>
          <a:latin typeface="Corbel"/>
        </a:defRPr>
      </a:lvl4pPr>
      <a:lvl5pPr marL="1097280" marR="0" lvl="4"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fr-FR" sz="1600" b="0" i="0" u="none" strike="noStrike" kern="1200" cap="none" spc="0" baseline="0">
          <a:solidFill>
            <a:srgbClr val="FFFFFF"/>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99BDD"/>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BC83DE3-FD52-422F-AD7D-9B61030E3EAE}"/>
              </a:ext>
            </a:extLst>
          </p:cNvPr>
          <p:cNvSpPr/>
          <p:nvPr/>
        </p:nvSpPr>
        <p:spPr>
          <a:xfrm>
            <a:off x="484" y="176113"/>
            <a:ext cx="12188952" cy="1645920"/>
          </a:xfrm>
          <a:prstGeom prst="rect">
            <a:avLst/>
          </a:pr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3" name="Title Placeholder 1">
            <a:extLst>
              <a:ext uri="{FF2B5EF4-FFF2-40B4-BE49-F238E27FC236}">
                <a16:creationId xmlns:a16="http://schemas.microsoft.com/office/drawing/2014/main" id="{44E18F5C-9232-48FD-B280-8CD71A7AA83F}"/>
              </a:ext>
            </a:extLst>
          </p:cNvPr>
          <p:cNvSpPr txBox="1">
            <a:spLocks noGrp="1"/>
          </p:cNvSpPr>
          <p:nvPr>
            <p:ph type="title"/>
          </p:nvPr>
        </p:nvSpPr>
        <p:spPr>
          <a:xfrm>
            <a:off x="1202920" y="284177"/>
            <a:ext cx="9784080" cy="1508760"/>
          </a:xfrm>
          <a:prstGeom prst="rect">
            <a:avLst/>
          </a:prstGeom>
          <a:noFill/>
          <a:ln>
            <a:noFill/>
          </a:ln>
        </p:spPr>
        <p:txBody>
          <a:bodyPr vert="horz" wrap="square" lIns="91440" tIns="45720" rIns="91440" bIns="45720" anchor="ctr" anchorCtr="0" compatLnSpc="1">
            <a:normAutofit/>
          </a:bodyPr>
          <a:lstStyle/>
          <a:p>
            <a:pPr lvl="0"/>
            <a:r>
              <a:rPr lang="fr-FR"/>
              <a:t>Modifiez le style du titre</a:t>
            </a:r>
            <a:endParaRPr lang="en-US"/>
          </a:p>
        </p:txBody>
      </p:sp>
      <p:sp>
        <p:nvSpPr>
          <p:cNvPr id="4" name="Text Placeholder 2">
            <a:extLst>
              <a:ext uri="{FF2B5EF4-FFF2-40B4-BE49-F238E27FC236}">
                <a16:creationId xmlns:a16="http://schemas.microsoft.com/office/drawing/2014/main" id="{AEAF87AF-66CB-4DEB-A8F4-C570D4ED678F}"/>
              </a:ext>
            </a:extLst>
          </p:cNvPr>
          <p:cNvSpPr txBox="1">
            <a:spLocks noGrp="1"/>
          </p:cNvSpPr>
          <p:nvPr>
            <p:ph type="body" idx="1"/>
          </p:nvPr>
        </p:nvSpPr>
        <p:spPr>
          <a:xfrm>
            <a:off x="1202920" y="2011680"/>
            <a:ext cx="9784080" cy="4206240"/>
          </a:xfrm>
          <a:prstGeom prst="rect">
            <a:avLst/>
          </a:prstGeom>
          <a:noFill/>
          <a:ln>
            <a:noFill/>
          </a:ln>
        </p:spPr>
        <p:txBody>
          <a:bodyPr vert="horz" wrap="square" lIns="91440" tIns="45720" rIns="91440" bIns="45720" anchor="t" anchorCtr="0" compatLnSpc="1">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3">
            <a:extLst>
              <a:ext uri="{FF2B5EF4-FFF2-40B4-BE49-F238E27FC236}">
                <a16:creationId xmlns:a16="http://schemas.microsoft.com/office/drawing/2014/main" id="{678D2283-85F3-4388-A18F-8C8861A86880}"/>
              </a:ext>
            </a:extLst>
          </p:cNvPr>
          <p:cNvSpPr txBox="1">
            <a:spLocks noGrp="1"/>
          </p:cNvSpPr>
          <p:nvPr>
            <p:ph type="dt" sz="half" idx="2"/>
          </p:nvPr>
        </p:nvSpPr>
        <p:spPr>
          <a:xfrm>
            <a:off x="1202262" y="6422855"/>
            <a:ext cx="3000896" cy="365129"/>
          </a:xfrm>
          <a:prstGeom prst="rect">
            <a:avLst/>
          </a:prstGeom>
          <a:noFill/>
          <a:ln>
            <a:noFill/>
          </a:ln>
        </p:spPr>
        <p:txBody>
          <a:bodyPr vert="horz" wrap="square" lIns="91440" tIns="45720" rIns="4572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050" b="0" i="0" u="none" strike="noStrike" kern="1200" cap="none" spc="0" baseline="0">
                <a:solidFill>
                  <a:srgbClr val="FFFFFF"/>
                </a:solidFill>
                <a:uFillTx/>
                <a:latin typeface="Corbel"/>
              </a:defRPr>
            </a:lvl1pPr>
          </a:lstStyle>
          <a:p>
            <a:pPr lvl="0"/>
            <a:fld id="{81C0E812-194B-41A2-854C-BEECA5F5F819}" type="datetime1">
              <a:rPr lang="en-US"/>
              <a:pPr lvl="0"/>
              <a:t>1/15/2019</a:t>
            </a:fld>
            <a:endParaRPr lang="en-US"/>
          </a:p>
        </p:txBody>
      </p:sp>
      <p:sp>
        <p:nvSpPr>
          <p:cNvPr id="6" name="Footer Placeholder 4">
            <a:extLst>
              <a:ext uri="{FF2B5EF4-FFF2-40B4-BE49-F238E27FC236}">
                <a16:creationId xmlns:a16="http://schemas.microsoft.com/office/drawing/2014/main" id="{45E8A569-3875-424F-83D4-036A2BF859C0}"/>
              </a:ext>
            </a:extLst>
          </p:cNvPr>
          <p:cNvSpPr txBox="1">
            <a:spLocks noGrp="1"/>
          </p:cNvSpPr>
          <p:nvPr>
            <p:ph type="ftr" sz="quarter" idx="3"/>
          </p:nvPr>
        </p:nvSpPr>
        <p:spPr>
          <a:xfrm>
            <a:off x="5596475" y="6422855"/>
            <a:ext cx="5044443"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050" b="0" i="0" u="none" strike="noStrike" kern="1200" cap="none" spc="0" baseline="0">
                <a:solidFill>
                  <a:srgbClr val="FFFFFF"/>
                </a:solidFill>
                <a:uFillTx/>
                <a:latin typeface="Corbel"/>
              </a:defRPr>
            </a:lvl1pPr>
          </a:lstStyle>
          <a:p>
            <a:pPr lvl="0"/>
            <a:endParaRPr lang="en-US"/>
          </a:p>
        </p:txBody>
      </p:sp>
      <p:sp>
        <p:nvSpPr>
          <p:cNvPr id="7" name="Slide Number Placeholder 5">
            <a:extLst>
              <a:ext uri="{FF2B5EF4-FFF2-40B4-BE49-F238E27FC236}">
                <a16:creationId xmlns:a16="http://schemas.microsoft.com/office/drawing/2014/main" id="{5FFE9016-2DBB-4D4D-9576-6B4D08176A45}"/>
              </a:ext>
            </a:extLst>
          </p:cNvPr>
          <p:cNvSpPr txBox="1">
            <a:spLocks noGrp="1"/>
          </p:cNvSpPr>
          <p:nvPr>
            <p:ph type="sldNum" sz="quarter" idx="4"/>
          </p:nvPr>
        </p:nvSpPr>
        <p:spPr>
          <a:xfrm>
            <a:off x="10658923" y="6422855"/>
            <a:ext cx="946266" cy="365129"/>
          </a:xfrm>
          <a:prstGeom prst="rect">
            <a:avLst/>
          </a:prstGeom>
          <a:noFill/>
          <a:ln>
            <a:noFill/>
          </a:ln>
        </p:spPr>
        <p:txBody>
          <a:bodyPr vert="horz" wrap="square" lIns="4572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FFFFFF"/>
                </a:solidFill>
                <a:uFillTx/>
                <a:latin typeface="Corbel"/>
              </a:defRPr>
            </a:lvl1pPr>
          </a:lstStyle>
          <a:p>
            <a:pPr lvl="0"/>
            <a:fld id="{26932DB6-4765-4D77-B619-1D37939716B5}" type="slidenum">
              <a:t>‹N°›</a:t>
            </a:fld>
            <a:endParaRPr lang="en-US"/>
          </a:p>
        </p:txBody>
      </p:sp>
    </p:spTree>
    <p:extLst>
      <p:ext uri="{BB962C8B-B14F-4D97-AF65-F5344CB8AC3E}">
        <p14:creationId xmlns:p14="http://schemas.microsoft.com/office/powerpoint/2010/main" val="20647733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marL="0" marR="0" lvl="0" indent="0" algn="l" defTabSz="914400" rtl="0" fontAlgn="auto" hangingPunct="1">
        <a:lnSpc>
          <a:spcPct val="85000"/>
        </a:lnSpc>
        <a:spcBef>
          <a:spcPts val="0"/>
        </a:spcBef>
        <a:spcAft>
          <a:spcPts val="0"/>
        </a:spcAft>
        <a:buNone/>
        <a:tabLst/>
        <a:defRPr lang="fr-FR" sz="4000" b="0" i="0" u="none" strike="noStrike" kern="1200" cap="all" spc="0" baseline="0">
          <a:solidFill>
            <a:srgbClr val="099BDD"/>
          </a:solidFill>
          <a:uFillTx/>
          <a:latin typeface="Corbel"/>
        </a:defRPr>
      </a:lvl1pPr>
    </p:titleStyle>
    <p:bodyStyle>
      <a:lvl1pPr marL="182880" marR="0" lvl="0" indent="-182880" algn="l" defTabSz="914400" rtl="0" fontAlgn="auto" hangingPunct="1">
        <a:lnSpc>
          <a:spcPct val="90000"/>
        </a:lnSpc>
        <a:spcBef>
          <a:spcPts val="1200"/>
        </a:spcBef>
        <a:spcAft>
          <a:spcPts val="200"/>
        </a:spcAft>
        <a:buClr>
          <a:srgbClr val="FFFFFF"/>
        </a:buClr>
        <a:buSzPct val="100000"/>
        <a:buFont typeface="Wingdings" pitchFamily="2"/>
        <a:buChar char=""/>
        <a:tabLst/>
        <a:defRPr lang="fr-FR" sz="2200" b="0" i="0" u="none" strike="noStrike" kern="1200" cap="none" spc="0" baseline="0">
          <a:solidFill>
            <a:srgbClr val="FFFFFF"/>
          </a:solidFill>
          <a:uFillTx/>
          <a:latin typeface="Corbel"/>
        </a:defRPr>
      </a:lvl1pPr>
      <a:lvl2pPr marL="411480" marR="0" lvl="1"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fr-FR" sz="2000" b="0" i="0" u="none" strike="noStrike" kern="1200" cap="none" spc="0" baseline="0">
          <a:solidFill>
            <a:srgbClr val="FFFFFF"/>
          </a:solidFill>
          <a:uFillTx/>
          <a:latin typeface="Corbel"/>
        </a:defRPr>
      </a:lvl2pPr>
      <a:lvl3pPr marL="640080" marR="0" lvl="2"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fr-FR" sz="1800" b="0" i="0" u="none" strike="noStrike" kern="1200" cap="none" spc="0" baseline="0">
          <a:solidFill>
            <a:srgbClr val="FFFFFF"/>
          </a:solidFill>
          <a:uFillTx/>
          <a:latin typeface="Corbel"/>
        </a:defRPr>
      </a:lvl3pPr>
      <a:lvl4pPr marL="868680" marR="0" lvl="3"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fr-FR" sz="1600" b="0" i="0" u="none" strike="noStrike" kern="1200" cap="none" spc="0" baseline="0">
          <a:solidFill>
            <a:srgbClr val="FFFFFF"/>
          </a:solidFill>
          <a:uFillTx/>
          <a:latin typeface="Corbel"/>
        </a:defRPr>
      </a:lvl4pPr>
      <a:lvl5pPr marL="1097280" marR="0" lvl="4"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fr-FR" sz="1600" b="0" i="0" u="none" strike="noStrike" kern="1200" cap="none" spc="0" baseline="0">
          <a:solidFill>
            <a:srgbClr val="FFFFFF"/>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99E874E-8B2C-4FBF-8A89-BDF7FBD72E6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5B2F431-3010-4C9A-A166-D14DD47E38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1DB9AB-E5F6-4EE9-99CF-2FC940ED64B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C1B8B3A5-6FD4-443C-B99B-DDFF4513B6C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Formation Apprenance-R</a:t>
            </a:r>
          </a:p>
        </p:txBody>
      </p:sp>
      <p:sp>
        <p:nvSpPr>
          <p:cNvPr id="6" name="Espace réservé du numéro de diapositive 5">
            <a:extLst>
              <a:ext uri="{FF2B5EF4-FFF2-40B4-BE49-F238E27FC236}">
                <a16:creationId xmlns:a16="http://schemas.microsoft.com/office/drawing/2014/main" id="{D2935F57-5A6F-4529-9EF4-55A5027B504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BC6AF3-CD6F-401D-B5F8-B420455902B2}" type="slidenum">
              <a:rPr lang="fr-FR" smtClean="0"/>
              <a:t>‹N°›</a:t>
            </a:fld>
            <a:endParaRPr lang="fr-FR"/>
          </a:p>
        </p:txBody>
      </p:sp>
    </p:spTree>
    <p:extLst>
      <p:ext uri="{BB962C8B-B14F-4D97-AF65-F5344CB8AC3E}">
        <p14:creationId xmlns:p14="http://schemas.microsoft.com/office/powerpoint/2010/main" val="195281221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BF3FA3-DC34-4873-B42B-FA2D0B4F23D8}"/>
              </a:ext>
            </a:extLst>
          </p:cNvPr>
          <p:cNvSpPr txBox="1">
            <a:spLocks noGrp="1"/>
          </p:cNvSpPr>
          <p:nvPr>
            <p:ph type="ctrTitle"/>
          </p:nvPr>
        </p:nvSpPr>
        <p:spPr>
          <a:xfrm>
            <a:off x="6192982" y="2166359"/>
            <a:ext cx="6558745" cy="1739344"/>
          </a:xfrm>
        </p:spPr>
        <p:txBody>
          <a:bodyPr>
            <a:normAutofit/>
          </a:bodyPr>
          <a:lstStyle/>
          <a:p>
            <a:pPr lvl="0"/>
            <a:r>
              <a:rPr lang="fr-FR" sz="4800" b="1" dirty="0">
                <a:latin typeface="Comic Sans MS" pitchFamily="66"/>
              </a:rPr>
              <a:t>ANALYSE Et CONCEPTION  </a:t>
            </a:r>
          </a:p>
        </p:txBody>
      </p:sp>
      <p:sp>
        <p:nvSpPr>
          <p:cNvPr id="3" name="Sous-titre 2">
            <a:extLst>
              <a:ext uri="{FF2B5EF4-FFF2-40B4-BE49-F238E27FC236}">
                <a16:creationId xmlns:a16="http://schemas.microsoft.com/office/drawing/2014/main" id="{B0F7DC16-D3AA-483B-A06B-C4C3A44F0350}"/>
              </a:ext>
            </a:extLst>
          </p:cNvPr>
          <p:cNvSpPr txBox="1">
            <a:spLocks noGrp="1"/>
          </p:cNvSpPr>
          <p:nvPr>
            <p:ph type="subTitle" idx="1"/>
          </p:nvPr>
        </p:nvSpPr>
        <p:spPr>
          <a:xfrm>
            <a:off x="6771860" y="4253949"/>
            <a:ext cx="5420140" cy="2133600"/>
          </a:xfrm>
        </p:spPr>
        <p:txBody>
          <a:bodyPr>
            <a:normAutofit/>
          </a:bodyPr>
          <a:lstStyle/>
          <a:p>
            <a:pPr lvl="0">
              <a:lnSpc>
                <a:spcPct val="70000"/>
              </a:lnSpc>
            </a:pPr>
            <a:r>
              <a:rPr lang="fr-FR" sz="4600" b="1" dirty="0">
                <a:latin typeface="Comic Sans MS" pitchFamily="66"/>
              </a:rPr>
              <a:t> </a:t>
            </a:r>
          </a:p>
          <a:p>
            <a:pPr lvl="0">
              <a:lnSpc>
                <a:spcPct val="70000"/>
              </a:lnSpc>
            </a:pPr>
            <a:r>
              <a:rPr lang="fr-FR" sz="2800" b="1" dirty="0">
                <a:latin typeface="Comic Sans MS" pitchFamily="66"/>
              </a:rPr>
              <a:t>MARDI 15 JANVIER 2019</a:t>
            </a:r>
          </a:p>
          <a:p>
            <a:pPr lvl="0">
              <a:lnSpc>
                <a:spcPct val="70000"/>
              </a:lnSpc>
            </a:pPr>
            <a:r>
              <a:rPr lang="fr-FR" sz="2800" b="1" dirty="0">
                <a:latin typeface="Comic Sans MS" pitchFamily="66"/>
              </a:rPr>
              <a:t>Collège Frangy</a:t>
            </a:r>
          </a:p>
          <a:p>
            <a:pPr lvl="0">
              <a:lnSpc>
                <a:spcPct val="70000"/>
              </a:lnSpc>
            </a:pPr>
            <a:r>
              <a:rPr lang="fr-FR" sz="2800" b="1" dirty="0">
                <a:latin typeface="Comic Sans MS" pitchFamily="66"/>
              </a:rPr>
              <a:t>Collège Seyssel</a:t>
            </a:r>
          </a:p>
        </p:txBody>
      </p:sp>
      <p:pic>
        <p:nvPicPr>
          <p:cNvPr id="4" name="Image 5">
            <a:extLst>
              <a:ext uri="{FF2B5EF4-FFF2-40B4-BE49-F238E27FC236}">
                <a16:creationId xmlns:a16="http://schemas.microsoft.com/office/drawing/2014/main" id="{FF781FFE-AE39-4B52-B97A-558ADE5B16A5}"/>
              </a:ext>
            </a:extLst>
          </p:cNvPr>
          <p:cNvPicPr>
            <a:picLocks noChangeAspect="1"/>
          </p:cNvPicPr>
          <p:nvPr/>
        </p:nvPicPr>
        <p:blipFill>
          <a:blip r:embed="rId3"/>
          <a:stretch>
            <a:fillRect/>
          </a:stretch>
        </p:blipFill>
        <p:spPr>
          <a:xfrm>
            <a:off x="8918920" y="176442"/>
            <a:ext cx="2980495" cy="1357079"/>
          </a:xfrm>
          <a:prstGeom prst="rect">
            <a:avLst/>
          </a:prstGeom>
          <a:noFill/>
          <a:ln cap="flat">
            <a:noFill/>
          </a:ln>
        </p:spPr>
      </p:pic>
      <p:pic>
        <p:nvPicPr>
          <p:cNvPr id="5" name="Image 4">
            <a:extLst>
              <a:ext uri="{FF2B5EF4-FFF2-40B4-BE49-F238E27FC236}">
                <a16:creationId xmlns:a16="http://schemas.microsoft.com/office/drawing/2014/main" id="{806A5B4B-47BD-463B-9B90-00CE540BEB42}"/>
              </a:ext>
            </a:extLst>
          </p:cNvPr>
          <p:cNvPicPr>
            <a:picLocks noChangeAspect="1"/>
          </p:cNvPicPr>
          <p:nvPr/>
        </p:nvPicPr>
        <p:blipFill>
          <a:blip r:embed="rId4"/>
          <a:stretch>
            <a:fillRect/>
          </a:stretch>
        </p:blipFill>
        <p:spPr>
          <a:xfrm>
            <a:off x="177920" y="505325"/>
            <a:ext cx="6797573" cy="51735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56A4C0-3BC9-44F7-B426-7A79A99BF5F1}"/>
              </a:ext>
            </a:extLst>
          </p:cNvPr>
          <p:cNvPicPr>
            <a:picLocks noChangeAspect="1"/>
          </p:cNvPicPr>
          <p:nvPr/>
        </p:nvPicPr>
        <p:blipFill rotWithShape="1">
          <a:blip r:embed="rId3"/>
          <a:srcRect t="33325" r="2105" b="12262"/>
          <a:stretch/>
        </p:blipFill>
        <p:spPr>
          <a:xfrm>
            <a:off x="0" y="0"/>
            <a:ext cx="12192000" cy="6858000"/>
          </a:xfrm>
          <a:prstGeom prst="rect">
            <a:avLst/>
          </a:prstGeom>
        </p:spPr>
      </p:pic>
    </p:spTree>
    <p:extLst>
      <p:ext uri="{BB962C8B-B14F-4D97-AF65-F5344CB8AC3E}">
        <p14:creationId xmlns:p14="http://schemas.microsoft.com/office/powerpoint/2010/main" val="307601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582B48F-8682-42C7-9CAD-312D87DD1065}"/>
              </a:ext>
            </a:extLst>
          </p:cNvPr>
          <p:cNvPicPr>
            <a:picLocks noChangeAspect="1"/>
          </p:cNvPicPr>
          <p:nvPr/>
        </p:nvPicPr>
        <p:blipFill rotWithShape="1">
          <a:blip r:embed="rId3"/>
          <a:srcRect l="6316" t="8752" r="33092" b="9102"/>
          <a:stretch/>
        </p:blipFill>
        <p:spPr>
          <a:xfrm>
            <a:off x="0" y="0"/>
            <a:ext cx="12191999" cy="6858001"/>
          </a:xfrm>
          <a:prstGeom prst="rect">
            <a:avLst/>
          </a:prstGeom>
        </p:spPr>
      </p:pic>
    </p:spTree>
    <p:extLst>
      <p:ext uri="{BB962C8B-B14F-4D97-AF65-F5344CB8AC3E}">
        <p14:creationId xmlns:p14="http://schemas.microsoft.com/office/powerpoint/2010/main" val="10467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95724071-AC7B-4A67-934B-CD7F90745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4573"/>
            <a:ext cx="9143999"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re 1">
            <a:extLst>
              <a:ext uri="{FF2B5EF4-FFF2-40B4-BE49-F238E27FC236}">
                <a16:creationId xmlns:a16="http://schemas.microsoft.com/office/drawing/2014/main" id="{98538EE4-76F0-4A3F-8EE5-213EE549E526}"/>
              </a:ext>
            </a:extLst>
          </p:cNvPr>
          <p:cNvSpPr>
            <a:spLocks noGrp="1"/>
          </p:cNvSpPr>
          <p:nvPr>
            <p:ph type="title"/>
          </p:nvPr>
        </p:nvSpPr>
        <p:spPr>
          <a:xfrm>
            <a:off x="2152650" y="365126"/>
            <a:ext cx="7886700" cy="1325563"/>
          </a:xfrm>
        </p:spPr>
        <p:txBody>
          <a:bodyPr vert="horz" lIns="91440" tIns="45720" rIns="91440" bIns="45720" rtlCol="0" anchor="ctr">
            <a:normAutofit/>
          </a:bodyPr>
          <a:lstStyle/>
          <a:p>
            <a:pPr defTabSz="914400"/>
            <a:r>
              <a:rPr lang="en-US" b="1" kern="1200" dirty="0" err="1">
                <a:solidFill>
                  <a:schemeClr val="bg1"/>
                </a:solidFill>
                <a:latin typeface="Comic Sans MS" panose="030F0702030302020204" pitchFamily="66" charset="0"/>
              </a:rPr>
              <a:t>Bilan</a:t>
            </a:r>
            <a:r>
              <a:rPr lang="en-US" b="1" kern="1200" dirty="0">
                <a:solidFill>
                  <a:schemeClr val="bg1"/>
                </a:solidFill>
                <a:latin typeface="Comic Sans MS" panose="030F0702030302020204" pitchFamily="66" charset="0"/>
              </a:rPr>
              <a:t> personnel et projection</a:t>
            </a:r>
          </a:p>
        </p:txBody>
      </p:sp>
      <p:sp>
        <p:nvSpPr>
          <p:cNvPr id="4" name="Espace réservé du pied de page 3">
            <a:extLst>
              <a:ext uri="{FF2B5EF4-FFF2-40B4-BE49-F238E27FC236}">
                <a16:creationId xmlns:a16="http://schemas.microsoft.com/office/drawing/2014/main" id="{D9A250AB-87AE-41CF-9A2D-6F7AB09614D4}"/>
              </a:ext>
            </a:extLst>
          </p:cNvPr>
          <p:cNvSpPr>
            <a:spLocks noGrp="1"/>
          </p:cNvSpPr>
          <p:nvPr>
            <p:ph type="ftr" sz="quarter" idx="11"/>
          </p:nvPr>
        </p:nvSpPr>
        <p:spPr>
          <a:xfrm>
            <a:off x="4552950" y="6356351"/>
            <a:ext cx="3086100" cy="365125"/>
          </a:xfrm>
        </p:spPr>
        <p:txBody>
          <a:bodyPr vert="horz" lIns="91440" tIns="45720" rIns="91440" bIns="45720" rtlCol="0" anchor="ctr">
            <a:normAutofit/>
          </a:bodyPr>
          <a:lstStyle/>
          <a:p>
            <a:pPr>
              <a:spcAft>
                <a:spcPts val="600"/>
              </a:spcAft>
            </a:pPr>
            <a:r>
              <a:rPr lang="en-US">
                <a:solidFill>
                  <a:prstClr val="white">
                    <a:alpha val="80000"/>
                  </a:prstClr>
                </a:solidFill>
                <a:latin typeface="Calibri" panose="020F0502020204030204"/>
              </a:rPr>
              <a:t>Formation Apprenance-R</a:t>
            </a:r>
          </a:p>
        </p:txBody>
      </p:sp>
      <p:graphicFrame>
        <p:nvGraphicFramePr>
          <p:cNvPr id="43" name="Diagramme 42">
            <a:extLst>
              <a:ext uri="{FF2B5EF4-FFF2-40B4-BE49-F238E27FC236}">
                <a16:creationId xmlns:a16="http://schemas.microsoft.com/office/drawing/2014/main" id="{FA81E989-3920-4900-8C5F-25AD6E282BD5}"/>
              </a:ext>
            </a:extLst>
          </p:cNvPr>
          <p:cNvGraphicFramePr/>
          <p:nvPr>
            <p:extLst>
              <p:ext uri="{D42A27DB-BD31-4B8C-83A1-F6EECF244321}">
                <p14:modId xmlns:p14="http://schemas.microsoft.com/office/powerpoint/2010/main" val="134879707"/>
              </p:ext>
            </p:extLst>
          </p:nvPr>
        </p:nvGraphicFramePr>
        <p:xfrm>
          <a:off x="211015" y="1899138"/>
          <a:ext cx="7477469" cy="423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e 2">
            <a:extLst>
              <a:ext uri="{FF2B5EF4-FFF2-40B4-BE49-F238E27FC236}">
                <a16:creationId xmlns:a16="http://schemas.microsoft.com/office/drawing/2014/main" id="{56D6785C-846B-4E09-9898-0BF3C89A25FE}"/>
              </a:ext>
            </a:extLst>
          </p:cNvPr>
          <p:cNvGrpSpPr/>
          <p:nvPr/>
        </p:nvGrpSpPr>
        <p:grpSpPr>
          <a:xfrm>
            <a:off x="7297952" y="1781908"/>
            <a:ext cx="4237556" cy="4448643"/>
            <a:chOff x="5508104" y="2189702"/>
            <a:chExt cx="3799726" cy="4093179"/>
          </a:xfrm>
        </p:grpSpPr>
        <p:sp>
          <p:nvSpPr>
            <p:cNvPr id="25" name="Organigramme : Opération manuelle 24">
              <a:extLst>
                <a:ext uri="{FF2B5EF4-FFF2-40B4-BE49-F238E27FC236}">
                  <a16:creationId xmlns:a16="http://schemas.microsoft.com/office/drawing/2014/main" id="{54A693FC-1D65-42C2-AA76-47976928D355}"/>
                </a:ext>
              </a:extLst>
            </p:cNvPr>
            <p:cNvSpPr/>
            <p:nvPr/>
          </p:nvSpPr>
          <p:spPr>
            <a:xfrm>
              <a:off x="6536015" y="2548192"/>
              <a:ext cx="1440160" cy="576064"/>
            </a:xfrm>
            <a:prstGeom prst="flowChartManualOperation">
              <a:avLst/>
            </a:prstGeom>
            <a:gradFill>
              <a:gsLst>
                <a:gs pos="0">
                  <a:schemeClr val="accent2">
                    <a:lumMod val="110000"/>
                    <a:satMod val="105000"/>
                    <a:tint val="67000"/>
                  </a:schemeClr>
                </a:gs>
                <a:gs pos="60935">
                  <a:schemeClr val="tx1">
                    <a:lumMod val="75000"/>
                  </a:schemeClr>
                </a:gs>
                <a:gs pos="35000">
                  <a:schemeClr val="accent2">
                    <a:lumMod val="105000"/>
                    <a:satMod val="103000"/>
                    <a:tint val="73000"/>
                  </a:schemeClr>
                </a:gs>
                <a:gs pos="100000">
                  <a:schemeClr val="tx1">
                    <a:lumMod val="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1600">
                <a:solidFill>
                  <a:prstClr val="black"/>
                </a:solidFill>
                <a:latin typeface="Calibri" panose="020F0502020204030204"/>
              </a:endParaRPr>
            </a:p>
          </p:txBody>
        </p:sp>
        <p:sp>
          <p:nvSpPr>
            <p:cNvPr id="26" name="Organigramme : Opération manuelle 25">
              <a:extLst>
                <a:ext uri="{FF2B5EF4-FFF2-40B4-BE49-F238E27FC236}">
                  <a16:creationId xmlns:a16="http://schemas.microsoft.com/office/drawing/2014/main" id="{F69E4E2F-74AF-4A39-90A3-920AE03C1B26}"/>
                </a:ext>
              </a:extLst>
            </p:cNvPr>
            <p:cNvSpPr/>
            <p:nvPr/>
          </p:nvSpPr>
          <p:spPr>
            <a:xfrm rot="10800000">
              <a:off x="6536015" y="5706817"/>
              <a:ext cx="1440160" cy="576064"/>
            </a:xfrm>
            <a:prstGeom prst="flowChartManualOperation">
              <a:avLst/>
            </a:prstGeom>
            <a:gradFill>
              <a:gsLst>
                <a:gs pos="0">
                  <a:schemeClr val="accent6">
                    <a:lumMod val="110000"/>
                    <a:satMod val="105000"/>
                    <a:tint val="67000"/>
                  </a:schemeClr>
                </a:gs>
                <a:gs pos="26000">
                  <a:schemeClr val="accent6">
                    <a:lumMod val="105000"/>
                    <a:satMod val="103000"/>
                    <a:tint val="73000"/>
                  </a:schemeClr>
                </a:gs>
                <a:gs pos="100000">
                  <a:schemeClr val="accent1">
                    <a:lumMod val="40000"/>
                    <a:lumOff val="6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600">
                <a:solidFill>
                  <a:prstClr val="black"/>
                </a:solidFill>
                <a:latin typeface="Calibri" panose="020F0502020204030204"/>
              </a:endParaRPr>
            </a:p>
          </p:txBody>
        </p:sp>
        <p:sp>
          <p:nvSpPr>
            <p:cNvPr id="27" name="Rectangle 26">
              <a:extLst>
                <a:ext uri="{FF2B5EF4-FFF2-40B4-BE49-F238E27FC236}">
                  <a16:creationId xmlns:a16="http://schemas.microsoft.com/office/drawing/2014/main" id="{6EECC93A-C677-4F34-BF6E-00880243E836}"/>
                </a:ext>
              </a:extLst>
            </p:cNvPr>
            <p:cNvSpPr/>
            <p:nvPr/>
          </p:nvSpPr>
          <p:spPr>
            <a:xfrm>
              <a:off x="6824047" y="3200487"/>
              <a:ext cx="864096" cy="1089200"/>
            </a:xfrm>
            <a:prstGeom prst="rect">
              <a:avLst/>
            </a:prstGeom>
            <a:gradFill>
              <a:gsLst>
                <a:gs pos="0">
                  <a:schemeClr val="tx1">
                    <a:lumMod val="50000"/>
                  </a:schemeClr>
                </a:gs>
                <a:gs pos="44000">
                  <a:schemeClr val="accent4">
                    <a:lumMod val="20000"/>
                    <a:lumOff val="80000"/>
                  </a:schemeClr>
                </a:gs>
                <a:gs pos="22000">
                  <a:schemeClr val="tx1">
                    <a:lumMod val="75000"/>
                  </a:schemeClr>
                </a:gs>
                <a:gs pos="98396">
                  <a:schemeClr val="accent1">
                    <a:lumMod val="40000"/>
                    <a:lumOff val="60000"/>
                  </a:schemeClr>
                </a:gs>
                <a:gs pos="68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1600">
                <a:solidFill>
                  <a:prstClr val="black"/>
                </a:solidFill>
                <a:latin typeface="Calibri" panose="020F0502020204030204"/>
              </a:endParaRPr>
            </a:p>
          </p:txBody>
        </p:sp>
        <p:sp>
          <p:nvSpPr>
            <p:cNvPr id="28" name="Rectangle 27">
              <a:extLst>
                <a:ext uri="{FF2B5EF4-FFF2-40B4-BE49-F238E27FC236}">
                  <a16:creationId xmlns:a16="http://schemas.microsoft.com/office/drawing/2014/main" id="{B9481C7C-737B-47F1-BE62-58DEFA072A4D}"/>
                </a:ext>
              </a:extLst>
            </p:cNvPr>
            <p:cNvSpPr/>
            <p:nvPr/>
          </p:nvSpPr>
          <p:spPr>
            <a:xfrm>
              <a:off x="6827493" y="4365918"/>
              <a:ext cx="864096" cy="513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sz="1600">
                <a:solidFill>
                  <a:prstClr val="black"/>
                </a:solidFill>
                <a:latin typeface="Calibri" panose="020F0502020204030204"/>
              </a:endParaRPr>
            </a:p>
          </p:txBody>
        </p:sp>
        <p:sp>
          <p:nvSpPr>
            <p:cNvPr id="29" name="Rectangle 28">
              <a:extLst>
                <a:ext uri="{FF2B5EF4-FFF2-40B4-BE49-F238E27FC236}">
                  <a16:creationId xmlns:a16="http://schemas.microsoft.com/office/drawing/2014/main" id="{3D016985-D1F0-4DBE-BEC8-0E39FB7DCA3A}"/>
                </a:ext>
              </a:extLst>
            </p:cNvPr>
            <p:cNvSpPr/>
            <p:nvPr/>
          </p:nvSpPr>
          <p:spPr>
            <a:xfrm rot="10800000">
              <a:off x="6824047" y="4958273"/>
              <a:ext cx="864096" cy="669325"/>
            </a:xfrm>
            <a:prstGeom prst="rect">
              <a:avLst/>
            </a:prstGeom>
            <a:gradFill flip="none" rotWithShape="1">
              <a:gsLst>
                <a:gs pos="0">
                  <a:schemeClr val="accent1">
                    <a:lumMod val="40000"/>
                    <a:lumOff val="60000"/>
                  </a:schemeClr>
                </a:gs>
                <a:gs pos="39000">
                  <a:schemeClr val="accent1">
                    <a:lumMod val="40000"/>
                    <a:lumOff val="60000"/>
                  </a:schemeClr>
                </a:gs>
                <a:gs pos="65000">
                  <a:schemeClr val="accent4">
                    <a:lumMod val="105000"/>
                    <a:satMod val="103000"/>
                    <a:tint val="73000"/>
                  </a:schemeClr>
                </a:gs>
                <a:gs pos="100000">
                  <a:schemeClr val="accent4">
                    <a:lumMod val="105000"/>
                    <a:satMod val="109000"/>
                    <a:tint val="81000"/>
                  </a:schemeClr>
                </a:gs>
              </a:gsLst>
              <a:lin ang="0" scaled="0"/>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1600">
                <a:solidFill>
                  <a:prstClr val="black"/>
                </a:solidFill>
                <a:latin typeface="Calibri" panose="020F0502020204030204"/>
              </a:endParaRPr>
            </a:p>
          </p:txBody>
        </p:sp>
        <p:sp>
          <p:nvSpPr>
            <p:cNvPr id="30" name="ZoneTexte 29">
              <a:extLst>
                <a:ext uri="{FF2B5EF4-FFF2-40B4-BE49-F238E27FC236}">
                  <a16:creationId xmlns:a16="http://schemas.microsoft.com/office/drawing/2014/main" id="{26D53F71-FFB8-4F6F-9646-6E59BEE70BC4}"/>
                </a:ext>
              </a:extLst>
            </p:cNvPr>
            <p:cNvSpPr txBox="1"/>
            <p:nvPr/>
          </p:nvSpPr>
          <p:spPr>
            <a:xfrm>
              <a:off x="6620400" y="2189702"/>
              <a:ext cx="1382482" cy="338554"/>
            </a:xfrm>
            <a:prstGeom prst="rect">
              <a:avLst/>
            </a:prstGeom>
            <a:noFill/>
          </p:spPr>
          <p:txBody>
            <a:bodyPr wrap="square" rtlCol="0">
              <a:spAutoFit/>
            </a:bodyPr>
            <a:lstStyle/>
            <a:p>
              <a:r>
                <a:rPr lang="fr-FR" sz="1600" dirty="0">
                  <a:solidFill>
                    <a:prstClr val="white"/>
                  </a:solidFill>
                  <a:latin typeface="Calibri" panose="020F0502020204030204"/>
                </a:rPr>
                <a:t>PAILLASSON</a:t>
              </a:r>
            </a:p>
          </p:txBody>
        </p:sp>
        <p:sp>
          <p:nvSpPr>
            <p:cNvPr id="31" name="ZoneTexte 30">
              <a:extLst>
                <a:ext uri="{FF2B5EF4-FFF2-40B4-BE49-F238E27FC236}">
                  <a16:creationId xmlns:a16="http://schemas.microsoft.com/office/drawing/2014/main" id="{FE4AFE78-3E9F-4E6F-B085-A3EA097DBD4D}"/>
                </a:ext>
              </a:extLst>
            </p:cNvPr>
            <p:cNvSpPr txBox="1"/>
            <p:nvPr/>
          </p:nvSpPr>
          <p:spPr>
            <a:xfrm>
              <a:off x="7649332" y="2967535"/>
              <a:ext cx="1382482" cy="338554"/>
            </a:xfrm>
            <a:prstGeom prst="rect">
              <a:avLst/>
            </a:prstGeom>
            <a:noFill/>
          </p:spPr>
          <p:txBody>
            <a:bodyPr wrap="square" rtlCol="0">
              <a:spAutoFit/>
            </a:bodyPr>
            <a:lstStyle/>
            <a:p>
              <a:r>
                <a:rPr lang="fr-FR" sz="1600" dirty="0">
                  <a:solidFill>
                    <a:prstClr val="white"/>
                  </a:solidFill>
                  <a:latin typeface="Calibri" panose="020F0502020204030204"/>
                </a:rPr>
                <a:t>VESTIAIRE</a:t>
              </a:r>
            </a:p>
          </p:txBody>
        </p:sp>
        <p:sp>
          <p:nvSpPr>
            <p:cNvPr id="32" name="ZoneTexte 31">
              <a:extLst>
                <a:ext uri="{FF2B5EF4-FFF2-40B4-BE49-F238E27FC236}">
                  <a16:creationId xmlns:a16="http://schemas.microsoft.com/office/drawing/2014/main" id="{B960FEB4-FB3A-4D61-8279-0F548BAEFE83}"/>
                </a:ext>
              </a:extLst>
            </p:cNvPr>
            <p:cNvSpPr txBox="1"/>
            <p:nvPr/>
          </p:nvSpPr>
          <p:spPr>
            <a:xfrm>
              <a:off x="6689463" y="2667523"/>
              <a:ext cx="1382482" cy="338554"/>
            </a:xfrm>
            <a:prstGeom prst="rect">
              <a:avLst/>
            </a:prstGeom>
            <a:noFill/>
          </p:spPr>
          <p:txBody>
            <a:bodyPr wrap="square" rtlCol="0">
              <a:spAutoFit/>
            </a:bodyPr>
            <a:lstStyle/>
            <a:p>
              <a:r>
                <a:rPr lang="fr-FR" sz="1600" dirty="0">
                  <a:solidFill>
                    <a:prstClr val="white"/>
                  </a:solidFill>
                  <a:latin typeface="Calibri" panose="020F0502020204030204"/>
                </a:rPr>
                <a:t>DÉMINAGE</a:t>
              </a:r>
            </a:p>
          </p:txBody>
        </p:sp>
        <p:sp>
          <p:nvSpPr>
            <p:cNvPr id="33" name="ZoneTexte 32">
              <a:extLst>
                <a:ext uri="{FF2B5EF4-FFF2-40B4-BE49-F238E27FC236}">
                  <a16:creationId xmlns:a16="http://schemas.microsoft.com/office/drawing/2014/main" id="{FC15DF0A-8F9A-44D4-8B44-181A46EE21B4}"/>
                </a:ext>
              </a:extLst>
            </p:cNvPr>
            <p:cNvSpPr txBox="1"/>
            <p:nvPr/>
          </p:nvSpPr>
          <p:spPr>
            <a:xfrm>
              <a:off x="7000764" y="3843610"/>
              <a:ext cx="2142361" cy="338554"/>
            </a:xfrm>
            <a:prstGeom prst="rect">
              <a:avLst/>
            </a:prstGeom>
            <a:noFill/>
          </p:spPr>
          <p:txBody>
            <a:bodyPr wrap="square" rtlCol="0">
              <a:spAutoFit/>
            </a:bodyPr>
            <a:lstStyle/>
            <a:p>
              <a:r>
                <a:rPr lang="fr-FR" sz="1600" dirty="0">
                  <a:solidFill>
                    <a:prstClr val="white"/>
                  </a:solidFill>
                  <a:latin typeface="Calibri" panose="020F0502020204030204"/>
                </a:rPr>
                <a:t>TABLE COUP DE POUCE</a:t>
              </a:r>
            </a:p>
          </p:txBody>
        </p:sp>
        <p:sp>
          <p:nvSpPr>
            <p:cNvPr id="34" name="ZoneTexte 33">
              <a:extLst>
                <a:ext uri="{FF2B5EF4-FFF2-40B4-BE49-F238E27FC236}">
                  <a16:creationId xmlns:a16="http://schemas.microsoft.com/office/drawing/2014/main" id="{CB653159-B88F-4861-8627-52ACF2A5187E}"/>
                </a:ext>
              </a:extLst>
            </p:cNvPr>
            <p:cNvSpPr txBox="1"/>
            <p:nvPr/>
          </p:nvSpPr>
          <p:spPr>
            <a:xfrm>
              <a:off x="5825367" y="3484248"/>
              <a:ext cx="1382482" cy="338554"/>
            </a:xfrm>
            <a:prstGeom prst="rect">
              <a:avLst/>
            </a:prstGeom>
            <a:noFill/>
          </p:spPr>
          <p:txBody>
            <a:bodyPr wrap="square" rtlCol="0">
              <a:spAutoFit/>
            </a:bodyPr>
            <a:lstStyle/>
            <a:p>
              <a:r>
                <a:rPr lang="fr-FR" sz="1600" dirty="0">
                  <a:solidFill>
                    <a:prstClr val="white"/>
                  </a:solidFill>
                  <a:latin typeface="Calibri" panose="020F0502020204030204"/>
                </a:rPr>
                <a:t>SERINGUE</a:t>
              </a:r>
            </a:p>
          </p:txBody>
        </p:sp>
        <p:sp>
          <p:nvSpPr>
            <p:cNvPr id="46" name="ZoneTexte 45">
              <a:extLst>
                <a:ext uri="{FF2B5EF4-FFF2-40B4-BE49-F238E27FC236}">
                  <a16:creationId xmlns:a16="http://schemas.microsoft.com/office/drawing/2014/main" id="{D41EA9F5-FED0-4910-973B-01B647B80318}"/>
                </a:ext>
              </a:extLst>
            </p:cNvPr>
            <p:cNvSpPr txBox="1"/>
            <p:nvPr/>
          </p:nvSpPr>
          <p:spPr>
            <a:xfrm>
              <a:off x="7939036" y="5921238"/>
              <a:ext cx="1368794" cy="338554"/>
            </a:xfrm>
            <a:prstGeom prst="rect">
              <a:avLst/>
            </a:prstGeom>
            <a:noFill/>
          </p:spPr>
          <p:txBody>
            <a:bodyPr wrap="square" rtlCol="0">
              <a:spAutoFit/>
            </a:bodyPr>
            <a:lstStyle/>
            <a:p>
              <a:r>
                <a:rPr lang="fr-FR" sz="1600" dirty="0">
                  <a:solidFill>
                    <a:prstClr val="white"/>
                  </a:solidFill>
                  <a:latin typeface="Calibri" panose="020F0502020204030204"/>
                </a:rPr>
                <a:t>PAS DE CÔTÉ</a:t>
              </a:r>
            </a:p>
          </p:txBody>
        </p:sp>
        <p:sp>
          <p:nvSpPr>
            <p:cNvPr id="47" name="ZoneTexte 46">
              <a:extLst>
                <a:ext uri="{FF2B5EF4-FFF2-40B4-BE49-F238E27FC236}">
                  <a16:creationId xmlns:a16="http://schemas.microsoft.com/office/drawing/2014/main" id="{D9DF5814-ECE8-47E1-B864-52895482351A}"/>
                </a:ext>
              </a:extLst>
            </p:cNvPr>
            <p:cNvSpPr txBox="1"/>
            <p:nvPr/>
          </p:nvSpPr>
          <p:spPr>
            <a:xfrm>
              <a:off x="5555857" y="5602095"/>
              <a:ext cx="1921502" cy="584775"/>
            </a:xfrm>
            <a:prstGeom prst="rect">
              <a:avLst/>
            </a:prstGeom>
            <a:noFill/>
          </p:spPr>
          <p:txBody>
            <a:bodyPr wrap="square" rtlCol="0">
              <a:spAutoFit/>
            </a:bodyPr>
            <a:lstStyle/>
            <a:p>
              <a:r>
                <a:rPr lang="fr-FR" sz="1600" dirty="0">
                  <a:solidFill>
                    <a:prstClr val="white"/>
                  </a:solidFill>
                  <a:latin typeface="Calibri" panose="020F0502020204030204"/>
                </a:rPr>
                <a:t>PETITS </a:t>
              </a:r>
            </a:p>
            <a:p>
              <a:r>
                <a:rPr lang="fr-FR" sz="1600" dirty="0">
                  <a:solidFill>
                    <a:prstClr val="white"/>
                  </a:solidFill>
                  <a:latin typeface="Calibri" panose="020F0502020204030204"/>
                </a:rPr>
                <a:t>CAILLOUX</a:t>
              </a:r>
            </a:p>
          </p:txBody>
        </p:sp>
        <p:sp>
          <p:nvSpPr>
            <p:cNvPr id="49" name="ZoneTexte 48">
              <a:extLst>
                <a:ext uri="{FF2B5EF4-FFF2-40B4-BE49-F238E27FC236}">
                  <a16:creationId xmlns:a16="http://schemas.microsoft.com/office/drawing/2014/main" id="{1AE9BE3B-681B-47F1-B186-FD58B00D6E04}"/>
                </a:ext>
              </a:extLst>
            </p:cNvPr>
            <p:cNvSpPr txBox="1"/>
            <p:nvPr/>
          </p:nvSpPr>
          <p:spPr>
            <a:xfrm>
              <a:off x="5508104" y="3026363"/>
              <a:ext cx="1728192" cy="338554"/>
            </a:xfrm>
            <a:prstGeom prst="rect">
              <a:avLst/>
            </a:prstGeom>
            <a:noFill/>
          </p:spPr>
          <p:txBody>
            <a:bodyPr wrap="square" rtlCol="0">
              <a:spAutoFit/>
            </a:bodyPr>
            <a:lstStyle/>
            <a:p>
              <a:r>
                <a:rPr lang="fr-FR" sz="1600" dirty="0">
                  <a:solidFill>
                    <a:prstClr val="white"/>
                  </a:solidFill>
                  <a:latin typeface="Calibri" panose="020F0502020204030204"/>
                </a:rPr>
                <a:t>SAS D’ENTRÉE</a:t>
              </a:r>
            </a:p>
          </p:txBody>
        </p:sp>
        <p:sp>
          <p:nvSpPr>
            <p:cNvPr id="51" name="ZoneTexte 50">
              <a:extLst>
                <a:ext uri="{FF2B5EF4-FFF2-40B4-BE49-F238E27FC236}">
                  <a16:creationId xmlns:a16="http://schemas.microsoft.com/office/drawing/2014/main" id="{56EF1F85-7738-4429-87B1-4F86504370C2}"/>
                </a:ext>
              </a:extLst>
            </p:cNvPr>
            <p:cNvSpPr txBox="1"/>
            <p:nvPr/>
          </p:nvSpPr>
          <p:spPr>
            <a:xfrm>
              <a:off x="6516608" y="4446765"/>
              <a:ext cx="1632686" cy="338554"/>
            </a:xfrm>
            <a:prstGeom prst="rect">
              <a:avLst/>
            </a:prstGeom>
            <a:noFill/>
          </p:spPr>
          <p:txBody>
            <a:bodyPr wrap="square" rtlCol="0">
              <a:spAutoFit/>
            </a:bodyPr>
            <a:lstStyle/>
            <a:p>
              <a:r>
                <a:rPr lang="fr-FR" sz="1600" dirty="0">
                  <a:solidFill>
                    <a:prstClr val="white"/>
                  </a:solidFill>
                  <a:latin typeface="Calibri" panose="020F0502020204030204"/>
                </a:rPr>
                <a:t>ÉTAT DES LIEUX</a:t>
              </a:r>
            </a:p>
          </p:txBody>
        </p:sp>
        <p:sp>
          <p:nvSpPr>
            <p:cNvPr id="52" name="ZoneTexte 51">
              <a:extLst>
                <a:ext uri="{FF2B5EF4-FFF2-40B4-BE49-F238E27FC236}">
                  <a16:creationId xmlns:a16="http://schemas.microsoft.com/office/drawing/2014/main" id="{564E536A-B240-4089-8CB9-8BB251815611}"/>
                </a:ext>
              </a:extLst>
            </p:cNvPr>
            <p:cNvSpPr txBox="1"/>
            <p:nvPr/>
          </p:nvSpPr>
          <p:spPr>
            <a:xfrm>
              <a:off x="6372200" y="5010954"/>
              <a:ext cx="1921501" cy="584775"/>
            </a:xfrm>
            <a:prstGeom prst="rect">
              <a:avLst/>
            </a:prstGeom>
            <a:noFill/>
          </p:spPr>
          <p:txBody>
            <a:bodyPr wrap="square" rtlCol="0">
              <a:spAutoFit/>
            </a:bodyPr>
            <a:lstStyle/>
            <a:p>
              <a:pPr algn="ctr"/>
              <a:r>
                <a:rPr lang="fr-FR" sz="1600" dirty="0">
                  <a:solidFill>
                    <a:prstClr val="white"/>
                  </a:solidFill>
                  <a:latin typeface="Calibri" panose="020F0502020204030204"/>
                </a:rPr>
                <a:t>RETOUR EN TÂCHE</a:t>
              </a:r>
            </a:p>
            <a:p>
              <a:pPr algn="ctr"/>
              <a:r>
                <a:rPr lang="fr-FR" sz="1600" dirty="0">
                  <a:solidFill>
                    <a:prstClr val="white"/>
                  </a:solidFill>
                  <a:latin typeface="Calibri" panose="020F0502020204030204"/>
                </a:rPr>
                <a:t>DIFFÉRENCIÉ</a:t>
              </a:r>
            </a:p>
          </p:txBody>
        </p:sp>
      </p:grpSp>
      <p:pic>
        <p:nvPicPr>
          <p:cNvPr id="53" name="Image 52">
            <a:extLst>
              <a:ext uri="{FF2B5EF4-FFF2-40B4-BE49-F238E27FC236}">
                <a16:creationId xmlns:a16="http://schemas.microsoft.com/office/drawing/2014/main" id="{6691A012-F3C5-4DA8-8789-F3AB4A0589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9352" y="6348572"/>
            <a:ext cx="862685" cy="392797"/>
          </a:xfrm>
          <a:prstGeom prst="rect">
            <a:avLst/>
          </a:prstGeom>
        </p:spPr>
      </p:pic>
      <p:pic>
        <p:nvPicPr>
          <p:cNvPr id="54" name="Image 53">
            <a:extLst>
              <a:ext uri="{FF2B5EF4-FFF2-40B4-BE49-F238E27FC236}">
                <a16:creationId xmlns:a16="http://schemas.microsoft.com/office/drawing/2014/main" id="{6526F5E2-7A03-4642-99F4-4C9EB92B90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29964" y="6339968"/>
            <a:ext cx="841278" cy="397083"/>
          </a:xfrm>
          <a:prstGeom prst="rect">
            <a:avLst/>
          </a:prstGeom>
        </p:spPr>
      </p:pic>
    </p:spTree>
    <p:extLst>
      <p:ext uri="{BB962C8B-B14F-4D97-AF65-F5344CB8AC3E}">
        <p14:creationId xmlns:p14="http://schemas.microsoft.com/office/powerpoint/2010/main" val="2363301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46EA7A6-C5C0-476E-9BB9-C13974FB140E}"/>
              </a:ext>
            </a:extLst>
          </p:cNvPr>
          <p:cNvSpPr>
            <a:spLocks noGrp="1"/>
          </p:cNvSpPr>
          <p:nvPr>
            <p:ph idx="1"/>
          </p:nvPr>
        </p:nvSpPr>
        <p:spPr>
          <a:xfrm>
            <a:off x="454759" y="1722782"/>
            <a:ext cx="11405937" cy="4949687"/>
          </a:xfrm>
          <a:solidFill>
            <a:schemeClr val="accent1">
              <a:lumMod val="20000"/>
              <a:lumOff val="80000"/>
            </a:schemeClr>
          </a:solidFill>
        </p:spPr>
        <p:txBody>
          <a:bodyPr>
            <a:noAutofit/>
          </a:bodyPr>
          <a:lstStyle/>
          <a:p>
            <a:pPr marL="0" indent="0">
              <a:buNone/>
            </a:pPr>
            <a:endParaRPr lang="fr-FR" sz="1600" i="1" dirty="0">
              <a:solidFill>
                <a:schemeClr val="tx1"/>
              </a:solidFill>
              <a:latin typeface="Comic Sans MS" panose="030F0702030302020204" pitchFamily="66" charset="0"/>
            </a:endParaRPr>
          </a:p>
        </p:txBody>
      </p:sp>
      <p:sp>
        <p:nvSpPr>
          <p:cNvPr id="4" name="Titre 3">
            <a:extLst>
              <a:ext uri="{FF2B5EF4-FFF2-40B4-BE49-F238E27FC236}">
                <a16:creationId xmlns:a16="http://schemas.microsoft.com/office/drawing/2014/main" id="{2B6EF469-A8A9-43F7-B0BC-065C8ED9014A}"/>
              </a:ext>
            </a:extLst>
          </p:cNvPr>
          <p:cNvSpPr>
            <a:spLocks noGrp="1"/>
          </p:cNvSpPr>
          <p:nvPr>
            <p:ph type="title"/>
          </p:nvPr>
        </p:nvSpPr>
        <p:spPr/>
        <p:txBody>
          <a:bodyPr>
            <a:noAutofit/>
          </a:bodyPr>
          <a:lstStyle/>
          <a:p>
            <a:r>
              <a:rPr lang="fr-FR" sz="3200" b="1" dirty="0">
                <a:latin typeface="Comic Sans MS" panose="030F0702030302020204" pitchFamily="66" charset="0"/>
              </a:rPr>
              <a:t>Bilan des groupes de travail:</a:t>
            </a:r>
          </a:p>
        </p:txBody>
      </p:sp>
    </p:spTree>
    <p:extLst>
      <p:ext uri="{BB962C8B-B14F-4D97-AF65-F5344CB8AC3E}">
        <p14:creationId xmlns:p14="http://schemas.microsoft.com/office/powerpoint/2010/main" val="234425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extLst>
              <p:ext uri="{D42A27DB-BD31-4B8C-83A1-F6EECF244321}">
                <p14:modId xmlns:p14="http://schemas.microsoft.com/office/powerpoint/2010/main" val="4051925481"/>
              </p:ext>
            </p:extLst>
          </p:nvPr>
        </p:nvGraphicFramePr>
        <p:xfrm>
          <a:off x="581891" y="2078182"/>
          <a:ext cx="10661073" cy="4447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re 3"/>
          <p:cNvSpPr>
            <a:spLocks noGrp="1"/>
          </p:cNvSpPr>
          <p:nvPr>
            <p:ph type="title"/>
          </p:nvPr>
        </p:nvSpPr>
        <p:spPr/>
        <p:txBody>
          <a:bodyPr/>
          <a:lstStyle/>
          <a:p>
            <a:r>
              <a:rPr lang="fr-FR" b="1" dirty="0">
                <a:latin typeface="Comic Sans MS" panose="030F0702030302020204" pitchFamily="66" charset="0"/>
              </a:rPr>
              <a:t>Plan de formation</a:t>
            </a:r>
          </a:p>
        </p:txBody>
      </p:sp>
      <p:sp>
        <p:nvSpPr>
          <p:cNvPr id="6" name="Rectangle 5">
            <a:extLst>
              <a:ext uri="{FF2B5EF4-FFF2-40B4-BE49-F238E27FC236}">
                <a16:creationId xmlns:a16="http://schemas.microsoft.com/office/drawing/2014/main" id="{A0724AD3-36F9-46EE-8023-F142B1D22EED}"/>
              </a:ext>
            </a:extLst>
          </p:cNvPr>
          <p:cNvSpPr/>
          <p:nvPr/>
        </p:nvSpPr>
        <p:spPr>
          <a:xfrm>
            <a:off x="7536161" y="6536378"/>
            <a:ext cx="2135713"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https://apprenance-grenoble.fr</a:t>
            </a:r>
          </a:p>
        </p:txBody>
      </p:sp>
      <p:pic>
        <p:nvPicPr>
          <p:cNvPr id="5" name="Image 5">
            <a:extLst>
              <a:ext uri="{FF2B5EF4-FFF2-40B4-BE49-F238E27FC236}">
                <a16:creationId xmlns:a16="http://schemas.microsoft.com/office/drawing/2014/main" id="{E7802C57-54DF-4C21-A808-297FB95920ED}"/>
              </a:ext>
            </a:extLst>
          </p:cNvPr>
          <p:cNvPicPr>
            <a:picLocks noChangeAspect="1"/>
          </p:cNvPicPr>
          <p:nvPr/>
        </p:nvPicPr>
        <p:blipFill>
          <a:blip r:embed="rId8"/>
          <a:stretch>
            <a:fillRect/>
          </a:stretch>
        </p:blipFill>
        <p:spPr>
          <a:xfrm>
            <a:off x="8918920" y="176442"/>
            <a:ext cx="2980495" cy="1357079"/>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extLst>
              <p:ext uri="{D42A27DB-BD31-4B8C-83A1-F6EECF244321}">
                <p14:modId xmlns:p14="http://schemas.microsoft.com/office/powerpoint/2010/main" val="1626374574"/>
              </p:ext>
            </p:extLst>
          </p:nvPr>
        </p:nvGraphicFramePr>
        <p:xfrm>
          <a:off x="831273" y="1974420"/>
          <a:ext cx="10640291" cy="4883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re 3"/>
          <p:cNvSpPr>
            <a:spLocks noGrp="1"/>
          </p:cNvSpPr>
          <p:nvPr>
            <p:ph type="title"/>
          </p:nvPr>
        </p:nvSpPr>
        <p:spPr/>
        <p:txBody>
          <a:bodyPr/>
          <a:lstStyle/>
          <a:p>
            <a:r>
              <a:rPr lang="fr-FR" b="1" dirty="0">
                <a:latin typeface="Comic Sans MS" panose="030F0702030302020204" pitchFamily="66" charset="0"/>
              </a:rPr>
              <a:t>Plan de formation</a:t>
            </a:r>
          </a:p>
        </p:txBody>
      </p:sp>
      <p:sp>
        <p:nvSpPr>
          <p:cNvPr id="6" name="Rectangle 5">
            <a:extLst>
              <a:ext uri="{FF2B5EF4-FFF2-40B4-BE49-F238E27FC236}">
                <a16:creationId xmlns:a16="http://schemas.microsoft.com/office/drawing/2014/main" id="{A0724AD3-36F9-46EE-8023-F142B1D22EED}"/>
              </a:ext>
            </a:extLst>
          </p:cNvPr>
          <p:cNvSpPr/>
          <p:nvPr/>
        </p:nvSpPr>
        <p:spPr>
          <a:xfrm>
            <a:off x="7536161" y="6536378"/>
            <a:ext cx="2060821"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https://apprenance-grnoble.fr</a:t>
            </a:r>
          </a:p>
        </p:txBody>
      </p:sp>
      <p:pic>
        <p:nvPicPr>
          <p:cNvPr id="5" name="Image 5">
            <a:extLst>
              <a:ext uri="{FF2B5EF4-FFF2-40B4-BE49-F238E27FC236}">
                <a16:creationId xmlns:a16="http://schemas.microsoft.com/office/drawing/2014/main" id="{43525BA9-129F-4F9F-9F80-225568D6AEF7}"/>
              </a:ext>
            </a:extLst>
          </p:cNvPr>
          <p:cNvPicPr>
            <a:picLocks noChangeAspect="1"/>
          </p:cNvPicPr>
          <p:nvPr/>
        </p:nvPicPr>
        <p:blipFill>
          <a:blip r:embed="rId8"/>
          <a:stretch>
            <a:fillRect/>
          </a:stretch>
        </p:blipFill>
        <p:spPr>
          <a:xfrm>
            <a:off x="8918920" y="176442"/>
            <a:ext cx="2980495" cy="1357079"/>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BD05024-7E3D-4138-A618-8A8A365288E2}"/>
              </a:ext>
            </a:extLst>
          </p:cNvPr>
          <p:cNvSpPr txBox="1">
            <a:spLocks noGrp="1"/>
          </p:cNvSpPr>
          <p:nvPr>
            <p:ph idx="1"/>
          </p:nvPr>
        </p:nvSpPr>
        <p:spPr>
          <a:xfrm>
            <a:off x="265042" y="1841968"/>
            <a:ext cx="11926958" cy="4833152"/>
          </a:xfrm>
        </p:spPr>
        <p:txBody>
          <a:bodyPr anchorCtr="1"/>
          <a:lstStyle/>
          <a:p>
            <a:pPr marL="228600" lvl="0" indent="0" algn="ctr" defTabSz="457200">
              <a:buNone/>
            </a:pPr>
            <a:endParaRPr lang="fr-FR" sz="2600" b="1" dirty="0">
              <a:latin typeface="Comic Sans MS" pitchFamily="66"/>
              <a:cs typeface="Times New Roman"/>
            </a:endParaRPr>
          </a:p>
          <a:p>
            <a:pPr marL="457200" lvl="0" indent="-228600" algn="ctr" defTabSz="457200"/>
            <a:endParaRPr lang="fr-FR" sz="4000" b="1" dirty="0">
              <a:solidFill>
                <a:schemeClr val="tx1"/>
              </a:solidFill>
              <a:latin typeface="Comic Sans MS" pitchFamily="66"/>
              <a:cs typeface="Times New Roman"/>
            </a:endParaRPr>
          </a:p>
        </p:txBody>
      </p:sp>
      <p:sp>
        <p:nvSpPr>
          <p:cNvPr id="5" name="Est égal à 4">
            <a:extLst>
              <a:ext uri="{FF2B5EF4-FFF2-40B4-BE49-F238E27FC236}">
                <a16:creationId xmlns:a16="http://schemas.microsoft.com/office/drawing/2014/main" id="{55CDCD6D-54C2-4913-9DE5-181C6EFD4FEC}"/>
              </a:ext>
            </a:extLst>
          </p:cNvPr>
          <p:cNvSpPr/>
          <p:nvPr/>
        </p:nvSpPr>
        <p:spPr>
          <a:xfrm>
            <a:off x="2325187" y="3108959"/>
            <a:ext cx="1175658" cy="705395"/>
          </a:xfrm>
          <a:prstGeom prst="mathEqua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Ellipse 5">
            <a:extLst>
              <a:ext uri="{FF2B5EF4-FFF2-40B4-BE49-F238E27FC236}">
                <a16:creationId xmlns:a16="http://schemas.microsoft.com/office/drawing/2014/main" id="{FF3F074C-4BF5-479D-A58E-945CDC594B82}"/>
              </a:ext>
            </a:extLst>
          </p:cNvPr>
          <p:cNvSpPr/>
          <p:nvPr/>
        </p:nvSpPr>
        <p:spPr>
          <a:xfrm>
            <a:off x="3526972" y="2246810"/>
            <a:ext cx="4258491" cy="245581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ELEVE FACE A UNE SITUATION D’ENSEIGNEMENT </a:t>
            </a:r>
          </a:p>
        </p:txBody>
      </p:sp>
      <p:sp>
        <p:nvSpPr>
          <p:cNvPr id="7" name="Signe Plus 6">
            <a:extLst>
              <a:ext uri="{FF2B5EF4-FFF2-40B4-BE49-F238E27FC236}">
                <a16:creationId xmlns:a16="http://schemas.microsoft.com/office/drawing/2014/main" id="{6011EE36-2A64-42D9-8F26-B2A31234F8CC}"/>
              </a:ext>
            </a:extLst>
          </p:cNvPr>
          <p:cNvSpPr/>
          <p:nvPr/>
        </p:nvSpPr>
        <p:spPr>
          <a:xfrm>
            <a:off x="7916091" y="3056709"/>
            <a:ext cx="809897" cy="757646"/>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Ellipse 7">
            <a:extLst>
              <a:ext uri="{FF2B5EF4-FFF2-40B4-BE49-F238E27FC236}">
                <a16:creationId xmlns:a16="http://schemas.microsoft.com/office/drawing/2014/main" id="{983D3F5B-9714-498E-8F81-42D3107A14F6}"/>
              </a:ext>
            </a:extLst>
          </p:cNvPr>
          <p:cNvSpPr/>
          <p:nvPr/>
        </p:nvSpPr>
        <p:spPr>
          <a:xfrm>
            <a:off x="8830491" y="2194560"/>
            <a:ext cx="3135086" cy="23513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PASSE INCORPORE DU « SOI » A l’ECOLE</a:t>
            </a:r>
          </a:p>
        </p:txBody>
      </p:sp>
      <p:sp>
        <p:nvSpPr>
          <p:cNvPr id="9" name="Rectangle : coins arrondis 8">
            <a:extLst>
              <a:ext uri="{FF2B5EF4-FFF2-40B4-BE49-F238E27FC236}">
                <a16:creationId xmlns:a16="http://schemas.microsoft.com/office/drawing/2014/main" id="{3E4025F8-FC3E-4864-848D-8245CBBBE56A}"/>
              </a:ext>
            </a:extLst>
          </p:cNvPr>
          <p:cNvSpPr/>
          <p:nvPr/>
        </p:nvSpPr>
        <p:spPr>
          <a:xfrm>
            <a:off x="6035040" y="5199016"/>
            <a:ext cx="4572000" cy="13585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L’ENTRETIEN INTERROGE </a:t>
            </a:r>
          </a:p>
        </p:txBody>
      </p:sp>
      <p:sp>
        <p:nvSpPr>
          <p:cNvPr id="10" name="Rectangle : coins arrondis 9">
            <a:extLst>
              <a:ext uri="{FF2B5EF4-FFF2-40B4-BE49-F238E27FC236}">
                <a16:creationId xmlns:a16="http://schemas.microsoft.com/office/drawing/2014/main" id="{DB21187C-A96D-495A-9DAB-2A98C0438760}"/>
              </a:ext>
            </a:extLst>
          </p:cNvPr>
          <p:cNvSpPr/>
          <p:nvPr/>
        </p:nvSpPr>
        <p:spPr>
          <a:xfrm>
            <a:off x="261258" y="2455817"/>
            <a:ext cx="2063932" cy="18810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prstClr val="black"/>
                </a:solidFill>
                <a:effectLst/>
                <a:uLnTx/>
                <a:uFillTx/>
                <a:latin typeface="Calibri" panose="020F0502020204030204"/>
                <a:ea typeface="+mn-ea"/>
                <a:cs typeface="+mn-cs"/>
              </a:rPr>
              <a:t>ÊTRE ELEVE</a:t>
            </a:r>
          </a:p>
        </p:txBody>
      </p:sp>
      <p:sp>
        <p:nvSpPr>
          <p:cNvPr id="11" name="Flèche : haut 10">
            <a:extLst>
              <a:ext uri="{FF2B5EF4-FFF2-40B4-BE49-F238E27FC236}">
                <a16:creationId xmlns:a16="http://schemas.microsoft.com/office/drawing/2014/main" id="{37B81CA0-1CCF-427E-BDA2-AEF8164F9DC3}"/>
              </a:ext>
            </a:extLst>
          </p:cNvPr>
          <p:cNvSpPr/>
          <p:nvPr/>
        </p:nvSpPr>
        <p:spPr>
          <a:xfrm rot="19716768">
            <a:off x="7215930" y="4297991"/>
            <a:ext cx="627279" cy="798289"/>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lèche : haut 11">
            <a:extLst>
              <a:ext uri="{FF2B5EF4-FFF2-40B4-BE49-F238E27FC236}">
                <a16:creationId xmlns:a16="http://schemas.microsoft.com/office/drawing/2014/main" id="{AA8399AA-D9D2-4C50-A4A6-2CC5633B6C25}"/>
              </a:ext>
            </a:extLst>
          </p:cNvPr>
          <p:cNvSpPr/>
          <p:nvPr/>
        </p:nvSpPr>
        <p:spPr>
          <a:xfrm rot="2422932">
            <a:off x="8805244" y="4293637"/>
            <a:ext cx="627279" cy="798289"/>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re 1">
            <a:extLst>
              <a:ext uri="{FF2B5EF4-FFF2-40B4-BE49-F238E27FC236}">
                <a16:creationId xmlns:a16="http://schemas.microsoft.com/office/drawing/2014/main" id="{7821FD6D-40FC-402A-B7D2-8FBD44943454}"/>
              </a:ext>
            </a:extLst>
          </p:cNvPr>
          <p:cNvSpPr txBox="1">
            <a:spLocks noGrp="1"/>
          </p:cNvSpPr>
          <p:nvPr>
            <p:ph type="title"/>
          </p:nvPr>
        </p:nvSpPr>
        <p:spPr>
          <a:xfrm>
            <a:off x="1202920" y="391885"/>
            <a:ext cx="9784080" cy="1401051"/>
          </a:xfrm>
        </p:spPr>
        <p:txBody>
          <a:bodyPr anchorCtr="1">
            <a:normAutofit/>
          </a:bodyPr>
          <a:lstStyle/>
          <a:p>
            <a:pPr lvl="0" algn="r"/>
            <a:r>
              <a:rPr lang="fr-FR" b="1" dirty="0">
                <a:latin typeface="Comic Sans MS" pitchFamily="66"/>
              </a:rPr>
              <a:t> LE </a:t>
            </a:r>
            <a:r>
              <a:rPr lang="fr-FR" b="1" dirty="0" err="1">
                <a:latin typeface="Comic Sans MS" pitchFamily="66"/>
              </a:rPr>
              <a:t>PASSé</a:t>
            </a:r>
            <a:r>
              <a:rPr lang="fr-FR" b="1" dirty="0">
                <a:latin typeface="Comic Sans MS" pitchFamily="66"/>
              </a:rPr>
              <a:t> </a:t>
            </a:r>
            <a:r>
              <a:rPr lang="fr-FR" b="1" dirty="0" err="1">
                <a:latin typeface="Comic Sans MS" pitchFamily="66"/>
              </a:rPr>
              <a:t>INCORPORé</a:t>
            </a:r>
            <a:r>
              <a:rPr lang="fr-FR" b="1" dirty="0">
                <a:latin typeface="Comic Sans MS" pitchFamily="66"/>
              </a:rPr>
              <a:t> </a:t>
            </a:r>
            <a:br>
              <a:rPr lang="fr-FR" b="1" dirty="0">
                <a:latin typeface="Comic Sans MS" pitchFamily="66"/>
              </a:rPr>
            </a:br>
            <a:r>
              <a:rPr lang="fr-FR" sz="2400" b="1" dirty="0">
                <a:latin typeface="Comic Sans MS" pitchFamily="66"/>
              </a:rPr>
              <a:t>B Lahire (sociologie)</a:t>
            </a:r>
          </a:p>
        </p:txBody>
      </p:sp>
    </p:spTree>
    <p:extLst>
      <p:ext uri="{BB962C8B-B14F-4D97-AF65-F5344CB8AC3E}">
        <p14:creationId xmlns:p14="http://schemas.microsoft.com/office/powerpoint/2010/main" val="344783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5E6931-75D6-4FC6-9824-5E4049523651}"/>
              </a:ext>
            </a:extLst>
          </p:cNvPr>
          <p:cNvSpPr txBox="1">
            <a:spLocks noGrp="1"/>
          </p:cNvSpPr>
          <p:nvPr>
            <p:ph type="title"/>
          </p:nvPr>
        </p:nvSpPr>
        <p:spPr>
          <a:xfrm>
            <a:off x="1202920" y="391885"/>
            <a:ext cx="9784080" cy="1401051"/>
          </a:xfrm>
        </p:spPr>
        <p:txBody>
          <a:bodyPr anchorCtr="1">
            <a:normAutofit fontScale="90000"/>
          </a:bodyPr>
          <a:lstStyle/>
          <a:p>
            <a:pPr lvl="0" algn="r"/>
            <a:r>
              <a:rPr lang="fr-FR" b="1" dirty="0">
                <a:latin typeface="Comic Sans MS" pitchFamily="66"/>
              </a:rPr>
              <a:t> LE </a:t>
            </a:r>
            <a:r>
              <a:rPr lang="fr-FR" b="1" dirty="0" err="1">
                <a:latin typeface="Comic Sans MS" pitchFamily="66"/>
              </a:rPr>
              <a:t>PASSé</a:t>
            </a:r>
            <a:r>
              <a:rPr lang="fr-FR" b="1" dirty="0">
                <a:latin typeface="Comic Sans MS" pitchFamily="66"/>
              </a:rPr>
              <a:t> </a:t>
            </a:r>
            <a:r>
              <a:rPr lang="fr-FR" b="1" dirty="0" err="1">
                <a:latin typeface="Comic Sans MS" pitchFamily="66"/>
              </a:rPr>
              <a:t>INCORPORé</a:t>
            </a:r>
            <a:r>
              <a:rPr lang="fr-FR" b="1" dirty="0">
                <a:latin typeface="Comic Sans MS" pitchFamily="66"/>
              </a:rPr>
              <a:t> </a:t>
            </a:r>
            <a:br>
              <a:rPr lang="fr-FR" b="1" dirty="0">
                <a:latin typeface="Comic Sans MS" pitchFamily="66"/>
              </a:rPr>
            </a:br>
            <a:br>
              <a:rPr lang="fr-FR" b="1" dirty="0">
                <a:latin typeface="Comic Sans MS" pitchFamily="66"/>
              </a:rPr>
            </a:br>
            <a:r>
              <a:rPr lang="fr-FR" sz="2400" b="1" dirty="0">
                <a:latin typeface="Comic Sans MS" pitchFamily="66"/>
              </a:rPr>
              <a:t>B Lahire (sociologie)</a:t>
            </a:r>
          </a:p>
        </p:txBody>
      </p:sp>
      <p:sp>
        <p:nvSpPr>
          <p:cNvPr id="3" name="Espace réservé du contenu 2">
            <a:extLst>
              <a:ext uri="{FF2B5EF4-FFF2-40B4-BE49-F238E27FC236}">
                <a16:creationId xmlns:a16="http://schemas.microsoft.com/office/drawing/2014/main" id="{CBD05024-7E3D-4138-A618-8A8A365288E2}"/>
              </a:ext>
            </a:extLst>
          </p:cNvPr>
          <p:cNvSpPr txBox="1">
            <a:spLocks noGrp="1"/>
          </p:cNvSpPr>
          <p:nvPr>
            <p:ph idx="1"/>
          </p:nvPr>
        </p:nvSpPr>
        <p:spPr>
          <a:xfrm>
            <a:off x="0" y="1815842"/>
            <a:ext cx="11926958" cy="4833152"/>
          </a:xfrm>
        </p:spPr>
        <p:txBody>
          <a:bodyPr anchorCtr="1"/>
          <a:lstStyle/>
          <a:p>
            <a:pPr marL="228600" lvl="0" indent="0" algn="ctr" defTabSz="457200">
              <a:buNone/>
            </a:pPr>
            <a:endParaRPr lang="fr-FR" sz="2600" b="1" dirty="0">
              <a:latin typeface="Comic Sans MS" pitchFamily="66"/>
              <a:cs typeface="Times New Roman"/>
            </a:endParaRPr>
          </a:p>
          <a:p>
            <a:pPr marL="457200" lvl="0" indent="-228600" algn="ctr" defTabSz="457200"/>
            <a:endParaRPr lang="fr-FR" sz="4000" b="1" dirty="0">
              <a:solidFill>
                <a:schemeClr val="tx1"/>
              </a:solidFill>
              <a:latin typeface="Comic Sans MS" pitchFamily="66"/>
              <a:cs typeface="Times New Roman"/>
            </a:endParaRPr>
          </a:p>
        </p:txBody>
      </p:sp>
      <p:sp>
        <p:nvSpPr>
          <p:cNvPr id="6" name="Ellipse 5">
            <a:extLst>
              <a:ext uri="{FF2B5EF4-FFF2-40B4-BE49-F238E27FC236}">
                <a16:creationId xmlns:a16="http://schemas.microsoft.com/office/drawing/2014/main" id="{FF3F074C-4BF5-479D-A58E-945CDC594B82}"/>
              </a:ext>
            </a:extLst>
          </p:cNvPr>
          <p:cNvSpPr/>
          <p:nvPr/>
        </p:nvSpPr>
        <p:spPr>
          <a:xfrm>
            <a:off x="182881" y="2664821"/>
            <a:ext cx="4258491" cy="198555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ELEVE FACE A UNE SITUATION D’ENSEIGNEMENT </a:t>
            </a:r>
          </a:p>
        </p:txBody>
      </p:sp>
      <p:sp>
        <p:nvSpPr>
          <p:cNvPr id="8" name="Ellipse 7">
            <a:extLst>
              <a:ext uri="{FF2B5EF4-FFF2-40B4-BE49-F238E27FC236}">
                <a16:creationId xmlns:a16="http://schemas.microsoft.com/office/drawing/2014/main" id="{983D3F5B-9714-498E-8F81-42D3107A14F6}"/>
              </a:ext>
            </a:extLst>
          </p:cNvPr>
          <p:cNvSpPr/>
          <p:nvPr/>
        </p:nvSpPr>
        <p:spPr>
          <a:xfrm>
            <a:off x="7602583" y="2690950"/>
            <a:ext cx="3918856" cy="180267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PASSÉ INCORPORÉ DU « SOI » A l’ECOLE</a:t>
            </a:r>
          </a:p>
        </p:txBody>
      </p:sp>
      <p:sp>
        <p:nvSpPr>
          <p:cNvPr id="10" name="Rectangle : coins arrondis 9">
            <a:extLst>
              <a:ext uri="{FF2B5EF4-FFF2-40B4-BE49-F238E27FC236}">
                <a16:creationId xmlns:a16="http://schemas.microsoft.com/office/drawing/2014/main" id="{DB21187C-A96D-495A-9DAB-2A98C0438760}"/>
              </a:ext>
            </a:extLst>
          </p:cNvPr>
          <p:cNvSpPr/>
          <p:nvPr/>
        </p:nvSpPr>
        <p:spPr>
          <a:xfrm>
            <a:off x="3866605" y="1933302"/>
            <a:ext cx="4624252" cy="6792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prstClr val="black"/>
                </a:solidFill>
                <a:effectLst/>
                <a:uLnTx/>
                <a:uFillTx/>
                <a:latin typeface="Calibri" panose="020F0502020204030204"/>
                <a:ea typeface="+mn-ea"/>
                <a:cs typeface="+mn-cs"/>
              </a:rPr>
              <a:t>ÊTRE ELEVE</a:t>
            </a:r>
          </a:p>
        </p:txBody>
      </p:sp>
      <p:sp>
        <p:nvSpPr>
          <p:cNvPr id="4" name="Flèche : courbe vers le haut 3">
            <a:extLst>
              <a:ext uri="{FF2B5EF4-FFF2-40B4-BE49-F238E27FC236}">
                <a16:creationId xmlns:a16="http://schemas.microsoft.com/office/drawing/2014/main" id="{97720C70-EB08-4B78-A570-AAF0F0DC4F15}"/>
              </a:ext>
            </a:extLst>
          </p:cNvPr>
          <p:cNvSpPr/>
          <p:nvPr/>
        </p:nvSpPr>
        <p:spPr>
          <a:xfrm>
            <a:off x="3526971" y="4598126"/>
            <a:ext cx="5199018" cy="1227908"/>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EF4965C7-A0E3-41B0-B81A-8CFD4844B1AA}"/>
              </a:ext>
            </a:extLst>
          </p:cNvPr>
          <p:cNvSpPr txBox="1"/>
          <p:nvPr/>
        </p:nvSpPr>
        <p:spPr>
          <a:xfrm>
            <a:off x="4781006" y="5799908"/>
            <a:ext cx="35008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FEED-BACK</a:t>
            </a:r>
          </a:p>
        </p:txBody>
      </p:sp>
      <p:graphicFrame>
        <p:nvGraphicFramePr>
          <p:cNvPr id="14" name="Diagramme 13">
            <a:extLst>
              <a:ext uri="{FF2B5EF4-FFF2-40B4-BE49-F238E27FC236}">
                <a16:creationId xmlns:a16="http://schemas.microsoft.com/office/drawing/2014/main" id="{2BFD4DC4-6FBF-4675-8DF1-0BFDB4AE1134}"/>
              </a:ext>
            </a:extLst>
          </p:cNvPr>
          <p:cNvGraphicFramePr/>
          <p:nvPr>
            <p:extLst>
              <p:ext uri="{D42A27DB-BD31-4B8C-83A1-F6EECF244321}">
                <p14:modId xmlns:p14="http://schemas.microsoft.com/office/powerpoint/2010/main" val="479289191"/>
              </p:ext>
            </p:extLst>
          </p:nvPr>
        </p:nvGraphicFramePr>
        <p:xfrm>
          <a:off x="3239588" y="2743199"/>
          <a:ext cx="5277395" cy="2821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427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4" grpId="0" animBg="1"/>
      <p:bldP spid="13" grpId="0"/>
      <p:bldGraphic spid="1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Capture d’écran 2016-12-02 à 18.21.36.png" descr="Capture d’écran 2016-12-02 à 18.21.36.png"/>
          <p:cNvPicPr>
            <a:picLocks noChangeAspect="1"/>
          </p:cNvPicPr>
          <p:nvPr/>
        </p:nvPicPr>
        <p:blipFill>
          <a:blip r:embed="rId3">
            <a:extLst/>
          </a:blip>
          <a:stretch>
            <a:fillRect/>
          </a:stretch>
        </p:blipFill>
        <p:spPr>
          <a:xfrm>
            <a:off x="127260" y="141327"/>
            <a:ext cx="10969108" cy="6531322"/>
          </a:xfrm>
          <a:prstGeom prst="rect">
            <a:avLst/>
          </a:prstGeom>
          <a:ln w="12700">
            <a:miter lim="400000"/>
          </a:ln>
        </p:spPr>
      </p:pic>
      <p:grpSp>
        <p:nvGrpSpPr>
          <p:cNvPr id="181" name="Grouper"/>
          <p:cNvGrpSpPr/>
          <p:nvPr/>
        </p:nvGrpSpPr>
        <p:grpSpPr>
          <a:xfrm>
            <a:off x="6754091" y="5029200"/>
            <a:ext cx="3221181" cy="1533018"/>
            <a:chOff x="-678931" y="111459"/>
            <a:chExt cx="4712638" cy="2765591"/>
          </a:xfrm>
        </p:grpSpPr>
        <p:sp>
          <p:nvSpPr>
            <p:cNvPr id="178" name="Ligne"/>
            <p:cNvSpPr/>
            <p:nvPr/>
          </p:nvSpPr>
          <p:spPr>
            <a:xfrm flipV="1">
              <a:off x="2679989" y="111459"/>
              <a:ext cx="1353718" cy="1709810"/>
            </a:xfrm>
            <a:prstGeom prst="line">
              <a:avLst/>
            </a:prstGeom>
            <a:noFill/>
            <a:ln w="101600" cap="flat">
              <a:solidFill>
                <a:schemeClr val="accent1">
                  <a:lumOff val="-13575"/>
                </a:schemeClr>
              </a:solidFill>
              <a:prstDash val="solid"/>
              <a:miter lim="400000"/>
              <a:tailEnd type="triangle" w="med" len="med"/>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sp>
          <p:nvSpPr>
            <p:cNvPr id="179" name="Ligne"/>
            <p:cNvSpPr/>
            <p:nvPr/>
          </p:nvSpPr>
          <p:spPr>
            <a:xfrm flipH="1" flipV="1">
              <a:off x="-678931" y="336403"/>
              <a:ext cx="1524509" cy="1511435"/>
            </a:xfrm>
            <a:prstGeom prst="line">
              <a:avLst/>
            </a:prstGeom>
            <a:noFill/>
            <a:ln w="101600" cap="flat">
              <a:solidFill>
                <a:schemeClr val="accent1">
                  <a:lumOff val="-13575"/>
                </a:schemeClr>
              </a:solidFill>
              <a:prstDash val="solid"/>
              <a:miter lim="400000"/>
              <a:tailEnd type="triangle" w="med" len="med"/>
            </a:ln>
            <a:effectLst/>
          </p:spPr>
          <p:txBody>
            <a:bodyPr wrap="square" lIns="35719" tIns="35719" rIns="35719" bIns="35719" numCol="1" anchor="ctr">
              <a:noAutofit/>
            </a:bodyPr>
            <a:lstStyle/>
            <a:p>
              <a:pPr>
                <a:defRPr sz="2200" b="0">
                  <a:solidFill>
                    <a:srgbClr val="FFFFFF"/>
                  </a:solidFill>
                  <a:latin typeface="+mn-lt"/>
                  <a:ea typeface="+mn-ea"/>
                  <a:cs typeface="+mn-cs"/>
                  <a:sym typeface="Helvetica Neue Medium"/>
                </a:defRPr>
              </a:pPr>
              <a:endParaRPr sz="1547"/>
            </a:p>
          </p:txBody>
        </p:sp>
        <p:sp>
          <p:nvSpPr>
            <p:cNvPr id="180" name="⚠️ Concurrence = surcharge cognitive"/>
            <p:cNvSpPr/>
            <p:nvPr/>
          </p:nvSpPr>
          <p:spPr>
            <a:xfrm>
              <a:off x="329038" y="1846130"/>
              <a:ext cx="3297091" cy="1030920"/>
            </a:xfrm>
            <a:prstGeom prst="roundRect">
              <a:avLst>
                <a:gd name="adj" fmla="val 17357"/>
              </a:avLst>
            </a:prstGeom>
            <a:solidFill>
              <a:srgbClr val="5192B5"/>
            </a:solid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noAutofit/>
            </a:bodyPr>
            <a:lstStyle>
              <a:lvl1pPr>
                <a:defRPr sz="2200" b="0">
                  <a:solidFill>
                    <a:srgbClr val="FFFFFF"/>
                  </a:solidFill>
                  <a:latin typeface="+mn-lt"/>
                  <a:ea typeface="+mn-ea"/>
                  <a:cs typeface="+mn-cs"/>
                  <a:sym typeface="Helvetica Neue Medium"/>
                </a:defRPr>
              </a:lvl1pPr>
            </a:lstStyle>
            <a:p>
              <a:r>
                <a:rPr sz="1547" dirty="0"/>
                <a:t>⚠️ Concurrence = surcharge cognitive</a:t>
              </a:r>
            </a:p>
          </p:txBody>
        </p:sp>
      </p:grpSp>
      <p:sp>
        <p:nvSpPr>
          <p:cNvPr id="183" name="D’après les travaux d’André Tricot"/>
          <p:cNvSpPr txBox="1"/>
          <p:nvPr/>
        </p:nvSpPr>
        <p:spPr>
          <a:xfrm>
            <a:off x="8826956" y="6662898"/>
            <a:ext cx="1681551" cy="20204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200">
                <a:solidFill>
                  <a:schemeClr val="accent1"/>
                </a:solidFill>
              </a:defRPr>
            </a:lvl1pPr>
          </a:lstStyle>
          <a:p>
            <a:r>
              <a:rPr sz="844"/>
              <a:t>D’après les travaux d’André Tricot</a:t>
            </a:r>
          </a:p>
        </p:txBody>
      </p:sp>
      <p:sp>
        <p:nvSpPr>
          <p:cNvPr id="184" name="Synthèse de Sévrine Tiboud"/>
          <p:cNvSpPr txBox="1"/>
          <p:nvPr/>
        </p:nvSpPr>
        <p:spPr>
          <a:xfrm>
            <a:off x="1555863" y="6679153"/>
            <a:ext cx="1346980" cy="16953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defRPr sz="900">
                <a:solidFill>
                  <a:schemeClr val="accent1"/>
                </a:solidFill>
              </a:defRPr>
            </a:lvl1pPr>
          </a:lstStyle>
          <a:p>
            <a:r>
              <a:rPr sz="633"/>
              <a:t>Synthèse de Sévrine Tiboud</a:t>
            </a:r>
          </a:p>
        </p:txBody>
      </p:sp>
    </p:spTree>
    <p:extLst>
      <p:ext uri="{BB962C8B-B14F-4D97-AF65-F5344CB8AC3E}">
        <p14:creationId xmlns:p14="http://schemas.microsoft.com/office/powerpoint/2010/main" val="414361788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81"/>
                                        </p:tgtEl>
                                        <p:attrNameLst>
                                          <p:attrName>style.visibility</p:attrName>
                                        </p:attrNameLst>
                                      </p:cBhvr>
                                      <p:to>
                                        <p:strVal val="visible"/>
                                      </p:to>
                                    </p:set>
                                    <p:anim calcmode="lin" valueType="num">
                                      <p:cBhvr>
                                        <p:cTn id="7" dur="1000" fill="hold"/>
                                        <p:tgtEl>
                                          <p:spTgt spid="181"/>
                                        </p:tgtEl>
                                        <p:attrNameLst>
                                          <p:attrName>ppt_x</p:attrName>
                                        </p:attrNameLst>
                                      </p:cBhvr>
                                      <p:tavLst>
                                        <p:tav tm="0">
                                          <p:val>
                                            <p:strVal val="#ppt_x"/>
                                          </p:val>
                                        </p:tav>
                                        <p:tav tm="100000">
                                          <p:val>
                                            <p:strVal val="#ppt_x"/>
                                          </p:val>
                                        </p:tav>
                                      </p:tavLst>
                                    </p:anim>
                                    <p:anim calcmode="lin" valueType="num">
                                      <p:cBhvr>
                                        <p:cTn id="8" dur="1000" fill="hold"/>
                                        <p:tgtEl>
                                          <p:spTgt spid="1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165E8B-C646-4D85-992B-9ABB2C4EBFA7}"/>
              </a:ext>
            </a:extLst>
          </p:cNvPr>
          <p:cNvSpPr>
            <a:spLocks noGrp="1"/>
          </p:cNvSpPr>
          <p:nvPr>
            <p:ph type="title"/>
          </p:nvPr>
        </p:nvSpPr>
        <p:spPr>
          <a:ln>
            <a:noFill/>
          </a:ln>
        </p:spPr>
        <p:txBody>
          <a:bodyPr>
            <a:normAutofit/>
          </a:bodyPr>
          <a:lstStyle/>
          <a:p>
            <a:r>
              <a:rPr lang="fr-FR" b="1" dirty="0">
                <a:latin typeface="Comic Sans MS" panose="030F0702030302020204" pitchFamily="66" charset="0"/>
              </a:rPr>
              <a:t>Soutien aux apprentissages</a:t>
            </a:r>
          </a:p>
        </p:txBody>
      </p:sp>
      <p:sp>
        <p:nvSpPr>
          <p:cNvPr id="3" name="Espace réservé du pied de page 2">
            <a:extLst>
              <a:ext uri="{FF2B5EF4-FFF2-40B4-BE49-F238E27FC236}">
                <a16:creationId xmlns:a16="http://schemas.microsoft.com/office/drawing/2014/main" id="{C500757A-3300-498A-887A-99F43D51AED8}"/>
              </a:ext>
            </a:extLst>
          </p:cNvPr>
          <p:cNvSpPr>
            <a:spLocks noGrp="1"/>
          </p:cNvSpPr>
          <p:nvPr>
            <p:ph type="ftr" sz="quarter" idx="11"/>
          </p:nvPr>
        </p:nvSpPr>
        <p:spPr>
          <a:xfrm>
            <a:off x="3124200" y="6356350"/>
            <a:ext cx="2895600" cy="365125"/>
          </a:xfrm>
          <a:prstGeom prst="rect">
            <a:avLst/>
          </a:prstGeom>
        </p:spPr>
        <p:txBody>
          <a:bodyPr vert="horz" rtlCol="0" anchor="ctr"/>
          <a:lstStyle>
            <a:defPPr>
              <a:defRPr lang="en-US"/>
            </a:defPPr>
            <a:lvl1pPr marL="0" algn="ctr" rtl="0" latinLnBrk="0">
              <a:defRPr lang="fr-FR" sz="1200" kern="1200">
                <a:solidFill>
                  <a:schemeClr val="tx1">
                    <a:tint val="75000"/>
                  </a:schemeClr>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ctr">
              <a:defRPr/>
            </a:pPr>
            <a:r>
              <a:rPr lang="fr-FR"/>
              <a:t>Apprenance - Séverine Thiboud</a:t>
            </a:r>
            <a:endParaRPr lang="fr-FR" sz="1200">
              <a:solidFill>
                <a:prstClr val="white">
                  <a:tint val="75000"/>
                </a:prstClr>
              </a:solidFill>
              <a:latin typeface="Segoe Condensed"/>
            </a:endParaRPr>
          </a:p>
        </p:txBody>
      </p:sp>
      <p:graphicFrame>
        <p:nvGraphicFramePr>
          <p:cNvPr id="7" name="Espace réservé du contenu 5">
            <a:extLst>
              <a:ext uri="{FF2B5EF4-FFF2-40B4-BE49-F238E27FC236}">
                <a16:creationId xmlns:a16="http://schemas.microsoft.com/office/drawing/2014/main" id="{2ECD0E74-017E-4E46-84DD-E72D1DCD6C7C}"/>
              </a:ext>
            </a:extLst>
          </p:cNvPr>
          <p:cNvGraphicFramePr>
            <a:graphicFrameLocks/>
          </p:cNvGraphicFramePr>
          <p:nvPr>
            <p:extLst>
              <p:ext uri="{D42A27DB-BD31-4B8C-83A1-F6EECF244321}">
                <p14:modId xmlns:p14="http://schemas.microsoft.com/office/powerpoint/2010/main" val="2641635435"/>
              </p:ext>
            </p:extLst>
          </p:nvPr>
        </p:nvGraphicFramePr>
        <p:xfrm>
          <a:off x="1641231" y="1396724"/>
          <a:ext cx="8651631" cy="5965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61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53BD6B1-2E32-4ACB-89B8-C43327B20316}"/>
              </a:ext>
            </a:extLst>
          </p:cNvPr>
          <p:cNvPicPr>
            <a:picLocks noChangeAspect="1"/>
          </p:cNvPicPr>
          <p:nvPr/>
        </p:nvPicPr>
        <p:blipFill rotWithShape="1">
          <a:blip r:embed="rId3"/>
          <a:srcRect l="10227" t="13922" r="10682" b="7252"/>
          <a:stretch/>
        </p:blipFill>
        <p:spPr>
          <a:xfrm>
            <a:off x="0" y="0"/>
            <a:ext cx="12192000" cy="6858000"/>
          </a:xfrm>
          <a:prstGeom prst="rect">
            <a:avLst/>
          </a:prstGeom>
        </p:spPr>
      </p:pic>
    </p:spTree>
    <p:extLst>
      <p:ext uri="{BB962C8B-B14F-4D97-AF65-F5344CB8AC3E}">
        <p14:creationId xmlns:p14="http://schemas.microsoft.com/office/powerpoint/2010/main" val="161835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DB8D470-DB1C-435E-B239-B128382933C8}"/>
              </a:ext>
            </a:extLst>
          </p:cNvPr>
          <p:cNvPicPr>
            <a:picLocks noChangeAspect="1"/>
          </p:cNvPicPr>
          <p:nvPr/>
        </p:nvPicPr>
        <p:blipFill rotWithShape="1">
          <a:blip r:embed="rId3"/>
          <a:srcRect l="12435" t="9805" r="3684" b="10858"/>
          <a:stretch/>
        </p:blipFill>
        <p:spPr>
          <a:xfrm>
            <a:off x="0" y="0"/>
            <a:ext cx="12192000" cy="6857999"/>
          </a:xfrm>
          <a:prstGeom prst="rect">
            <a:avLst/>
          </a:prstGeom>
        </p:spPr>
      </p:pic>
    </p:spTree>
    <p:extLst>
      <p:ext uri="{BB962C8B-B14F-4D97-AF65-F5344CB8AC3E}">
        <p14:creationId xmlns:p14="http://schemas.microsoft.com/office/powerpoint/2010/main" val="1883684423"/>
      </p:ext>
    </p:extLst>
  </p:cSld>
  <p:clrMapOvr>
    <a:masterClrMapping/>
  </p:clrMapOvr>
</p:sld>
</file>

<file path=ppt/theme/theme1.xml><?xml version="1.0" encoding="utf-8"?>
<a:theme xmlns:a="http://schemas.openxmlformats.org/drawingml/2006/main" name="2_À ban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À ban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1092</Words>
  <Application>Microsoft Office PowerPoint</Application>
  <PresentationFormat>Grand écran</PresentationFormat>
  <Paragraphs>231</Paragraphs>
  <Slides>13</Slides>
  <Notes>13</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13</vt:i4>
      </vt:variant>
    </vt:vector>
  </HeadingPairs>
  <TitlesOfParts>
    <vt:vector size="24" baseType="lpstr">
      <vt:lpstr>Apple Color Emoji</vt:lpstr>
      <vt:lpstr>Arial</vt:lpstr>
      <vt:lpstr>Calibri</vt:lpstr>
      <vt:lpstr>Calibri Light</vt:lpstr>
      <vt:lpstr>Comic Sans MS</vt:lpstr>
      <vt:lpstr>Corbel</vt:lpstr>
      <vt:lpstr>Segoe Condensed</vt:lpstr>
      <vt:lpstr>Wingdings</vt:lpstr>
      <vt:lpstr>2_À bandes</vt:lpstr>
      <vt:lpstr>1_À bandes</vt:lpstr>
      <vt:lpstr>Thème Office</vt:lpstr>
      <vt:lpstr>ANALYSE Et CONCEPTION  </vt:lpstr>
      <vt:lpstr>Plan de formation</vt:lpstr>
      <vt:lpstr>Plan de formation</vt:lpstr>
      <vt:lpstr> LE PASSé INCORPORé  B Lahire (sociologie)</vt:lpstr>
      <vt:lpstr> LE PASSé INCORPORé   B Lahire (sociologie)</vt:lpstr>
      <vt:lpstr>Présentation PowerPoint</vt:lpstr>
      <vt:lpstr>Soutien aux apprentissages</vt:lpstr>
      <vt:lpstr>Présentation PowerPoint</vt:lpstr>
      <vt:lpstr>Présentation PowerPoint</vt:lpstr>
      <vt:lpstr>Présentation PowerPoint</vt:lpstr>
      <vt:lpstr>Présentation PowerPoint</vt:lpstr>
      <vt:lpstr>Bilan personnel et projection</vt:lpstr>
      <vt:lpstr>Bilan des groupes de travail: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Et CONCEPTION</dc:title>
  <dc:creator>Marc Paturel</dc:creator>
  <cp:lastModifiedBy>Marc Paturel</cp:lastModifiedBy>
  <cp:revision>34</cp:revision>
  <dcterms:created xsi:type="dcterms:W3CDTF">2018-12-17T18:13:16Z</dcterms:created>
  <dcterms:modified xsi:type="dcterms:W3CDTF">2019-01-15T11:55:17Z</dcterms:modified>
</cp:coreProperties>
</file>