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C871481-1598-48D4-84A6-DE752E3E1413}">
          <p14:sldIdLst>
            <p14:sldId id="256"/>
            <p14:sldId id="257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8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72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FDE14-7CAE-4778-9126-8A0669FF11D6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59A90-589B-45EC-9BBF-577DAE13B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994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59A90-589B-45EC-9BBF-577DAE13B7F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485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39E9-2790-4D74-83F7-CAB11011A71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9022E04-FAD0-4A99-B880-EEAF5AEBE7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39E9-2790-4D74-83F7-CAB11011A71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2E04-FAD0-4A99-B880-EEAF5AEBE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39E9-2790-4D74-83F7-CAB11011A71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2E04-FAD0-4A99-B880-EEAF5AEBE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39E9-2790-4D74-83F7-CAB11011A71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2E04-FAD0-4A99-B880-EEAF5AEBE7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39E9-2790-4D74-83F7-CAB11011A71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9022E04-FAD0-4A99-B880-EEAF5AEBE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39E9-2790-4D74-83F7-CAB11011A71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2E04-FAD0-4A99-B880-EEAF5AEBE7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39E9-2790-4D74-83F7-CAB11011A71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2E04-FAD0-4A99-B880-EEAF5AEBE7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39E9-2790-4D74-83F7-CAB11011A71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2E04-FAD0-4A99-B880-EEAF5AEBE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39E9-2790-4D74-83F7-CAB11011A71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2E04-FAD0-4A99-B880-EEAF5AEBE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39E9-2790-4D74-83F7-CAB11011A71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2E04-FAD0-4A99-B880-EEAF5AEBE7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39E9-2790-4D74-83F7-CAB11011A71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9022E04-FAD0-4A99-B880-EEAF5AEBE7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96639E9-2790-4D74-83F7-CAB11011A71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9022E04-FAD0-4A99-B880-EEAF5AEBE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3212976"/>
            <a:ext cx="6336704" cy="2808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Семейные традиции в разных странах»</a:t>
            </a:r>
            <a:endParaRPr lang="ru-RU" sz="6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36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562099"/>
            <a:ext cx="5620657" cy="8501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Семейные традиции у Татар </a:t>
            </a:r>
            <a:endParaRPr lang="ru-RU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67544" y="2021661"/>
            <a:ext cx="7924800" cy="38100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Татары – мусульмане, поэтому семейные уклады основываются на Шариат и Коран.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татар создание семьи считается необходимостью, продиктованной вероисповеданием.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заключения брака муж получает полную власть над женой, а жена находится на его иждивении – она даже не имеет права выйти из дома без согласия мужа.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Разводы у татар происходят крайне редко исключительно по инициативе мужа.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принято воспитывать жене, но они обязаны проявлять к отцу полное послушание.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0648"/>
            <a:ext cx="2664296" cy="176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15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1316" y="127148"/>
            <a:ext cx="7924800" cy="13112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Италия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54392" y="1331924"/>
            <a:ext cx="8784976" cy="41044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ценность 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любого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итальянца – 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семья, его дети. Их балуют, ими гордятся, восхищаются, почти ничего не запрещают. Следует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знать, что расспрашивать итальянцев об успехах их детей нежелательно – они очень суеверны в этих вопросах и считают, что ни хвастаться своими отпрысками, ни жаловаться на их здоровье малознакомым людям нельзя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Итальянские мужчины сильно привязаны к своей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Итальянцы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суеверны, особенно когда дело касается брака.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традиция бросать букет невесты в сторону незамужних подруг родилась именно в Италии. Изначально букет состоял из цветов апельсинового дерева, символизирующих радость и благосостояние, а также сулящих скорое замужество.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505" y="182620"/>
            <a:ext cx="45945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Семейные традиции </a:t>
            </a:r>
            <a:endParaRPr lang="ru-RU" sz="36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Италии</a:t>
            </a:r>
            <a:endParaRPr lang="ru-RU" sz="36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Как сказать семья на итальянском языке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209" y="120324"/>
            <a:ext cx="3240360" cy="174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14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323528" y="-171400"/>
            <a:ext cx="8568952" cy="5400600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обычаи нужно воспитывать в человеке с детства, а потому необходимо уделить большое внимание общению с детьми. Традиции передаются от поколения к поколению. Среди необходимых для ребенка следует отметить чтение сказок на ночь, пение перед сном, поцелуи и объятья, совместные поездки и отпуска, прогулки, активные и развивающие игры. Обязательно нужно прививать детям уважение к старшим и своей родословной. А чтобы закрепить такие ценности, следует регулярно собираться по семейным праздникам в доме у бабушки и дедушки, навещать своих родственников. Не стоит забывать, что семья — одна из наивысших ценностей. И очень важно чтить и поддерживать семейные традиции, без которых наша жизнь лишается своих красок. Ведь это так приятно — собраться за общим столом, поделиться своими эмоциями, обсудить успехи и попросить поддержки, если грустно. Семейные обычаи нужно воспитывать в человеке с детства, а потому необходимо уделить большое внимание общению с детьми. Традиции передаются от поколения к поколению. Среди необходимых для ребенка следует отметить чтение сказок на ночь, пение перед сном, поцелуи и объятья, совместные поездки и отпуска, прогулки, активные и развивающие игры. Обязательно нужно прививать детям уважение к старшим и своей родословной. А чтобы закрепить такие ценности, следует регулярно собираться по семейным праздникам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доме у бабушки и дедушки, навещать своих родственников. Не стоит забывать, что семья — одна из наивысших ценностей. И очень важно чтить и поддерживать семейные традиции, без которых наша жизнь лишается своих красок. Ведь это так приятно — собраться за общим столом, поделиться </a:t>
            </a:r>
            <a:r>
              <a:rPr lang="ru-RU" sz="2000" dirty="0" smtClean="0">
                <a:solidFill>
                  <a:schemeClr val="bg1"/>
                </a:solidFill>
              </a:rPr>
              <a:t>своими эмоциями, обсудить успехи и попросить поддержки, если грустно.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6407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7112" y="548680"/>
            <a:ext cx="8716888" cy="4317268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i="1" dirty="0" smtClean="0">
                <a:solidFill>
                  <a:srgbClr val="FF3300"/>
                </a:solidFill>
              </a:rPr>
              <a:t>Пословицы о семье</a:t>
            </a:r>
          </a:p>
          <a:p>
            <a:pPr marL="0" indent="0" algn="ctr">
              <a:buNone/>
            </a:pPr>
            <a:endParaRPr lang="ru-RU" sz="2400" b="1" i="1" dirty="0" smtClean="0">
              <a:solidFill>
                <a:srgbClr val="FF330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«Вся </a:t>
            </a:r>
            <a:r>
              <a:rPr lang="ru-RU" sz="2400" b="1" i="1" dirty="0" smtClean="0">
                <a:solidFill>
                  <a:srgbClr val="002060"/>
                </a:solidFill>
              </a:rPr>
              <a:t>семья вместе, так и душа на месте</a:t>
            </a:r>
            <a:r>
              <a:rPr lang="ru-RU" sz="2400" b="1" i="1" dirty="0" smtClean="0">
                <a:solidFill>
                  <a:srgbClr val="002060"/>
                </a:solidFill>
              </a:rPr>
              <a:t>»- русская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« В дружной семье всё получиться» -китайская 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«Семья без любви – дерево </a:t>
            </a:r>
            <a:r>
              <a:rPr lang="ru-RU" sz="2400" b="1" i="1" dirty="0">
                <a:solidFill>
                  <a:srgbClr val="002060"/>
                </a:solidFill>
              </a:rPr>
              <a:t>б</a:t>
            </a:r>
            <a:r>
              <a:rPr lang="ru-RU" sz="2400" b="1" i="1" dirty="0" smtClean="0">
                <a:solidFill>
                  <a:srgbClr val="002060"/>
                </a:solidFill>
              </a:rPr>
              <a:t>ез корней»- татарская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«Семья – ключ к счастью» – азербайджанская</a:t>
            </a:r>
          </a:p>
          <a:p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89040"/>
            <a:ext cx="4608512" cy="276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5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172"/>
            <a:ext cx="7924800" cy="13112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Что такое семья?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424936" cy="59046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dirty="0" smtClean="0">
              <a:solidFill>
                <a:srgbClr val="FF3300"/>
              </a:solidFill>
            </a:endParaRPr>
          </a:p>
          <a:p>
            <a:pPr marL="0" indent="0" algn="just">
              <a:buNone/>
            </a:pPr>
            <a:r>
              <a:rPr lang="ru-RU" sz="32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группа людей, основанная на кровном родстве или заключении брака.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</a:t>
            </a:r>
            <a:r>
              <a:rPr lang="ru-RU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регулярно повторяющиеся действия членов семьи, направленные на сплочение внутрисемейных связей и укрепление семьи как главной основы общества. Традиции – непременный атрибут семейного счастья и благополучия, отражающий нравственную позицию всех членов семьи. Каждая семья индивидуальна и имеет свою историю. Семейные обычаи позволяют всем членам почувствовать свою значимость, уделить время и внимание родным, проявить к ним уважение и любовь.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73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9816" y="298167"/>
            <a:ext cx="7772400" cy="7463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Семейные традиции в России</a:t>
            </a:r>
            <a:endParaRPr lang="ru-RU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58995" y="1266372"/>
            <a:ext cx="8314041" cy="4603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современной России значение семейных обычаев было несколько утрачено. Например, нынче нечасто встретишь семью, ведущую собственную генеалогию. Зачастую память о поколениях сводится к альбому с фотографиями. Зато сохранились такие прекрасные традиции как совместная трапеза и проведение совместных праздников.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обычаи и традиции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Кубани до сих пор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предполагают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казацкий быт,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духе казацкой семьи.</a:t>
            </a:r>
          </a:p>
        </p:txBody>
      </p:sp>
      <p:pic>
        <p:nvPicPr>
          <p:cNvPr id="1026" name="Picture 2" descr="Мусульмане и православные обсудили вызовы традиционному укладу семьи -  Islam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368" y="3766367"/>
            <a:ext cx="3654064" cy="273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491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Интервью с Нелли Артес. Рассказ о живых традициях в немецкой семь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r="10937" b="22574"/>
          <a:stretch/>
        </p:blipFill>
        <p:spPr bwMode="auto">
          <a:xfrm>
            <a:off x="4932040" y="125760"/>
            <a:ext cx="3600400" cy="200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9520" y="692696"/>
            <a:ext cx="432053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Семейные традиции в Германии</a:t>
            </a:r>
            <a:endParaRPr lang="ru-RU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81800" y="2132856"/>
            <a:ext cx="9073008" cy="3810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максимально заботливо относиться к своему дому, тщательно убирая его и наводя в нем красоту;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принято оставлять внуков на воспитание бабушке или дедушке – за это необходимо определить им денежную сумму;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в старости не живут с детьми – за ними присматривают сиделки или они живут в специальных пансионатах;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Рождество принято собираться всей семьей в родительском доме;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немцы расчетливы и экономны, поэтому у них существует традиция откладывать сбережения на старость, во время которой они обычно много путешествуют по миру.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954787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24800" cy="13112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 Англии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836712"/>
            <a:ext cx="7924800" cy="3810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кита, на которых держится Земля, поэтому они с особым трепетом чтят их.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сборы и обсуждения обязательно проводятся за чашечкой настоящего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Earl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Grey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молоком.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Англичане являются католиками, поэтому они особо празднуют Рождество и День Благодарения, собираясь всем семейством, готовя традиционные блюда.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Прекрасной традицией у англичан необходимо назвать обычай давать детям хорошее образование. Считается дурным тоном не отправить ребенка учиться в частную школу-пансион или колледж.</a:t>
            </a:r>
          </a:p>
          <a:p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544839" y="196987"/>
            <a:ext cx="6111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Семейные традиции в Англии</a:t>
            </a:r>
            <a:endParaRPr lang="ru-RU" sz="36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14 неудобных правил для Королевы Елизаветы II и ее семьи | Коммерсантъ 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807" y="4437112"/>
            <a:ext cx="4200401" cy="215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3907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243408"/>
            <a:ext cx="7924800" cy="131127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Семейные традиции во Франции</a:t>
            </a:r>
            <a:endParaRPr lang="ru-RU" sz="36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424936" cy="1224136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воскресеньям собираются за общим столом,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пиют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вино и трапезничают.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праздников французы любят отмечать Рождество, собираясь в родительском доме. На праздничном банкете обязательно присутствуют такие деликатесы как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фуа-гра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лосось, морепродукты, улитки-искариот и благородные сыры. Традиционный напиток на Рождество – шампанское, а десерт – «рождественское полено».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Национальные традиции Франции - Франц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/>
          <a:stretch/>
        </p:blipFill>
        <p:spPr bwMode="auto">
          <a:xfrm>
            <a:off x="5436096" y="4132338"/>
            <a:ext cx="2952328" cy="243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43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5928" y="241988"/>
            <a:ext cx="7772400" cy="92211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Семейные традиции в Индии</a:t>
            </a:r>
            <a:endParaRPr lang="ru-RU" sz="36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7924800" cy="446449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Индийское общество разделено на социальные касты, поэтому к вопросу заключения брака там подходят крайне необычно. Отец семейства должен сам выбрать будущего жениха для дочери, ее отдавали замуж только за представителя своей социальной касты. Пышное празднование свадьбы – это скорее обязанность, чем желание. Невеста традиционно должна была предоставить приданое. </a:t>
            </a: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Разводы и повторные браки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Индии раньше были запрещены.</a:t>
            </a:r>
          </a:p>
          <a:p>
            <a:endParaRPr lang="ru-RU" sz="2000" dirty="0" smtClean="0">
              <a:solidFill>
                <a:srgbClr val="00B0F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400" y="3861048"/>
            <a:ext cx="3600400" cy="270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00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9632" y="260648"/>
            <a:ext cx="8712968" cy="131127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На Индийскую семейную жизнь большое влияние оказывают традиции буддистов.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3886200" cy="381000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Мужчина должен:</a:t>
            </a:r>
          </a:p>
          <a:p>
            <a:r>
              <a:rPr lang="ru-RU" sz="2000" dirty="0" smtClean="0"/>
              <a:t>Проявлять уважение к супруге.</a:t>
            </a:r>
          </a:p>
          <a:p>
            <a:r>
              <a:rPr lang="ru-RU" sz="2000" dirty="0" smtClean="0"/>
              <a:t>Не изменять.</a:t>
            </a:r>
          </a:p>
          <a:p>
            <a:r>
              <a:rPr lang="ru-RU" sz="2000" dirty="0" smtClean="0"/>
              <a:t>Обеспечивать семью.</a:t>
            </a:r>
          </a:p>
          <a:p>
            <a:r>
              <a:rPr lang="ru-RU" sz="2000" dirty="0" smtClean="0"/>
              <a:t>Обучать детей ремеслу.</a:t>
            </a:r>
          </a:p>
          <a:p>
            <a:r>
              <a:rPr lang="ru-RU" sz="2000" dirty="0" smtClean="0"/>
              <a:t>Подбирать подходящую пару детям.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644008" y="548680"/>
            <a:ext cx="3886200" cy="381000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Женщина должна: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Уважать своего мужа.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Растить детей.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Выполнять все домашние обязанности.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Не изменять мужу.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Исполнять все пожелания супруга.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964" y="3565932"/>
            <a:ext cx="4547276" cy="303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8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1055</Words>
  <Application>Microsoft Office PowerPoint</Application>
  <PresentationFormat>Экран (4:3)</PresentationFormat>
  <Paragraphs>70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</vt:lpstr>
      <vt:lpstr>Franklin Gothic Book</vt:lpstr>
      <vt:lpstr>Perpetua</vt:lpstr>
      <vt:lpstr>Times New Roman</vt:lpstr>
      <vt:lpstr>Wingdings 2</vt:lpstr>
      <vt:lpstr>Справедливость</vt:lpstr>
      <vt:lpstr>«Семейные традиции в разных странах»</vt:lpstr>
      <vt:lpstr>Презентация PowerPoint</vt:lpstr>
      <vt:lpstr>Что такое семья? </vt:lpstr>
      <vt:lpstr>Семейные традиции в России</vt:lpstr>
      <vt:lpstr>Семейные традиции в Германии</vt:lpstr>
      <vt:lpstr>В Англии</vt:lpstr>
      <vt:lpstr>Семейные традиции во Франции</vt:lpstr>
      <vt:lpstr>Семейные традиции в Индии</vt:lpstr>
      <vt:lpstr>На Индийскую семейную жизнь большое влияние оказывают традиции буддистов. </vt:lpstr>
      <vt:lpstr>Семейные традиции у Татар </vt:lpstr>
      <vt:lpstr>Италия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Lesya</dc:creator>
  <cp:lastModifiedBy>User</cp:lastModifiedBy>
  <cp:revision>25</cp:revision>
  <dcterms:created xsi:type="dcterms:W3CDTF">2017-04-13T14:03:47Z</dcterms:created>
  <dcterms:modified xsi:type="dcterms:W3CDTF">2022-05-18T02:00:50Z</dcterms:modified>
</cp:coreProperties>
</file>