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94" r:id="rId8"/>
    <p:sldId id="297" r:id="rId9"/>
    <p:sldId id="278" r:id="rId10"/>
    <p:sldId id="279" r:id="rId11"/>
    <p:sldId id="296" r:id="rId12"/>
    <p:sldId id="289" r:id="rId13"/>
    <p:sldId id="292" r:id="rId14"/>
    <p:sldId id="263" r:id="rId15"/>
    <p:sldId id="281" r:id="rId16"/>
    <p:sldId id="291" r:id="rId17"/>
    <p:sldId id="288" r:id="rId18"/>
    <p:sldId id="286" r:id="rId19"/>
    <p:sldId id="285" r:id="rId20"/>
    <p:sldId id="283" r:id="rId21"/>
    <p:sldId id="264" r:id="rId22"/>
    <p:sldId id="284" r:id="rId23"/>
    <p:sldId id="298" r:id="rId24"/>
    <p:sldId id="290" r:id="rId25"/>
    <p:sldId id="287" r:id="rId26"/>
    <p:sldId id="269" r:id="rId27"/>
    <p:sldId id="270" r:id="rId28"/>
    <p:sldId id="271" r:id="rId29"/>
    <p:sldId id="29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0AACD-5F56-42BF-BF70-8D72D27A1702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3C018-B230-43CA-93A4-C25B85804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F731-DDA1-447F-8FD3-AF9C2D6D86CE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E2AB-37D1-4AFA-8D99-F330CD972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F731-DDA1-447F-8FD3-AF9C2D6D86CE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E2AB-37D1-4AFA-8D99-F330CD972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F731-DDA1-447F-8FD3-AF9C2D6D86CE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E2AB-37D1-4AFA-8D99-F330CD972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F731-DDA1-447F-8FD3-AF9C2D6D86CE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E2AB-37D1-4AFA-8D99-F330CD972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F731-DDA1-447F-8FD3-AF9C2D6D86CE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E2AB-37D1-4AFA-8D99-F330CD972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F731-DDA1-447F-8FD3-AF9C2D6D86CE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E2AB-37D1-4AFA-8D99-F330CD972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F731-DDA1-447F-8FD3-AF9C2D6D86CE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E2AB-37D1-4AFA-8D99-F330CD972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F731-DDA1-447F-8FD3-AF9C2D6D86CE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E2AB-37D1-4AFA-8D99-F330CD972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F731-DDA1-447F-8FD3-AF9C2D6D86CE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E2AB-37D1-4AFA-8D99-F330CD972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F731-DDA1-447F-8FD3-AF9C2D6D86CE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E2AB-37D1-4AFA-8D99-F330CD972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F731-DDA1-447F-8FD3-AF9C2D6D86CE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E2AB-37D1-4AFA-8D99-F330CD972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BF731-DDA1-447F-8FD3-AF9C2D6D86CE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7E2AB-37D1-4AFA-8D99-F330CD972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613660354_23-p-fon-dlya-prezentatsii-narodnie-skazki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718" y="0"/>
            <a:ext cx="9210718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915816" y="908720"/>
            <a:ext cx="5542384" cy="2691731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Презентация проекта «Мои первые сказки»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283968" y="3886200"/>
            <a:ext cx="3488432" cy="119898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Выполнила: воспитатель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Безушко</a:t>
            </a:r>
            <a:r>
              <a:rPr lang="ru-RU" dirty="0" smtClean="0">
                <a:solidFill>
                  <a:srgbClr val="FF0000"/>
                </a:solidFill>
              </a:rPr>
              <a:t> И.А.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1613660498_91-p-fon-dlya-prezentatsii-narodnie-skazki-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Дидактическое панно</a:t>
            </a: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IMG_20220513_10343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707904" y="4077072"/>
            <a:ext cx="4104456" cy="2272110"/>
          </a:xfrm>
        </p:spPr>
      </p:pic>
      <p:pic>
        <p:nvPicPr>
          <p:cNvPr id="7" name="Содержимое 6" descr="IMG_20220516_17285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r="1887" b="20455"/>
          <a:stretch>
            <a:fillRect/>
          </a:stretch>
        </p:blipFill>
        <p:spPr>
          <a:xfrm>
            <a:off x="683568" y="1412776"/>
            <a:ext cx="7488832" cy="252028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ира\1613660498_91-p-fon-dlya-prezentatsii-narodnie-skazki-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Маски «Колобок»</a:t>
            </a: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8195" name="Picture 3" descr="C:\Users\Admin\Desktop\ира\IMG_20220422_1354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637" y="1600200"/>
            <a:ext cx="801472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ира\1613660498_91-p-fon-dlya-prezentatsii-narodnie-skazki-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Театр на резинке</a:t>
            </a: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3075" name="Picture 3" descr="G:\ира\fa6886b453aade67ec5d16493a1239a3 (1)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1362" t="29270" r="20169" b="18227"/>
          <a:stretch>
            <a:fillRect/>
          </a:stretch>
        </p:blipFill>
        <p:spPr bwMode="auto">
          <a:xfrm>
            <a:off x="971600" y="1772816"/>
            <a:ext cx="7272808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ира\1613660498_91-p-fon-dlya-prezentatsii-narodnie-skazki-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Театр на стаканчиках</a:t>
            </a: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IMG_20220516_14043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830014"/>
            <a:ext cx="7344816" cy="426328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1613660354_23-p-fon-dlya-prezentatsii-narodnie-skazki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31840" y="1124744"/>
            <a:ext cx="5184576" cy="3024336"/>
          </a:xfrm>
        </p:spPr>
        <p:txBody>
          <a:bodyPr>
            <a:normAutofit/>
          </a:bodyPr>
          <a:lstStyle/>
          <a:p>
            <a:r>
              <a:rPr lang="ru-RU" sz="9600" b="1" u="sng" dirty="0" smtClean="0">
                <a:solidFill>
                  <a:srgbClr val="FF0000"/>
                </a:solidFill>
              </a:rPr>
              <a:t>Репка</a:t>
            </a:r>
            <a:endParaRPr lang="ru-RU" sz="96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ира\1613660498_91-p-fon-dlya-prezentatsii-narodnie-skazki-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Пластилиновые заплатки</a:t>
            </a:r>
            <a:br>
              <a:rPr lang="ru-RU" b="1" u="sng" dirty="0" smtClean="0">
                <a:solidFill>
                  <a:srgbClr val="FF0000"/>
                </a:solidFill>
              </a:rPr>
            </a:br>
            <a:r>
              <a:rPr lang="ru-RU" b="1" u="sng" dirty="0" smtClean="0">
                <a:solidFill>
                  <a:srgbClr val="FF0000"/>
                </a:solidFill>
              </a:rPr>
              <a:t>«Репка»</a:t>
            </a: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IMG_20220516_16445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132856"/>
            <a:ext cx="4038600" cy="3312367"/>
          </a:xfrm>
        </p:spPr>
      </p:pic>
      <p:pic>
        <p:nvPicPr>
          <p:cNvPr id="7" name="Содержимое 6" descr="IMG_20220516_16482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499992" y="2204864"/>
            <a:ext cx="4186808" cy="316835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ира\1613660498_91-p-fon-dlya-prezentatsii-narodnie-skazki-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Инсценировка сказки «Репка»</a:t>
            </a: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IMG_20220516_10505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708024"/>
            <a:ext cx="7344816" cy="438527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1613660498_91-p-fon-dlya-prezentatsii-narodnie-skazki-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Театр на липучке</a:t>
            </a: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MG_20220331_17041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64637" y="1600200"/>
            <a:ext cx="8014726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613660498_91-p-fon-dlya-prezentatsii-narodnie-skazki-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Театр </a:t>
            </a:r>
            <a:r>
              <a:rPr lang="ru-RU" b="1" u="sng" dirty="0" err="1" smtClean="0">
                <a:solidFill>
                  <a:srgbClr val="FF0000"/>
                </a:solidFill>
              </a:rPr>
              <a:t>тантамарески</a:t>
            </a: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IMG_20220324_1035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1677194"/>
            <a:ext cx="7772400" cy="437197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IMG_20220324_0912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6562" b="2857"/>
          <a:stretch>
            <a:fillRect/>
          </a:stretch>
        </p:blipFill>
        <p:spPr>
          <a:xfrm>
            <a:off x="539552" y="1268760"/>
            <a:ext cx="7848872" cy="4896544"/>
          </a:xfrm>
        </p:spPr>
      </p:pic>
      <p:pic>
        <p:nvPicPr>
          <p:cNvPr id="8194" name="Picture 2" descr="C:\Users\Admin\Desktop\1613660498_91-p-fon-dlya-prezentatsii-narodnie-skazki-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9065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Дидактическое панно</a:t>
            </a:r>
            <a:br>
              <a:rPr lang="ru-RU" b="1" u="sng" dirty="0" smtClean="0">
                <a:solidFill>
                  <a:srgbClr val="FF0000"/>
                </a:solidFill>
              </a:rPr>
            </a:br>
            <a:r>
              <a:rPr lang="ru-RU" b="1" u="sng" dirty="0" smtClean="0">
                <a:solidFill>
                  <a:srgbClr val="FF0000"/>
                </a:solidFill>
              </a:rPr>
              <a:t>«Репка»</a:t>
            </a: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12" name="Содержимое 11" descr="IMG_20220324_091317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rcRect t="3140" r="877" b="13631"/>
          <a:stretch>
            <a:fillRect/>
          </a:stretch>
        </p:blipFill>
        <p:spPr>
          <a:xfrm>
            <a:off x="467544" y="1772816"/>
            <a:ext cx="8136904" cy="381642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1613660498_91-p-fon-dlya-prezentatsii-narodnie-skazki-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544616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rgbClr val="FF0000"/>
                </a:solidFill>
              </a:rPr>
              <a:t>Цель:</a:t>
            </a:r>
            <a:r>
              <a:rPr lang="ru-RU" b="1" dirty="0"/>
              <a:t> </a:t>
            </a:r>
            <a:r>
              <a:rPr lang="ru-RU" b="1" dirty="0">
                <a:solidFill>
                  <a:srgbClr val="0070C0"/>
                </a:solidFill>
              </a:rPr>
              <a:t>Развитие интереса к сказкам, создание условий для активного использования сказок в деятельности детей, вовлечение детей в активную речевую работу, познакомить детей с традициями и бытом</a:t>
            </a:r>
            <a:r>
              <a:rPr lang="ru-RU" b="1" i="1" dirty="0">
                <a:solidFill>
                  <a:srgbClr val="0070C0"/>
                </a:solidFill>
              </a:rPr>
              <a:t>.</a:t>
            </a:r>
            <a:br>
              <a:rPr lang="ru-RU" b="1" i="1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613660498_91-p-fon-dlya-prezentatsii-narodnie-skazki-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Маски «Репка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" name="Содержимое 5" descr="IMG_20220422_13495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64637" y="1600200"/>
            <a:ext cx="8014726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\Desktop\im833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0"/>
            <a:ext cx="9144000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ира\1613660498_91-p-fon-dlya-prezentatsii-narodnie-skazki-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43192" cy="1162050"/>
          </a:xfrm>
        </p:spPr>
        <p:txBody>
          <a:bodyPr>
            <a:noAutofit/>
          </a:bodyPr>
          <a:lstStyle/>
          <a:p>
            <a:pPr algn="ctr"/>
            <a:r>
              <a:rPr lang="ru-RU" sz="3600" u="sng" dirty="0" smtClean="0">
                <a:solidFill>
                  <a:srgbClr val="FF0000"/>
                </a:solidFill>
              </a:rPr>
              <a:t>Инсценировка сказки </a:t>
            </a:r>
            <a:br>
              <a:rPr lang="ru-RU" sz="3600" u="sng" dirty="0" smtClean="0">
                <a:solidFill>
                  <a:srgbClr val="FF0000"/>
                </a:solidFill>
              </a:rPr>
            </a:br>
            <a:r>
              <a:rPr lang="ru-RU" sz="3600" u="sng" dirty="0" smtClean="0">
                <a:solidFill>
                  <a:srgbClr val="FF0000"/>
                </a:solidFill>
              </a:rPr>
              <a:t>«Курочка Ряба»</a:t>
            </a:r>
            <a:endParaRPr lang="ru-RU" sz="3600" u="sng" dirty="0">
              <a:solidFill>
                <a:srgbClr val="FF0000"/>
              </a:solidFill>
            </a:endParaRPr>
          </a:p>
        </p:txBody>
      </p:sp>
      <p:pic>
        <p:nvPicPr>
          <p:cNvPr id="12" name="Содержимое 11" descr="IMG_20220516_1102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264954" y="2071753"/>
            <a:ext cx="4896544" cy="3578596"/>
          </a:xfrm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Жили –были дед  да баба и была у них курочка Ряба…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ира\1613660498_91-p-fon-dlya-prezentatsii-narodnie-skazki-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Дидактическое пособие</a:t>
            </a:r>
            <a:br>
              <a:rPr lang="ru-RU" b="1" u="sng" dirty="0" smtClean="0">
                <a:solidFill>
                  <a:srgbClr val="FF0000"/>
                </a:solidFill>
              </a:rPr>
            </a:br>
            <a:r>
              <a:rPr lang="ru-RU" b="1" u="sng" dirty="0" smtClean="0">
                <a:solidFill>
                  <a:srgbClr val="FF0000"/>
                </a:solidFill>
              </a:rPr>
              <a:t> «Накорми курочку </a:t>
            </a:r>
            <a:r>
              <a:rPr lang="ru-RU" b="1" u="sng" dirty="0" err="1" smtClean="0">
                <a:solidFill>
                  <a:srgbClr val="FF0000"/>
                </a:solidFill>
              </a:rPr>
              <a:t>Рябу</a:t>
            </a:r>
            <a:r>
              <a:rPr lang="ru-RU" b="1" u="sng" dirty="0" smtClean="0">
                <a:solidFill>
                  <a:srgbClr val="FF0000"/>
                </a:solidFill>
              </a:rPr>
              <a:t>»</a:t>
            </a: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IMG_20220422_17152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t="4366" r="9834"/>
          <a:stretch>
            <a:fillRect/>
          </a:stretch>
        </p:blipFill>
        <p:spPr>
          <a:xfrm rot="5400000">
            <a:off x="71026" y="2528428"/>
            <a:ext cx="4465441" cy="3096345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«Накорми курочку </a:t>
            </a:r>
            <a:r>
              <a:rPr lang="ru-RU" dirty="0" err="1" smtClean="0">
                <a:solidFill>
                  <a:srgbClr val="0070C0"/>
                </a:solidFill>
              </a:rPr>
              <a:t>Рябу</a:t>
            </a:r>
            <a:r>
              <a:rPr lang="ru-RU" dirty="0" smtClean="0">
                <a:solidFill>
                  <a:srgbClr val="0070C0"/>
                </a:solidFill>
              </a:rPr>
              <a:t>»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«Части тела Курочки Рябы»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« Дуем на перо»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«Курочка и яички»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ира\1613660498_91-p-fon-dlya-prezentatsii-narodnie-skazki-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Водная раскраска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" name="Содержимое 11" descr="IMG_20220516_16585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060848"/>
            <a:ext cx="4038600" cy="3384375"/>
          </a:xfrm>
        </p:spPr>
      </p:pic>
      <p:pic>
        <p:nvPicPr>
          <p:cNvPr id="13" name="Содержимое 12" descr="IMG_20220516_17195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8811" r="10954"/>
          <a:stretch>
            <a:fillRect/>
          </a:stretch>
        </p:blipFill>
        <p:spPr>
          <a:xfrm>
            <a:off x="4716016" y="2132856"/>
            <a:ext cx="3816424" cy="3240359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1613660498_91-p-fon-dlya-prezentatsii-narodnie-skazki-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Маски по сказке</a:t>
            </a: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10" name="Содержимое 9" descr="IMG_20220422_13522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9" y="1916832"/>
            <a:ext cx="7488832" cy="4608512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4294967295"/>
          </p:nvPr>
        </p:nvSpPr>
        <p:spPr>
          <a:xfrm>
            <a:off x="1619672" y="1196752"/>
            <a:ext cx="6264696" cy="97812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«Курочка Ряба»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1613660498_91-p-fon-dlya-prezentatsii-narodnie-skazki-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«Курочка Ряба и пасхальное яичко»</a:t>
            </a:r>
            <a:endParaRPr lang="ru-RU" u="sng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 descr="IMG_20220422_17132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284920" y="2027450"/>
            <a:ext cx="4397695" cy="3312367"/>
          </a:xfrm>
        </p:spPr>
      </p:pic>
      <p:pic>
        <p:nvPicPr>
          <p:cNvPr id="2050" name="Picture 2" descr="C:\Users\Admin\Desktop\ира\IMG_20220422_1715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5400000">
            <a:off x="4353372" y="2207470"/>
            <a:ext cx="4325687" cy="302433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:\ира\IMG_20220422_171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927975" y="2638502"/>
            <a:ext cx="4320479" cy="3165176"/>
          </a:xfrm>
          <a:prstGeom prst="rect">
            <a:avLst/>
          </a:prstGeom>
          <a:noFill/>
        </p:spPr>
      </p:pic>
      <p:pic>
        <p:nvPicPr>
          <p:cNvPr id="6146" name="Picture 2" descr="C:\Users\Admin\Desktop\1613660498_91-p-fon-dlya-prezentatsii-narodnie-skazki-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«Курочка Ряба и пасхальное яичко»</a:t>
            </a:r>
            <a:endParaRPr lang="ru-RU" dirty="0"/>
          </a:p>
        </p:txBody>
      </p:sp>
      <p:pic>
        <p:nvPicPr>
          <p:cNvPr id="1026" name="Picture 2" descr="G:\ира\IMG_20220422_1713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41826" y="2351155"/>
            <a:ext cx="4536504" cy="2947778"/>
          </a:xfrm>
          <a:prstGeom prst="rect">
            <a:avLst/>
          </a:prstGeom>
          <a:noFill/>
        </p:spPr>
      </p:pic>
      <p:pic>
        <p:nvPicPr>
          <p:cNvPr id="1027" name="Picture 3" descr="G:\ира\IMG_20220422_1714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221452" y="2411399"/>
            <a:ext cx="4392487" cy="2827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613660498_91-p-fon-dlya-prezentatsii-narodnie-skazki-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«Курочка Ряба и пасхальное яичко»</a:t>
            </a:r>
            <a:endParaRPr lang="ru-RU" dirty="0"/>
          </a:p>
        </p:txBody>
      </p:sp>
      <p:pic>
        <p:nvPicPr>
          <p:cNvPr id="2051" name="Picture 3" descr="G:\ира\IMG_20220422_1712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0734" t="2286" r="15034"/>
          <a:stretch>
            <a:fillRect/>
          </a:stretch>
        </p:blipFill>
        <p:spPr bwMode="auto">
          <a:xfrm rot="5400000">
            <a:off x="1835696" y="1628800"/>
            <a:ext cx="5112568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ира\1613660498_91-p-fon-dlya-prezentatsii-narodnie-skazki-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Ожидаемый результат: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Дети узнают героев сказок «Курочка ряба»,  «Репка»,  «Колобок».</a:t>
            </a:r>
          </a:p>
          <a:p>
            <a:r>
              <a:rPr lang="ru-RU" b="1" dirty="0" smtClean="0"/>
              <a:t>В процессе ознакомления со сказками активизируется речь детей.</a:t>
            </a:r>
          </a:p>
          <a:p>
            <a:r>
              <a:rPr lang="ru-RU" b="1" dirty="0" smtClean="0"/>
              <a:t>У детей появится интерес к играм, развлечениям.</a:t>
            </a:r>
          </a:p>
          <a:p>
            <a:r>
              <a:rPr lang="ru-RU" b="1" dirty="0" smtClean="0"/>
              <a:t>В группе создана эмоционально – комфортная среда. </a:t>
            </a:r>
          </a:p>
          <a:p>
            <a:r>
              <a:rPr lang="ru-RU" b="1" dirty="0" smtClean="0"/>
              <a:t>Создаются  различные виды настольных театров по сказкам</a:t>
            </a:r>
          </a:p>
          <a:p>
            <a:r>
              <a:rPr lang="ru-RU" b="1" dirty="0" smtClean="0"/>
              <a:t>Дети получат первый опыт в театрализованной постановке сказок.</a:t>
            </a:r>
          </a:p>
          <a:p>
            <a:r>
              <a:rPr lang="ru-RU" b="1" dirty="0" smtClean="0"/>
              <a:t>Пополнена предметно-развивающая среда.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1613660498_91-p-fon-dlya-prezentatsii-narodnie-skazki-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13" y="1484784"/>
            <a:ext cx="7772400" cy="4284191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1. Создать необходимые условия для знакомства детей с русскими народными сказками.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2. Развивать речевую активность детей, обогащать их словарный запас.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3. Научить отражать содержание сказок в играх.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4. Развивать у детей эмоциональную отзывчивость, внимание, любознательность, заботу о животных.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5. Учить играть дружно, вместе, не ссориться.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6. Закладывать основы нравственности, воспитывать моральные ценности.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7.Разнообразить развивающую среду предметные картинки и наглядно - демонстрационный материал.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8.Создать условия для участия родителей в образовательном процессе ДОУ.</a:t>
            </a:r>
            <a:br>
              <a:rPr lang="ru-RU" sz="2000" dirty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22313" y="692697"/>
            <a:ext cx="7772400" cy="720079"/>
          </a:xfrm>
        </p:spPr>
        <p:txBody>
          <a:bodyPr>
            <a:normAutofit lnSpcReduction="10000"/>
          </a:bodyPr>
          <a:lstStyle/>
          <a:p>
            <a:r>
              <a:rPr lang="ru-RU" sz="4400" u="sng" dirty="0" smtClean="0">
                <a:solidFill>
                  <a:srgbClr val="FF0000"/>
                </a:solidFill>
              </a:rPr>
              <a:t>Задачи проекта:</a:t>
            </a:r>
            <a:endParaRPr lang="ru-RU" sz="44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Участники проекта:</a:t>
            </a:r>
          </a:p>
          <a:p>
            <a:r>
              <a:rPr lang="ru-RU" b="1" dirty="0"/>
              <a:t>- педагог-воспитатель первой младшей группы </a:t>
            </a:r>
          </a:p>
          <a:p>
            <a:r>
              <a:rPr lang="ru-RU" b="1" dirty="0"/>
              <a:t>- дети 2 – 3 лет;</a:t>
            </a:r>
          </a:p>
          <a:p>
            <a:r>
              <a:rPr lang="ru-RU" b="1" dirty="0"/>
              <a:t>- родители.</a:t>
            </a:r>
          </a:p>
          <a:p>
            <a:r>
              <a:rPr lang="ru-RU" b="1" dirty="0"/>
              <a:t>Продолжительность проекта:  2 месяца</a:t>
            </a:r>
          </a:p>
          <a:p>
            <a:r>
              <a:rPr lang="ru-RU" b="1" dirty="0"/>
              <a:t>Материалы: сборники русских народных сказок, иллюстрации к сказкам, методическая литература, разные виды театра, пластилин, карандаши.</a:t>
            </a:r>
          </a:p>
          <a:p>
            <a:r>
              <a:rPr lang="ru-RU" b="1" dirty="0"/>
              <a:t>Формы проведения: познавательно-игровая деятельность, игры, беседы,  совместная деятельность.</a:t>
            </a:r>
          </a:p>
        </p:txBody>
      </p:sp>
      <p:pic>
        <p:nvPicPr>
          <p:cNvPr id="4098" name="Picture 2" descr="C:\Users\Admin\Desktop\1613660498_91-p-fon-dlya-prezentatsii-narodnie-skazki-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904656"/>
          </a:xfrm>
        </p:spPr>
        <p:txBody>
          <a:bodyPr>
            <a:normAutofit/>
          </a:bodyPr>
          <a:lstStyle/>
          <a:p>
            <a:pPr algn="l"/>
            <a:r>
              <a:rPr lang="ru-RU" sz="2800" b="1" u="sng" dirty="0">
                <a:solidFill>
                  <a:srgbClr val="FF0000"/>
                </a:solidFill>
              </a:rPr>
              <a:t>Участники проекта: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>
                <a:solidFill>
                  <a:srgbClr val="0070C0"/>
                </a:solidFill>
              </a:rPr>
              <a:t>- педагог-воспитатель первой младшей группы </a:t>
            </a:r>
            <a:r>
              <a:rPr lang="ru-RU" sz="2800" b="1" dirty="0" smtClean="0">
                <a:solidFill>
                  <a:srgbClr val="0070C0"/>
                </a:solidFill>
              </a:rPr>
              <a:t>;</a:t>
            </a:r>
            <a:r>
              <a:rPr lang="ru-RU" sz="2800" b="1" dirty="0">
                <a:solidFill>
                  <a:srgbClr val="0070C0"/>
                </a:solidFill>
              </a:rPr>
              <a:t/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- дети 2 – 3 лет;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- родители.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u="sng" dirty="0">
                <a:solidFill>
                  <a:srgbClr val="FF0000"/>
                </a:solidFill>
              </a:rPr>
              <a:t>Продолжительность проекта:  </a:t>
            </a:r>
            <a:r>
              <a:rPr lang="ru-RU" sz="2800" b="1" dirty="0">
                <a:solidFill>
                  <a:srgbClr val="0070C0"/>
                </a:solidFill>
              </a:rPr>
              <a:t>2 месяца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u="sng" dirty="0">
                <a:solidFill>
                  <a:srgbClr val="FF0000"/>
                </a:solidFill>
              </a:rPr>
              <a:t>Материалы: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rgbClr val="0070C0"/>
                </a:solidFill>
              </a:rPr>
              <a:t>сборники русских народных сказок, иллюстрации к сказкам, методическая литература, разные виды театра, пластилин, </a:t>
            </a:r>
            <a:r>
              <a:rPr lang="ru-RU" sz="2800" b="1" dirty="0" err="1" smtClean="0">
                <a:solidFill>
                  <a:srgbClr val="0070C0"/>
                </a:solidFill>
              </a:rPr>
              <a:t>карандаши,раскраски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u="sng" dirty="0" smtClean="0">
                <a:solidFill>
                  <a:srgbClr val="FF0000"/>
                </a:solidFill>
              </a:rPr>
              <a:t>Формы проведения: </a:t>
            </a:r>
            <a:r>
              <a:rPr lang="ru-RU" sz="2800" b="1" dirty="0">
                <a:solidFill>
                  <a:srgbClr val="0070C0"/>
                </a:solidFill>
              </a:rPr>
              <a:t>познавательно-игровая деятельность, игры, беседы,  совместная деятельность.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1613660498_91-p-fon-dlya-prezentatsii-narodnie-skazki-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620688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Ожидаемые результаты: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Дети узнают героев сказок «Курочка ряба»,  «Репка»,  «Колобок».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В процессе ознакомления со сказками активизируется речь детей.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У детей появится интерес к играм, развлечениям.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В группе создана эмоционально – комфортная среда.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Дети </a:t>
            </a:r>
            <a:r>
              <a:rPr lang="ru-RU" sz="2400" b="1" dirty="0">
                <a:solidFill>
                  <a:srgbClr val="0070C0"/>
                </a:solidFill>
              </a:rPr>
              <a:t>получат первый опыт в театрализованной постановке сказок.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Пополнена предметно-развивающая среда.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1613660498_91-p-fon-dlya-prezentatsii-narodnie-skazki-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7584" y="548681"/>
            <a:ext cx="77768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FF0000"/>
                </a:solidFill>
              </a:rPr>
              <a:t>1 этап – </a:t>
            </a:r>
            <a:r>
              <a:rPr lang="ru-RU" sz="3200" b="1" u="sng" dirty="0" smtClean="0">
                <a:solidFill>
                  <a:srgbClr val="FF0000"/>
                </a:solidFill>
              </a:rPr>
              <a:t>Подготовительный:</a:t>
            </a:r>
            <a:endParaRPr lang="ru-RU" sz="3200" b="1" u="sng" dirty="0">
              <a:solidFill>
                <a:srgbClr val="FF0000"/>
              </a:solidFill>
            </a:endParaRPr>
          </a:p>
          <a:p>
            <a:r>
              <a:rPr lang="ru-RU" sz="3600" b="1" dirty="0">
                <a:solidFill>
                  <a:srgbClr val="0070C0"/>
                </a:solidFill>
              </a:rPr>
              <a:t>- Определение темы проекта.</a:t>
            </a:r>
          </a:p>
          <a:p>
            <a:r>
              <a:rPr lang="ru-RU" sz="3600" b="1" dirty="0">
                <a:solidFill>
                  <a:srgbClr val="0070C0"/>
                </a:solidFill>
              </a:rPr>
              <a:t>- Работа и подбор методической литературы</a:t>
            </a:r>
          </a:p>
          <a:p>
            <a:r>
              <a:rPr lang="ru-RU" sz="3600" b="1" dirty="0">
                <a:solidFill>
                  <a:srgbClr val="0070C0"/>
                </a:solidFill>
              </a:rPr>
              <a:t>- Подбор детской художественной литературы для чтения детям.</a:t>
            </a:r>
          </a:p>
          <a:p>
            <a:r>
              <a:rPr lang="ru-RU" sz="3600" b="1" dirty="0">
                <a:solidFill>
                  <a:srgbClr val="0070C0"/>
                </a:solidFill>
              </a:rPr>
              <a:t>- Подбор сюжетных картинок и иллюстраций.</a:t>
            </a:r>
          </a:p>
          <a:p>
            <a:r>
              <a:rPr lang="ru-RU" sz="3600" b="1" dirty="0">
                <a:solidFill>
                  <a:srgbClr val="0070C0"/>
                </a:solidFill>
              </a:rPr>
              <a:t>- Папка-передвижка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ира\1613660498_91-p-fon-dlya-prezentatsii-narodnie-skazki-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2этап- Основной: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1. РНС «Колобок» 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(7.03-20.03)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2.РНС «Репка»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(21.03-3.04)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3. РНС «Курочка Ряба»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(4.04-17.04)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" name="Содержимое 9" descr="IMG_20220516_1407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247964" y="2096852"/>
            <a:ext cx="4824534" cy="345638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ира\1613660498_91-p-fon-dlya-prezentatsii-narodnie-skazki-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Книжки- малышки своими руками</a:t>
            </a: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10" name="Содержимое 9" descr="IMG_20220422_13373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88840"/>
            <a:ext cx="4038600" cy="3528392"/>
          </a:xfrm>
        </p:spPr>
      </p:pic>
      <p:pic>
        <p:nvPicPr>
          <p:cNvPr id="11" name="Содержимое 10" descr="IMG_20220422_13383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988840"/>
            <a:ext cx="4038600" cy="33843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613660438_79-p-fon-dlya-prezentatsii-narodnie-skazki-1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518" y="0"/>
            <a:ext cx="917451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406</Words>
  <Application>Microsoft Office PowerPoint</Application>
  <PresentationFormat>Экран (4:3)</PresentationFormat>
  <Paragraphs>72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проекта «Мои первые сказки»</vt:lpstr>
      <vt:lpstr>Цель: Развитие интереса к сказкам, создание условий для активного использования сказок в деятельности детей, вовлечение детей в активную речевую работу, познакомить детей с традициями и бытом. </vt:lpstr>
      <vt:lpstr>1. Создать необходимые условия для знакомства детей с русскими народными сказками. 2. Развивать речевую активность детей, обогащать их словарный запас. 3. Научить отражать содержание сказок в играх. 4. Развивать у детей эмоциональную отзывчивость, внимание, любознательность, заботу о животных. 5. Учить играть дружно, вместе, не ссориться. 6. Закладывать основы нравственности, воспитывать моральные ценности. 7.Разнообразить развивающую среду предметные картинки и наглядно - демонстрационный материал. 8.Создать условия для участия родителей в образовательном процессе ДОУ. </vt:lpstr>
      <vt:lpstr>Участники проекта: - педагог-воспитатель первой младшей группы ; - дети 2 – 3 лет; - родители. Продолжительность проекта:  2 месяца Материалы: сборники русских народных сказок, иллюстрации к сказкам, методическая литература, разные виды театра, пластилин, карандаши,раскраски. Формы проведения: познавательно-игровая деятельность, игры, беседы,  совместная деятельность.</vt:lpstr>
      <vt:lpstr>Слайд 5</vt:lpstr>
      <vt:lpstr>Слайд 6</vt:lpstr>
      <vt:lpstr>2этап- Основной:</vt:lpstr>
      <vt:lpstr>Книжки- малышки своими руками</vt:lpstr>
      <vt:lpstr>Слайд 9</vt:lpstr>
      <vt:lpstr>Дидактическое панно</vt:lpstr>
      <vt:lpstr>Маски «Колобок»</vt:lpstr>
      <vt:lpstr>Театр на резинке</vt:lpstr>
      <vt:lpstr>Театр на стаканчиках</vt:lpstr>
      <vt:lpstr>Репка</vt:lpstr>
      <vt:lpstr>Пластилиновые заплатки «Репка»</vt:lpstr>
      <vt:lpstr>Инсценировка сказки «Репка»</vt:lpstr>
      <vt:lpstr>Театр на липучке</vt:lpstr>
      <vt:lpstr>Театр тантамарески</vt:lpstr>
      <vt:lpstr>Дидактическое панно «Репка»</vt:lpstr>
      <vt:lpstr>Маски «Репка»</vt:lpstr>
      <vt:lpstr>Слайд 21</vt:lpstr>
      <vt:lpstr>Инсценировка сказки  «Курочка Ряба»</vt:lpstr>
      <vt:lpstr>Дидактическое пособие  «Накорми курочку Рябу»</vt:lpstr>
      <vt:lpstr>Водная раскраска</vt:lpstr>
      <vt:lpstr>Маски по сказке</vt:lpstr>
      <vt:lpstr>«Курочка Ряба и пасхальное яичко»</vt:lpstr>
      <vt:lpstr>«Курочка Ряба и пасхальное яичко»</vt:lpstr>
      <vt:lpstr>«Курочка Ряба и пасхальное яичко»</vt:lpstr>
      <vt:lpstr>Ожидаемый результат: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«Мои первые сказки»</dc:title>
  <dc:creator>Пользователь Windows</dc:creator>
  <cp:lastModifiedBy>Пользователь Windows</cp:lastModifiedBy>
  <cp:revision>32</cp:revision>
  <dcterms:created xsi:type="dcterms:W3CDTF">2022-05-15T08:42:22Z</dcterms:created>
  <dcterms:modified xsi:type="dcterms:W3CDTF">2022-05-16T16:05:38Z</dcterms:modified>
</cp:coreProperties>
</file>