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20100"/>
              </a:clrFrom>
              <a:clrTo>
                <a:srgbClr val="0201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48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/>
          <a:stretch/>
        </p:blipFill>
        <p:spPr bwMode="auto">
          <a:xfrm>
            <a:off x="-36512" y="0"/>
            <a:ext cx="9157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5" y="0"/>
            <a:ext cx="9176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анг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" y="-45462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24052"/>
            <a:ext cx="9125031" cy="68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96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2022-04-01T08:13:39Z</dcterms:created>
  <dcterms:modified xsi:type="dcterms:W3CDTF">2022-04-01T09:15:58Z</dcterms:modified>
</cp:coreProperties>
</file>