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82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УТЕШЕСТВИЕ ПО МИРУ\КАЗАХСТАН\img_user_file_54ec18cf0008f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оект ПУТЕШЕСТВИЕ ПО МИРУ\КАЗАХСТАН\img_user_file_54ec18cf0008f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оект ПУТЕШЕСТВИЕ ПО МИРУ\КАЗАХСТАН\img_user_file_54ec18cf0008f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оект ПУТЕШЕСТВИЕ ПО МИРУ\КАЗАХСТАН\img_user_file_54ec18cf0008f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проект ПУТЕШЕСТВИЕ ПО МИРУ\КАЗАХСТАН\img_user_file_54ec18cf0008f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 ПУТЕШЕСТВИЕ ПО МИРУ\КАЗАХСТАН\img_user_file_54ec18cf0008f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6606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оект ПУТЕШЕСТВИЕ ПО МИРУ\КАЗАХСТАН\img_user_file_54ec18cf0008f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оект ПУТЕШЕСТВИЕ ПО МИРУ\КАЗАХСТАН\img_user_file_54ec18cf0008f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роект ПУТЕШЕСТВИЕ ПО МИРУ\КАЗАХСТАН\img_user_file_54ec18cf0008f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оект ПУТЕШЕСТВИЕ ПО МИРУ\КАЗАХСТАН\img_user_file_54ec18cf0008f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8"/>
            <a:ext cx="9110820" cy="6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проект ПУТЕШЕСТВИЕ ПО МИРУ\КАЗАХСТАН\img_user_file_54ec18cf0008f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ект ПУТЕШЕСТВИЕ ПО МИРУ\КАЗАХСТАН\img_user_file_54ec18cf0008f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234"/>
            <a:ext cx="9144000" cy="69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проект ПУТЕШЕСТВИЕ ПО МИРУ\КАЗАХСТАН\img_user_file_54ec18cf0008f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проект ПУТЕШЕСТВИЕ ПО МИРУ\КАЗАХСТАН\img_user_file_54ec18cf0008f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проект ПУТЕШЕСТВИЕ ПО МИРУ\КАЗАХСТАН\img_user_file_54ec18cf0008f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проект ПУТЕШЕСТВИЕ ПО МИРУ\КАЗАХСТАН\img_user_file_54ec18cf0008f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проект ПУТЕШЕСТВИЕ ПО МИРУ\КАЗАХСТАН\img_user_file_54ec18cf0008f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84"/>
            <a:ext cx="9144000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проект ПУТЕШЕСТВИЕ ПО МИРУ\КАЗАХСТАН\img_user_file_54ec18cf0008f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проект ПУТЕШЕСТВИЕ ПО МИРУ\КАЗАХСТАН\img_user_file_54ec18cf0008f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626"/>
            <a:ext cx="9144000" cy="68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оект ПУТЕШЕСТВИЕ ПО МИРУ\КАЗАХСТАН\img_user_file_54ec18cf0008f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ект ПУТЕШЕСТВИЕ ПО МИРУ\КАЗАХСТАН\img_user_file_54ec18cf0008f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ект ПУТЕШЕСТВИЕ ПО МИРУ\КАЗАХСТАН\img_user_file_54ec18cf0008f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34"/>
            <a:ext cx="9144000" cy="68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ект ПУТЕШЕСТВИЕ ПО МИРУ\КАЗАХСТАН\img_user_file_54ec18cf0008f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2"/>
            <a:ext cx="9144000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ект ПУТЕШЕСТВИЕ ПО МИРУ\КАЗАХСТАН\img_user_file_54ec18cf0008f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оект ПУТЕШЕСТВИЕ ПО МИРУ\КАЗАХСТАН\img_user_file_54ec18cf0008f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оект ПУТЕШЕСТВИЕ ПО МИРУ\КАЗАХСТАН\img_user_file_54ec18cf0008f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2022-04-08T09:16:28Z</dcterms:created>
  <dcterms:modified xsi:type="dcterms:W3CDTF">2022-04-08T09:29:14Z</dcterms:modified>
</cp:coreProperties>
</file>