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B4F621-1B60-4FCD-9625-9BC5E6AA0DF5}" type="datetimeFigureOut">
              <a:rPr lang="ru-RU" smtClean="0"/>
              <a:pPr/>
              <a:t>15.05.2022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ED491FD-2CA9-49E9-8C63-7BFA88F77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НАУРЫЗ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ru-RU" b="1" dirty="0"/>
              <a:t>Цель:</a:t>
            </a:r>
            <a:r>
              <a:rPr lang="ru-RU" dirty="0"/>
              <a:t> формировать интерес у детей и целостное восприятие традиций  казахской культуры.</a:t>
            </a:r>
          </a:p>
          <a:p>
            <a:r>
              <a:rPr lang="ru-RU" b="1" dirty="0"/>
              <a:t>Задачи:</a:t>
            </a:r>
            <a:r>
              <a:rPr lang="ru-RU" dirty="0"/>
              <a:t> развитие  познавательных интересов у детей по освоению элементов народной культуры.</a:t>
            </a:r>
          </a:p>
          <a:p>
            <a:r>
              <a:rPr lang="ru-RU" dirty="0"/>
              <a:t>Расширять знания детей о национальной казахской культуре, через знакомство с национальными окружающими предметам, обычаями, традициями и праздниками.</a:t>
            </a:r>
          </a:p>
          <a:p>
            <a:r>
              <a:rPr lang="ru-RU" dirty="0"/>
              <a:t>Воспитывать гордость за свой народ и уважительное отношение к людям другой национальности на сравнении схожести и различий культур.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60648"/>
            <a:ext cx="8229600" cy="5894115"/>
          </a:xfrm>
        </p:spPr>
        <p:txBody>
          <a:bodyPr>
            <a:noAutofit/>
          </a:bodyPr>
          <a:lstStyle/>
          <a:p>
            <a:r>
              <a:rPr lang="ru-RU" sz="1800" dirty="0"/>
              <a:t>Здравствуйте, ребята. Мы сегодня собрались здесь, чтобы встретить Новый год. Вы удивлены? « Ведь мы его встречаем 1 января», - скажете Вы. У каждого народа своя дата для встречи Нового года. Татары, казахи и другие народы встречают Новый год 21 и 22 марта в день весеннего равноденствия, когда просыпается природа и называется он </a:t>
            </a:r>
            <a:r>
              <a:rPr lang="ru-RU" sz="1800" dirty="0" err="1"/>
              <a:t>Наурыз</a:t>
            </a:r>
            <a:r>
              <a:rPr lang="ru-RU" sz="1800" dirty="0" smtClean="0"/>
              <a:t>!</a:t>
            </a:r>
            <a:endParaRPr lang="ru-RU" sz="1800" dirty="0"/>
          </a:p>
          <a:p>
            <a:r>
              <a:rPr lang="ru-RU" sz="1800" dirty="0" err="1"/>
              <a:t>Наурыз</a:t>
            </a:r>
            <a:r>
              <a:rPr lang="ru-RU" sz="1800" dirty="0"/>
              <a:t> – это праздник веселья</a:t>
            </a:r>
          </a:p>
          <a:p>
            <a:r>
              <a:rPr lang="ru-RU" sz="1800" dirty="0" err="1"/>
              <a:t>Наурыз</a:t>
            </a:r>
            <a:r>
              <a:rPr lang="ru-RU" sz="1800" dirty="0"/>
              <a:t> – это праздник Весны.</a:t>
            </a:r>
          </a:p>
          <a:p>
            <a:r>
              <a:rPr lang="ru-RU" sz="1800" dirty="0" err="1"/>
              <a:t>Наурыз</a:t>
            </a:r>
            <a:r>
              <a:rPr lang="ru-RU" sz="1800" dirty="0"/>
              <a:t> – это праздник цветения</a:t>
            </a:r>
          </a:p>
          <a:p>
            <a:r>
              <a:rPr lang="ru-RU" sz="1800" dirty="0" err="1"/>
              <a:t>Наурыз</a:t>
            </a:r>
            <a:r>
              <a:rPr lang="ru-RU" sz="1800" dirty="0"/>
              <a:t> – это праздник любви.</a:t>
            </a:r>
          </a:p>
          <a:p>
            <a:endParaRPr lang="ru-RU" sz="1800" dirty="0"/>
          </a:p>
          <a:p>
            <a:r>
              <a:rPr lang="ru-RU" sz="1800" dirty="0" err="1"/>
              <a:t>Наурыз</a:t>
            </a:r>
            <a:r>
              <a:rPr lang="ru-RU" sz="1800" dirty="0"/>
              <a:t> начало года</a:t>
            </a:r>
          </a:p>
          <a:p>
            <a:r>
              <a:rPr lang="ru-RU" sz="1800" dirty="0"/>
              <a:t>Так считает наш народ</a:t>
            </a:r>
          </a:p>
          <a:p>
            <a:r>
              <a:rPr lang="ru-RU" sz="1800" dirty="0"/>
              <a:t>И обычаи народа</a:t>
            </a:r>
          </a:p>
          <a:p>
            <a:r>
              <a:rPr lang="ru-RU" sz="1800" dirty="0"/>
              <a:t>Людям всем передает.</a:t>
            </a:r>
          </a:p>
          <a:p>
            <a:pPr>
              <a:buNone/>
            </a:pPr>
            <a:endParaRPr lang="ru-RU" sz="1800" dirty="0"/>
          </a:p>
          <a:p>
            <a:r>
              <a:rPr lang="ru-RU" sz="1800" dirty="0"/>
              <a:t>Слушайте все! Слушайте все! </a:t>
            </a:r>
            <a:br>
              <a:rPr lang="ru-RU" sz="1800" dirty="0"/>
            </a:br>
            <a:r>
              <a:rPr lang="ru-RU" sz="1800" dirty="0"/>
              <a:t>Не говорите, что не слышали!</a:t>
            </a:r>
            <a:br>
              <a:rPr lang="ru-RU" sz="1800" dirty="0"/>
            </a:br>
            <a:r>
              <a:rPr lang="ru-RU" sz="1800" dirty="0"/>
              <a:t>Не говорите, что не видели!</a:t>
            </a:r>
            <a:br>
              <a:rPr lang="ru-RU" sz="1800" dirty="0"/>
            </a:br>
            <a:r>
              <a:rPr lang="ru-RU" sz="1800" dirty="0"/>
              <a:t>Приглашаем Вас на праздник - </a:t>
            </a:r>
            <a:r>
              <a:rPr lang="ru-RU" sz="1800" dirty="0" err="1"/>
              <a:t>Наурыз</a:t>
            </a:r>
            <a:r>
              <a:rPr lang="ru-RU" sz="1800" dirty="0"/>
              <a:t> </a:t>
            </a:r>
            <a:r>
              <a:rPr lang="ru-RU" sz="1800" dirty="0" err="1"/>
              <a:t>мейрамы</a:t>
            </a:r>
            <a:r>
              <a:rPr lang="ru-RU" sz="1800" dirty="0"/>
              <a:t>!</a:t>
            </a:r>
          </a:p>
          <a:p>
            <a:pPr>
              <a:buNone/>
            </a:pPr>
            <a:r>
              <a:rPr lang="ru-RU" sz="1800" b="1" dirty="0"/>
              <a:t> </a:t>
            </a:r>
            <a:r>
              <a:rPr lang="ru-RU" sz="1800" b="1" dirty="0" smtClean="0"/>
              <a:t>      </a:t>
            </a:r>
            <a:r>
              <a:rPr lang="ru-RU" sz="1800" b="1" dirty="0"/>
              <a:t> </a:t>
            </a:r>
            <a:endParaRPr lang="ru-RU" sz="1800" dirty="0"/>
          </a:p>
          <a:p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ru-RU" sz="4000" dirty="0" smtClean="0"/>
              <a:t>Из </a:t>
            </a:r>
            <a:r>
              <a:rPr lang="ru-RU" sz="4000" dirty="0"/>
              <a:t>глубокой древности к нам пришла легенда о тюльпане. В золотистом бутоне жёлтого тюльпана было заключено счастье. До этого счастья никто не мог добраться, ибо не было такой силы, которая смогла бы открыть его бутон. </a:t>
            </a:r>
            <a:br>
              <a:rPr lang="ru-RU" sz="4000" dirty="0"/>
            </a:br>
            <a:r>
              <a:rPr lang="ru-RU" sz="4000" dirty="0"/>
              <a:t>Но однажды по степи шла женщина с ребёнком. Мальчик со звонким смехом подбежал к цветку и золотистый бутон раскрылся. Беззаботный детский смех совершил то, что не смогла сделать никакая сила. С тех пор и повелось дарить тюльпаны тем, кто счастлив</a:t>
            </a:r>
            <a:r>
              <a:rPr lang="ru-RU" sz="4000" dirty="0" smtClean="0"/>
              <a:t>.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С древних времен у восточных народов существует праздник </a:t>
            </a:r>
            <a:r>
              <a:rPr lang="ru-RU" sz="4000" dirty="0" err="1"/>
              <a:t>Наурыз</a:t>
            </a:r>
            <a:r>
              <a:rPr lang="ru-RU" sz="4000" dirty="0"/>
              <a:t>. Суть этого праздника – в единстве человека с природой. </a:t>
            </a:r>
            <a:r>
              <a:rPr lang="ru-RU" sz="4000" dirty="0" err="1"/>
              <a:t>Наурыз</a:t>
            </a:r>
            <a:r>
              <a:rPr lang="ru-RU" sz="4000" dirty="0"/>
              <a:t> отмечается в день весеннего равноденствия. В это время день равняется ночи, приходит равноденствие с 21 на 22 марта. С этого времени дни становятся длиннее, а ночи короче. Люди заранее готовились к встрече этого праздника. Проводилась уборка жилья, окрестностей. Праздник начинался с приветствия. Здороваться нужно непременно обеими руками. Люди дарят друг другу подарки. Специально к празднику из семи </a:t>
            </a:r>
            <a:r>
              <a:rPr lang="ru-RU" sz="4000" dirty="0" err="1"/>
              <a:t>индигриентов</a:t>
            </a:r>
            <a:r>
              <a:rPr lang="ru-RU" sz="4000" dirty="0"/>
              <a:t> готовится </a:t>
            </a:r>
            <a:r>
              <a:rPr lang="ru-RU" sz="4000" dirty="0" err="1"/>
              <a:t>Наурыз-көже</a:t>
            </a:r>
            <a:r>
              <a:rPr lang="ru-RU" sz="4000" dirty="0"/>
              <a:t>. Его едят досыта, чтобы весь следующий год был хорошим, удачным. В эти дни важно получить благословение стариков – бата. Это пожелание – напутствие </a:t>
            </a:r>
            <a:r>
              <a:rPr lang="ru-RU" sz="4000" dirty="0" err="1"/>
              <a:t>старших.В</a:t>
            </a:r>
            <a:r>
              <a:rPr lang="ru-RU" sz="4000" dirty="0"/>
              <a:t> разгар праздника молодежь собирается у больших </a:t>
            </a:r>
            <a:r>
              <a:rPr lang="ru-RU" sz="4000" dirty="0" err="1"/>
              <a:t>качель</a:t>
            </a:r>
            <a:r>
              <a:rPr lang="ru-RU" sz="4000" dirty="0"/>
              <a:t> – </a:t>
            </a:r>
            <a:r>
              <a:rPr lang="ru-RU" sz="4000" dirty="0" err="1"/>
              <a:t>алтынбакан</a:t>
            </a:r>
            <a:r>
              <a:rPr lang="ru-RU" sz="4000" dirty="0"/>
              <a:t>. Все поют песни, танцуют, веселятся и играют в национальные игры. Так встречают весенний праздник </a:t>
            </a:r>
            <a:r>
              <a:rPr lang="ru-RU" sz="4000" dirty="0" err="1"/>
              <a:t>Наурыз</a:t>
            </a:r>
            <a:r>
              <a:rPr lang="ru-RU" sz="4000" dirty="0"/>
              <a:t>! </a:t>
            </a:r>
            <a:br>
              <a:rPr lang="ru-RU" sz="4000" dirty="0"/>
            </a:br>
            <a:r>
              <a:rPr lang="ru-RU" sz="4000" dirty="0" err="1"/>
              <a:t>Наурыз</a:t>
            </a:r>
            <a:r>
              <a:rPr lang="ru-RU" sz="4000" dirty="0"/>
              <a:t> – это светлый весенний праздник пробуждения природы, вселяющий веру  и надежду на свершение самых светлых и заветных желаний.</a:t>
            </a:r>
          </a:p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20680"/>
          </a:xfrm>
        </p:spPr>
        <p:txBody>
          <a:bodyPr>
            <a:normAutofit/>
          </a:bodyPr>
          <a:lstStyle/>
          <a:p>
            <a:r>
              <a:rPr lang="ru-RU" sz="1600" dirty="0"/>
              <a:t>- Не один праздник у казахов не обходится без звучания </a:t>
            </a:r>
            <a:r>
              <a:rPr lang="ru-RU" sz="1600" dirty="0" err="1"/>
              <a:t>казахскаго</a:t>
            </a:r>
            <a:r>
              <a:rPr lang="ru-RU" sz="1600" dirty="0"/>
              <a:t> народного инструмента, который называется добра.</a:t>
            </a:r>
          </a:p>
          <a:p>
            <a:r>
              <a:rPr lang="ru-RU" sz="1600" dirty="0"/>
              <a:t>- Сейчас я вам ее покажу! Чтобы изготовить этот инструмент нужна особой породы дерева, домбру мастерят из древесины сосны, березы и клена.</a:t>
            </a:r>
          </a:p>
          <a:p>
            <a:r>
              <a:rPr lang="ru-RU" sz="1600" dirty="0"/>
              <a:t>- как звучит домбра? Откуда берется звук?</a:t>
            </a:r>
            <a:r>
              <a:rPr lang="ru-RU" sz="1600" b="1" dirty="0"/>
              <a:t> </a:t>
            </a:r>
            <a:r>
              <a:rPr lang="ru-RU" sz="1600" dirty="0"/>
              <a:t>(струны)</a:t>
            </a:r>
            <a:r>
              <a:rPr lang="ru-RU" sz="1600" b="1" dirty="0"/>
              <a:t> </a:t>
            </a:r>
            <a:endParaRPr lang="ru-RU" sz="1600" dirty="0"/>
          </a:p>
          <a:p>
            <a:r>
              <a:rPr lang="ru-RU" sz="1600" b="1" dirty="0"/>
              <a:t>- </a:t>
            </a:r>
            <a:r>
              <a:rPr lang="ru-RU" sz="1600" dirty="0"/>
              <a:t>у домбры всего 2 струны! Струны сделаны из лески, но раньше в древние времена струны домбры мастерили из овечьей кишки: обрабатывали, сушили, и натягивали на инструмент.</a:t>
            </a:r>
          </a:p>
          <a:p>
            <a:r>
              <a:rPr lang="ru-RU" sz="1600" dirty="0"/>
              <a:t>-сейчас послушайте, как звучит домбра. (ведущий играет на домбре)</a:t>
            </a:r>
          </a:p>
          <a:p>
            <a:r>
              <a:rPr lang="ru-RU" sz="1600" dirty="0"/>
              <a:t>- а теперь посмотрим, как играет настоящий музыкант. (показ видео музыканта)</a:t>
            </a:r>
          </a:p>
          <a:p>
            <a:r>
              <a:rPr lang="ru-RU" sz="1600" b="1" dirty="0"/>
              <a:t>-</a:t>
            </a:r>
            <a:r>
              <a:rPr lang="ru-RU" sz="1600" dirty="0"/>
              <a:t>вот как красиво, очень тонко звучит казахский народный инструмент- домбра!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К нам </a:t>
            </a:r>
            <a:r>
              <a:rPr lang="ru-RU" sz="1600" dirty="0" err="1"/>
              <a:t>Наурыз</a:t>
            </a:r>
            <a:r>
              <a:rPr lang="ru-RU" sz="1600" dirty="0"/>
              <a:t> пришел чудесный,</a:t>
            </a:r>
          </a:p>
          <a:p>
            <a:r>
              <a:rPr lang="ru-RU" sz="1600" dirty="0"/>
              <a:t>С новым танцем, с новой песней.</a:t>
            </a:r>
          </a:p>
          <a:p>
            <a:r>
              <a:rPr lang="ru-RU" sz="1600" dirty="0"/>
              <a:t>Вместе с ним </a:t>
            </a:r>
            <a:r>
              <a:rPr lang="ru-RU" sz="1600" dirty="0" err="1"/>
              <a:t>Наурыз</a:t>
            </a:r>
            <a:r>
              <a:rPr lang="ru-RU" sz="1600" dirty="0"/>
              <a:t> встречаем,</a:t>
            </a:r>
          </a:p>
          <a:p>
            <a:r>
              <a:rPr lang="ru-RU" sz="1600" dirty="0"/>
              <a:t>Дружно весело играем.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</TotalTime>
  <Words>204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НАУРЫЗ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НАУРЫЗ</dc:title>
  <dc:creator>Пользователь</dc:creator>
  <cp:lastModifiedBy>Пользователь</cp:lastModifiedBy>
  <cp:revision>3</cp:revision>
  <dcterms:created xsi:type="dcterms:W3CDTF">2022-05-15T13:48:29Z</dcterms:created>
  <dcterms:modified xsi:type="dcterms:W3CDTF">2022-05-15T14:06:54Z</dcterms:modified>
</cp:coreProperties>
</file>