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17.05.2022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09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5935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02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1188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226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8011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1773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7796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4528" cy="666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0277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9143999" cy="6734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7880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6632"/>
            <a:ext cx="9036496" cy="662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9554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763" y="4763"/>
            <a:ext cx="4562475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0649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2586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656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7699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E:\i (28)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91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E:\i (31)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871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036496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0634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E:\i (39)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3699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4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0546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8728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9639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9103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1933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3060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12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1490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734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8768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446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144000" cy="6741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6237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835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E:\i (8)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4621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0"/>
            <a:ext cx="91249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3287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0</Words>
  <Application>Microsoft Office PowerPoint</Application>
  <PresentationFormat>Экран (4:3)</PresentationFormat>
  <Paragraphs>0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4</cp:revision>
  <dcterms:created xsi:type="dcterms:W3CDTF">2022-05-17T02:53:19Z</dcterms:created>
  <dcterms:modified xsi:type="dcterms:W3CDTF">2022-05-17T06:31:08Z</dcterms:modified>
</cp:coreProperties>
</file>