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4660"/>
  </p:normalViewPr>
  <p:slideViewPr>
    <p:cSldViewPr>
      <p:cViewPr varScale="1">
        <p:scale>
          <a:sx n="109" d="100"/>
          <a:sy n="109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07DA-1053-412F-9BBC-63B560934511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D03B-979B-4804-99D5-F04B7356D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4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0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7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1BC9-1729-43CC-89DF-97FAF348910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EBDC-09FF-4483-845D-6508EF41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26" y="-16214"/>
            <a:ext cx="9182919" cy="6874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300025"/>
            <a:ext cx="5412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Проект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«Оренбургское чудо- тюльпан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овременная флора Оренбургской области насчитывает более двух тыся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24706" r="3016" b="6783"/>
          <a:stretch/>
        </p:blipFill>
        <p:spPr bwMode="auto">
          <a:xfrm>
            <a:off x="4067944" y="2780928"/>
            <a:ext cx="4685211" cy="35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07904" y="859096"/>
            <a:ext cx="29886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имвол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Оренбуржья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учение влияния  деятельности человека  на  современное распространен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17341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9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юльпан Шренка, именуемый на юго-востоке России лазоревым цветком, пре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200800" cy="543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3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России этот вид диких тюльпанов растет в степях, полупустынях и пус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27280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8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енда о тюльпане&#10;       Правда или нет, но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777686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честь кого назван тюльпан?        Своим именным названием он обязан ученому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70485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льпан  – одно из декоративных весенних растений. Крупный цветок т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7344816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ые причины &#10;сокращения численности вида            К сожалению, красота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7344816" cy="551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7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</cp:revision>
  <dcterms:created xsi:type="dcterms:W3CDTF">2022-05-15T06:11:25Z</dcterms:created>
  <dcterms:modified xsi:type="dcterms:W3CDTF">2022-05-15T06:34:46Z</dcterms:modified>
</cp:coreProperties>
</file>