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E33CF1-67AD-4DBB-932E-6F957224EBF4}" v="2" dt="2025-10-07T09:28:19.1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660"/>
  </p:normalViewPr>
  <p:slideViewPr>
    <p:cSldViewPr snapToGrid="0">
      <p:cViewPr varScale="1">
        <p:scale>
          <a:sx n="83" d="100"/>
          <a:sy n="83" d="100"/>
        </p:scale>
        <p:origin x="7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CCA080-BA33-4460-A3F6-7940135999F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A040837-6C8A-4AA3-842F-CE039967B6E4}">
      <dgm:prSet/>
      <dgm:spPr/>
      <dgm:t>
        <a:bodyPr/>
        <a:lstStyle/>
        <a:p>
          <a:r>
            <a:rPr lang="en-GB" b="1"/>
            <a:t>Top Affordable POS Solutions for Small Retailers</a:t>
          </a:r>
          <a:endParaRPr lang="en-US"/>
        </a:p>
      </dgm:t>
    </dgm:pt>
    <dgm:pt modelId="{9810E419-160B-4064-8661-06C367B42E95}" type="parTrans" cxnId="{A3894AD3-FED2-4258-8699-015CBDA0AF09}">
      <dgm:prSet/>
      <dgm:spPr/>
      <dgm:t>
        <a:bodyPr/>
        <a:lstStyle/>
        <a:p>
          <a:endParaRPr lang="en-US"/>
        </a:p>
      </dgm:t>
    </dgm:pt>
    <dgm:pt modelId="{DC287677-0BAD-4190-8EA3-DE668F034355}" type="sibTrans" cxnId="{A3894AD3-FED2-4258-8699-015CBDA0AF09}">
      <dgm:prSet/>
      <dgm:spPr/>
      <dgm:t>
        <a:bodyPr/>
        <a:lstStyle/>
        <a:p>
          <a:endParaRPr lang="en-US"/>
        </a:p>
      </dgm:t>
    </dgm:pt>
    <dgm:pt modelId="{1664ED54-93C8-44D7-8F1A-D4BA41ED8F2B}">
      <dgm:prSet/>
      <dgm:spPr/>
      <dgm:t>
        <a:bodyPr/>
        <a:lstStyle/>
        <a:p>
          <a:r>
            <a:rPr lang="en-GB"/>
            <a:t>Small businesses need cost-effective </a:t>
          </a:r>
          <a:r>
            <a:rPr lang="en-GB" b="1"/>
            <a:t>point of sale systems for restaurants</a:t>
          </a:r>
          <a:r>
            <a:rPr lang="en-GB"/>
            <a:t> to manage sales efficiently.</a:t>
          </a:r>
          <a:endParaRPr lang="en-US"/>
        </a:p>
      </dgm:t>
    </dgm:pt>
    <dgm:pt modelId="{CFC4312B-89C5-456E-BEED-BAED994FC45E}" type="parTrans" cxnId="{C20683EF-D1DD-4437-A6B6-A1ED89F5B92E}">
      <dgm:prSet/>
      <dgm:spPr/>
      <dgm:t>
        <a:bodyPr/>
        <a:lstStyle/>
        <a:p>
          <a:endParaRPr lang="en-US"/>
        </a:p>
      </dgm:t>
    </dgm:pt>
    <dgm:pt modelId="{642BAEEC-6A5C-42ED-B2E8-E1CBACA99F9F}" type="sibTrans" cxnId="{C20683EF-D1DD-4437-A6B6-A1ED89F5B92E}">
      <dgm:prSet/>
      <dgm:spPr/>
      <dgm:t>
        <a:bodyPr/>
        <a:lstStyle/>
        <a:p>
          <a:endParaRPr lang="en-US"/>
        </a:p>
      </dgm:t>
    </dgm:pt>
    <dgm:pt modelId="{4969B687-E839-47CE-9FF5-6E30DDA044F9}">
      <dgm:prSet/>
      <dgm:spPr/>
      <dgm:t>
        <a:bodyPr/>
        <a:lstStyle/>
        <a:p>
          <a:r>
            <a:rPr lang="en-GB"/>
            <a:t>Budget-friendly POS options offer essential features like billing, inventory tracking, and sales reporting.</a:t>
          </a:r>
          <a:endParaRPr lang="en-US"/>
        </a:p>
      </dgm:t>
    </dgm:pt>
    <dgm:pt modelId="{F70D042B-DF2E-4994-91E7-980AE7736EAF}" type="parTrans" cxnId="{EDACCD34-2539-448B-89CA-1189D21DBB29}">
      <dgm:prSet/>
      <dgm:spPr/>
      <dgm:t>
        <a:bodyPr/>
        <a:lstStyle/>
        <a:p>
          <a:endParaRPr lang="en-US"/>
        </a:p>
      </dgm:t>
    </dgm:pt>
    <dgm:pt modelId="{EADBD339-E041-47F0-AFB0-40BB8E12057F}" type="sibTrans" cxnId="{EDACCD34-2539-448B-89CA-1189D21DBB29}">
      <dgm:prSet/>
      <dgm:spPr/>
      <dgm:t>
        <a:bodyPr/>
        <a:lstStyle/>
        <a:p>
          <a:endParaRPr lang="en-US"/>
        </a:p>
      </dgm:t>
    </dgm:pt>
    <dgm:pt modelId="{5D2E8032-FCA7-44CE-B6CC-DFAE15C90270}">
      <dgm:prSet/>
      <dgm:spPr/>
      <dgm:t>
        <a:bodyPr/>
        <a:lstStyle/>
        <a:p>
          <a:r>
            <a:rPr lang="en-GB"/>
            <a:t>Popular choices include touchscreen POS terminals, mobile POS, and all-in-one solutions.</a:t>
          </a:r>
          <a:endParaRPr lang="en-US"/>
        </a:p>
      </dgm:t>
    </dgm:pt>
    <dgm:pt modelId="{48CD0613-189A-48C6-9A3A-C66F8AEDC485}" type="parTrans" cxnId="{D4C4AA3B-5FF7-4BBD-B7D7-3D3DA8A5D607}">
      <dgm:prSet/>
      <dgm:spPr/>
      <dgm:t>
        <a:bodyPr/>
        <a:lstStyle/>
        <a:p>
          <a:endParaRPr lang="en-US"/>
        </a:p>
      </dgm:t>
    </dgm:pt>
    <dgm:pt modelId="{6114464B-7267-4294-8FE6-1EDEBCBC3891}" type="sibTrans" cxnId="{D4C4AA3B-5FF7-4BBD-B7D7-3D3DA8A5D607}">
      <dgm:prSet/>
      <dgm:spPr/>
      <dgm:t>
        <a:bodyPr/>
        <a:lstStyle/>
        <a:p>
          <a:endParaRPr lang="en-US"/>
        </a:p>
      </dgm:t>
    </dgm:pt>
    <dgm:pt modelId="{94DBB7CF-755B-4ADC-AF66-A22B0BD77B95}">
      <dgm:prSet/>
      <dgm:spPr/>
      <dgm:t>
        <a:bodyPr/>
        <a:lstStyle/>
        <a:p>
          <a:r>
            <a:rPr lang="en-GB" b="1"/>
            <a:t>Cloud-Based vs. On-Premise POS: Which One to Choose?</a:t>
          </a:r>
          <a:endParaRPr lang="en-US"/>
        </a:p>
      </dgm:t>
    </dgm:pt>
    <dgm:pt modelId="{8A33CB70-3B3E-4213-9FCE-CA425447E9B5}" type="parTrans" cxnId="{9C456794-9B28-43CC-BC19-5DE67234E20F}">
      <dgm:prSet/>
      <dgm:spPr/>
      <dgm:t>
        <a:bodyPr/>
        <a:lstStyle/>
        <a:p>
          <a:endParaRPr lang="en-US"/>
        </a:p>
      </dgm:t>
    </dgm:pt>
    <dgm:pt modelId="{1735FA23-EC41-47AD-B3BA-B85F5E69A838}" type="sibTrans" cxnId="{9C456794-9B28-43CC-BC19-5DE67234E20F}">
      <dgm:prSet/>
      <dgm:spPr/>
      <dgm:t>
        <a:bodyPr/>
        <a:lstStyle/>
        <a:p>
          <a:endParaRPr lang="en-US"/>
        </a:p>
      </dgm:t>
    </dgm:pt>
    <dgm:pt modelId="{08CA86C2-C100-4E34-B69F-D87AF71721F0}">
      <dgm:prSet/>
      <dgm:spPr/>
      <dgm:t>
        <a:bodyPr/>
        <a:lstStyle/>
        <a:p>
          <a:r>
            <a:rPr lang="en-GB" b="1"/>
            <a:t>Cloud-based POS</a:t>
          </a:r>
          <a:r>
            <a:rPr lang="en-GB"/>
            <a:t> stores data online, offering real-time access and automatic updates.</a:t>
          </a:r>
          <a:endParaRPr lang="en-US"/>
        </a:p>
      </dgm:t>
    </dgm:pt>
    <dgm:pt modelId="{9AE6A568-71C6-4470-A104-D67AE86E4080}" type="parTrans" cxnId="{F78FF5AF-947D-4CA0-9F26-B07463731A94}">
      <dgm:prSet/>
      <dgm:spPr/>
      <dgm:t>
        <a:bodyPr/>
        <a:lstStyle/>
        <a:p>
          <a:endParaRPr lang="en-US"/>
        </a:p>
      </dgm:t>
    </dgm:pt>
    <dgm:pt modelId="{B2530039-B31A-482F-845A-044646BDD0ED}" type="sibTrans" cxnId="{F78FF5AF-947D-4CA0-9F26-B07463731A94}">
      <dgm:prSet/>
      <dgm:spPr/>
      <dgm:t>
        <a:bodyPr/>
        <a:lstStyle/>
        <a:p>
          <a:endParaRPr lang="en-US"/>
        </a:p>
      </dgm:t>
    </dgm:pt>
    <dgm:pt modelId="{9135587A-970F-45FA-A6E4-1A138E320D88}">
      <dgm:prSet/>
      <dgm:spPr/>
      <dgm:t>
        <a:bodyPr/>
        <a:lstStyle/>
        <a:p>
          <a:r>
            <a:rPr lang="en-GB" b="1"/>
            <a:t>On-premise POS</a:t>
          </a:r>
          <a:r>
            <a:rPr lang="en-GB"/>
            <a:t> works offline, ensuring security and local data control.</a:t>
          </a:r>
          <a:endParaRPr lang="en-US"/>
        </a:p>
      </dgm:t>
    </dgm:pt>
    <dgm:pt modelId="{67EC2785-4195-4721-9757-88E35FD232F3}" type="parTrans" cxnId="{66294B9B-A767-4575-8B58-8F369BCF04C1}">
      <dgm:prSet/>
      <dgm:spPr/>
      <dgm:t>
        <a:bodyPr/>
        <a:lstStyle/>
        <a:p>
          <a:endParaRPr lang="en-US"/>
        </a:p>
      </dgm:t>
    </dgm:pt>
    <dgm:pt modelId="{E6C33AB0-A922-4882-A9F5-6AEFCAB9889C}" type="sibTrans" cxnId="{66294B9B-A767-4575-8B58-8F369BCF04C1}">
      <dgm:prSet/>
      <dgm:spPr/>
      <dgm:t>
        <a:bodyPr/>
        <a:lstStyle/>
        <a:p>
          <a:endParaRPr lang="en-US"/>
        </a:p>
      </dgm:t>
    </dgm:pt>
    <dgm:pt modelId="{70FAF00E-E37E-4DD0-A890-585BFB5FBE82}">
      <dgm:prSet/>
      <dgm:spPr/>
      <dgm:t>
        <a:bodyPr/>
        <a:lstStyle/>
        <a:p>
          <a:r>
            <a:rPr lang="en-GB"/>
            <a:t>Choose based on business size, internet reliability, and long-term needs.</a:t>
          </a:r>
          <a:endParaRPr lang="en-US"/>
        </a:p>
      </dgm:t>
    </dgm:pt>
    <dgm:pt modelId="{3D428EF8-5418-4F82-9A68-E7CB6D16ABEF}" type="parTrans" cxnId="{D863C2CA-7FA1-4BCA-9A9E-777D9E2BC6AF}">
      <dgm:prSet/>
      <dgm:spPr/>
      <dgm:t>
        <a:bodyPr/>
        <a:lstStyle/>
        <a:p>
          <a:endParaRPr lang="en-US"/>
        </a:p>
      </dgm:t>
    </dgm:pt>
    <dgm:pt modelId="{5D5E832A-2402-46C1-8A28-0CD9FEA361C9}" type="sibTrans" cxnId="{D863C2CA-7FA1-4BCA-9A9E-777D9E2BC6AF}">
      <dgm:prSet/>
      <dgm:spPr/>
      <dgm:t>
        <a:bodyPr/>
        <a:lstStyle/>
        <a:p>
          <a:endParaRPr lang="en-US"/>
        </a:p>
      </dgm:t>
    </dgm:pt>
    <dgm:pt modelId="{2B02BE5C-EBE0-4466-BA8C-0E545776655A}">
      <dgm:prSet/>
      <dgm:spPr/>
      <dgm:t>
        <a:bodyPr/>
        <a:lstStyle/>
        <a:p>
          <a:r>
            <a:rPr lang="en-GB" b="1"/>
            <a:t>Key Features to Look for When Selecting a POS System</a:t>
          </a:r>
          <a:endParaRPr lang="en-US"/>
        </a:p>
      </dgm:t>
    </dgm:pt>
    <dgm:pt modelId="{ACD8573A-DD6E-4FC2-9293-1027933DDD99}" type="parTrans" cxnId="{0C678EC8-184A-430D-8969-A42FB475EB9B}">
      <dgm:prSet/>
      <dgm:spPr/>
      <dgm:t>
        <a:bodyPr/>
        <a:lstStyle/>
        <a:p>
          <a:endParaRPr lang="en-US"/>
        </a:p>
      </dgm:t>
    </dgm:pt>
    <dgm:pt modelId="{CA97EA93-B98E-46DE-90F2-1A15EC552A02}" type="sibTrans" cxnId="{0C678EC8-184A-430D-8969-A42FB475EB9B}">
      <dgm:prSet/>
      <dgm:spPr/>
      <dgm:t>
        <a:bodyPr/>
        <a:lstStyle/>
        <a:p>
          <a:endParaRPr lang="en-US"/>
        </a:p>
      </dgm:t>
    </dgm:pt>
    <dgm:pt modelId="{9B4E9549-212A-4E61-874B-91760FCCF862}">
      <dgm:prSet/>
      <dgm:spPr/>
      <dgm:t>
        <a:bodyPr/>
        <a:lstStyle/>
        <a:p>
          <a:r>
            <a:rPr lang="en-GB"/>
            <a:t>Easy-to-use interface for quick transactions.</a:t>
          </a:r>
          <a:endParaRPr lang="en-US"/>
        </a:p>
      </dgm:t>
    </dgm:pt>
    <dgm:pt modelId="{DDEF425A-C782-4994-A112-48A725476242}" type="parTrans" cxnId="{5D4A32CD-01BE-4DDC-B652-37162E1047F0}">
      <dgm:prSet/>
      <dgm:spPr/>
      <dgm:t>
        <a:bodyPr/>
        <a:lstStyle/>
        <a:p>
          <a:endParaRPr lang="en-US"/>
        </a:p>
      </dgm:t>
    </dgm:pt>
    <dgm:pt modelId="{96E5363D-CEBD-4271-86CE-9B360297F772}" type="sibTrans" cxnId="{5D4A32CD-01BE-4DDC-B652-37162E1047F0}">
      <dgm:prSet/>
      <dgm:spPr/>
      <dgm:t>
        <a:bodyPr/>
        <a:lstStyle/>
        <a:p>
          <a:endParaRPr lang="en-US"/>
        </a:p>
      </dgm:t>
    </dgm:pt>
    <dgm:pt modelId="{2778D0CF-D913-40AE-9721-297B913E3122}">
      <dgm:prSet/>
      <dgm:spPr/>
      <dgm:t>
        <a:bodyPr/>
        <a:lstStyle/>
        <a:p>
          <a:r>
            <a:rPr lang="en-GB"/>
            <a:t>Secure payment options and multi-payment support.</a:t>
          </a:r>
          <a:endParaRPr lang="en-US"/>
        </a:p>
      </dgm:t>
    </dgm:pt>
    <dgm:pt modelId="{D8A964C8-9736-497C-937A-9F94790889EC}" type="parTrans" cxnId="{919010ED-9193-4F67-9D1F-725268ACB5B3}">
      <dgm:prSet/>
      <dgm:spPr/>
      <dgm:t>
        <a:bodyPr/>
        <a:lstStyle/>
        <a:p>
          <a:endParaRPr lang="en-US"/>
        </a:p>
      </dgm:t>
    </dgm:pt>
    <dgm:pt modelId="{3090D365-C099-48BC-8057-AA5F46FB4A81}" type="sibTrans" cxnId="{919010ED-9193-4F67-9D1F-725268ACB5B3}">
      <dgm:prSet/>
      <dgm:spPr/>
      <dgm:t>
        <a:bodyPr/>
        <a:lstStyle/>
        <a:p>
          <a:endParaRPr lang="en-US"/>
        </a:p>
      </dgm:t>
    </dgm:pt>
    <dgm:pt modelId="{B561D1AD-29E9-40F0-9DF2-BB5AEF6E3973}">
      <dgm:prSet/>
      <dgm:spPr/>
      <dgm:t>
        <a:bodyPr/>
        <a:lstStyle/>
        <a:p>
          <a:r>
            <a:rPr lang="en-GB"/>
            <a:t>Inventory and sales tracking for better business insights.</a:t>
          </a:r>
          <a:endParaRPr lang="en-US"/>
        </a:p>
      </dgm:t>
    </dgm:pt>
    <dgm:pt modelId="{A7331AC7-DC15-48E6-8898-CB015B7B99E5}" type="parTrans" cxnId="{ECE6DC14-713E-4014-8A73-A605657A0A11}">
      <dgm:prSet/>
      <dgm:spPr/>
      <dgm:t>
        <a:bodyPr/>
        <a:lstStyle/>
        <a:p>
          <a:endParaRPr lang="en-US"/>
        </a:p>
      </dgm:t>
    </dgm:pt>
    <dgm:pt modelId="{A2499C85-8E81-4B47-9634-D9754C2EC8FC}" type="sibTrans" cxnId="{ECE6DC14-713E-4014-8A73-A605657A0A11}">
      <dgm:prSet/>
      <dgm:spPr/>
      <dgm:t>
        <a:bodyPr/>
        <a:lstStyle/>
        <a:p>
          <a:endParaRPr lang="en-US"/>
        </a:p>
      </dgm:t>
    </dgm:pt>
    <dgm:pt modelId="{3E969291-70F2-4491-B894-0B11EB72A0C7}">
      <dgm:prSet/>
      <dgm:spPr/>
      <dgm:t>
        <a:bodyPr/>
        <a:lstStyle/>
        <a:p>
          <a:r>
            <a:rPr lang="en-GB"/>
            <a:t>Customer support and future scalability.</a:t>
          </a:r>
          <a:endParaRPr lang="en-US"/>
        </a:p>
      </dgm:t>
    </dgm:pt>
    <dgm:pt modelId="{069F32DD-00E1-4F0C-8D8C-D6ACBBB38857}" type="parTrans" cxnId="{B616E5A2-673E-4DE1-9C34-D79B45DB04FC}">
      <dgm:prSet/>
      <dgm:spPr/>
      <dgm:t>
        <a:bodyPr/>
        <a:lstStyle/>
        <a:p>
          <a:endParaRPr lang="en-US"/>
        </a:p>
      </dgm:t>
    </dgm:pt>
    <dgm:pt modelId="{D042FA50-A88F-4034-9FC3-9195E6D17598}" type="sibTrans" cxnId="{B616E5A2-673E-4DE1-9C34-D79B45DB04FC}">
      <dgm:prSet/>
      <dgm:spPr/>
      <dgm:t>
        <a:bodyPr/>
        <a:lstStyle/>
        <a:p>
          <a:endParaRPr lang="en-US"/>
        </a:p>
      </dgm:t>
    </dgm:pt>
    <dgm:pt modelId="{A7BC59D1-8820-46A7-85D6-257D3E283E87}" type="pres">
      <dgm:prSet presAssocID="{3ACCA080-BA33-4460-A3F6-7940135999F6}" presName="linear" presStyleCnt="0">
        <dgm:presLayoutVars>
          <dgm:animLvl val="lvl"/>
          <dgm:resizeHandles val="exact"/>
        </dgm:presLayoutVars>
      </dgm:prSet>
      <dgm:spPr/>
    </dgm:pt>
    <dgm:pt modelId="{130254AD-99FA-46E9-B0C0-0279EAD53E12}" type="pres">
      <dgm:prSet presAssocID="{2A040837-6C8A-4AA3-842F-CE039967B6E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C292DCE-DCBF-42F8-92D8-0FC1EAE26438}" type="pres">
      <dgm:prSet presAssocID="{2A040837-6C8A-4AA3-842F-CE039967B6E4}" presName="childText" presStyleLbl="revTx" presStyleIdx="0" presStyleCnt="3">
        <dgm:presLayoutVars>
          <dgm:bulletEnabled val="1"/>
        </dgm:presLayoutVars>
      </dgm:prSet>
      <dgm:spPr/>
    </dgm:pt>
    <dgm:pt modelId="{4F2AC7A0-2604-4846-9A76-C7D2DE8FBB45}" type="pres">
      <dgm:prSet presAssocID="{94DBB7CF-755B-4ADC-AF66-A22B0BD77B9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CF855A0-50D5-4F65-B7B7-12FC797F1158}" type="pres">
      <dgm:prSet presAssocID="{94DBB7CF-755B-4ADC-AF66-A22B0BD77B95}" presName="childText" presStyleLbl="revTx" presStyleIdx="1" presStyleCnt="3">
        <dgm:presLayoutVars>
          <dgm:bulletEnabled val="1"/>
        </dgm:presLayoutVars>
      </dgm:prSet>
      <dgm:spPr/>
    </dgm:pt>
    <dgm:pt modelId="{3935F91F-5C7A-4438-A976-94943A5C6660}" type="pres">
      <dgm:prSet presAssocID="{2B02BE5C-EBE0-4466-BA8C-0E545776655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48A0091-CB1A-41E6-8D46-C14E7879A3BC}" type="pres">
      <dgm:prSet presAssocID="{2B02BE5C-EBE0-4466-BA8C-0E545776655A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E45690E-64B7-40BF-AC70-F04012A6D56D}" type="presOf" srcId="{94DBB7CF-755B-4ADC-AF66-A22B0BD77B95}" destId="{4F2AC7A0-2604-4846-9A76-C7D2DE8FBB45}" srcOrd="0" destOrd="0" presId="urn:microsoft.com/office/officeart/2005/8/layout/vList2"/>
    <dgm:cxn modelId="{ECE6DC14-713E-4014-8A73-A605657A0A11}" srcId="{2B02BE5C-EBE0-4466-BA8C-0E545776655A}" destId="{B561D1AD-29E9-40F0-9DF2-BB5AEF6E3973}" srcOrd="2" destOrd="0" parTransId="{A7331AC7-DC15-48E6-8898-CB015B7B99E5}" sibTransId="{A2499C85-8E81-4B47-9634-D9754C2EC8FC}"/>
    <dgm:cxn modelId="{F3A34521-9C1D-4001-9092-A7C427978FB0}" type="presOf" srcId="{4969B687-E839-47CE-9FF5-6E30DDA044F9}" destId="{7C292DCE-DCBF-42F8-92D8-0FC1EAE26438}" srcOrd="0" destOrd="1" presId="urn:microsoft.com/office/officeart/2005/8/layout/vList2"/>
    <dgm:cxn modelId="{D256772C-EC9F-47F1-B542-9AA937C6E202}" type="presOf" srcId="{9B4E9549-212A-4E61-874B-91760FCCF862}" destId="{B48A0091-CB1A-41E6-8D46-C14E7879A3BC}" srcOrd="0" destOrd="0" presId="urn:microsoft.com/office/officeart/2005/8/layout/vList2"/>
    <dgm:cxn modelId="{68675C2F-1BF0-4811-82B4-AB0EB1A6C002}" type="presOf" srcId="{08CA86C2-C100-4E34-B69F-D87AF71721F0}" destId="{0CF855A0-50D5-4F65-B7B7-12FC797F1158}" srcOrd="0" destOrd="0" presId="urn:microsoft.com/office/officeart/2005/8/layout/vList2"/>
    <dgm:cxn modelId="{EDACCD34-2539-448B-89CA-1189D21DBB29}" srcId="{2A040837-6C8A-4AA3-842F-CE039967B6E4}" destId="{4969B687-E839-47CE-9FF5-6E30DDA044F9}" srcOrd="1" destOrd="0" parTransId="{F70D042B-DF2E-4994-91E7-980AE7736EAF}" sibTransId="{EADBD339-E041-47F0-AFB0-40BB8E12057F}"/>
    <dgm:cxn modelId="{D4C4AA3B-5FF7-4BBD-B7D7-3D3DA8A5D607}" srcId="{2A040837-6C8A-4AA3-842F-CE039967B6E4}" destId="{5D2E8032-FCA7-44CE-B6CC-DFAE15C90270}" srcOrd="2" destOrd="0" parTransId="{48CD0613-189A-48C6-9A3A-C66F8AEDC485}" sibTransId="{6114464B-7267-4294-8FE6-1EDEBCBC3891}"/>
    <dgm:cxn modelId="{75ED6F61-46BE-4278-B43B-3102EF334790}" type="presOf" srcId="{70FAF00E-E37E-4DD0-A890-585BFB5FBE82}" destId="{0CF855A0-50D5-4F65-B7B7-12FC797F1158}" srcOrd="0" destOrd="2" presId="urn:microsoft.com/office/officeart/2005/8/layout/vList2"/>
    <dgm:cxn modelId="{24F93543-8AA6-42F3-8322-6BF449CCE8A0}" type="presOf" srcId="{2A040837-6C8A-4AA3-842F-CE039967B6E4}" destId="{130254AD-99FA-46E9-B0C0-0279EAD53E12}" srcOrd="0" destOrd="0" presId="urn:microsoft.com/office/officeart/2005/8/layout/vList2"/>
    <dgm:cxn modelId="{FD66AA6E-1DE5-4956-94B4-B4FC475837D7}" type="presOf" srcId="{2778D0CF-D913-40AE-9721-297B913E3122}" destId="{B48A0091-CB1A-41E6-8D46-C14E7879A3BC}" srcOrd="0" destOrd="1" presId="urn:microsoft.com/office/officeart/2005/8/layout/vList2"/>
    <dgm:cxn modelId="{78C58685-8E4C-4CEC-B33C-6A9DAE1C9684}" type="presOf" srcId="{3E969291-70F2-4491-B894-0B11EB72A0C7}" destId="{B48A0091-CB1A-41E6-8D46-C14E7879A3BC}" srcOrd="0" destOrd="3" presId="urn:microsoft.com/office/officeart/2005/8/layout/vList2"/>
    <dgm:cxn modelId="{9C456794-9B28-43CC-BC19-5DE67234E20F}" srcId="{3ACCA080-BA33-4460-A3F6-7940135999F6}" destId="{94DBB7CF-755B-4ADC-AF66-A22B0BD77B95}" srcOrd="1" destOrd="0" parTransId="{8A33CB70-3B3E-4213-9FCE-CA425447E9B5}" sibTransId="{1735FA23-EC41-47AD-B3BA-B85F5E69A838}"/>
    <dgm:cxn modelId="{932B8C96-FAB2-416A-AD35-44941D57B898}" type="presOf" srcId="{5D2E8032-FCA7-44CE-B6CC-DFAE15C90270}" destId="{7C292DCE-DCBF-42F8-92D8-0FC1EAE26438}" srcOrd="0" destOrd="2" presId="urn:microsoft.com/office/officeart/2005/8/layout/vList2"/>
    <dgm:cxn modelId="{66294B9B-A767-4575-8B58-8F369BCF04C1}" srcId="{94DBB7CF-755B-4ADC-AF66-A22B0BD77B95}" destId="{9135587A-970F-45FA-A6E4-1A138E320D88}" srcOrd="1" destOrd="0" parTransId="{67EC2785-4195-4721-9757-88E35FD232F3}" sibTransId="{E6C33AB0-A922-4882-A9F5-6AEFCAB9889C}"/>
    <dgm:cxn modelId="{B616E5A2-673E-4DE1-9C34-D79B45DB04FC}" srcId="{2B02BE5C-EBE0-4466-BA8C-0E545776655A}" destId="{3E969291-70F2-4491-B894-0B11EB72A0C7}" srcOrd="3" destOrd="0" parTransId="{069F32DD-00E1-4F0C-8D8C-D6ACBBB38857}" sibTransId="{D042FA50-A88F-4034-9FC3-9195E6D17598}"/>
    <dgm:cxn modelId="{F78FF5AF-947D-4CA0-9F26-B07463731A94}" srcId="{94DBB7CF-755B-4ADC-AF66-A22B0BD77B95}" destId="{08CA86C2-C100-4E34-B69F-D87AF71721F0}" srcOrd="0" destOrd="0" parTransId="{9AE6A568-71C6-4470-A104-D67AE86E4080}" sibTransId="{B2530039-B31A-482F-845A-044646BDD0ED}"/>
    <dgm:cxn modelId="{DDD080BE-669F-4F10-8425-4687C0243322}" type="presOf" srcId="{3ACCA080-BA33-4460-A3F6-7940135999F6}" destId="{A7BC59D1-8820-46A7-85D6-257D3E283E87}" srcOrd="0" destOrd="0" presId="urn:microsoft.com/office/officeart/2005/8/layout/vList2"/>
    <dgm:cxn modelId="{0C678EC8-184A-430D-8969-A42FB475EB9B}" srcId="{3ACCA080-BA33-4460-A3F6-7940135999F6}" destId="{2B02BE5C-EBE0-4466-BA8C-0E545776655A}" srcOrd="2" destOrd="0" parTransId="{ACD8573A-DD6E-4FC2-9293-1027933DDD99}" sibTransId="{CA97EA93-B98E-46DE-90F2-1A15EC552A02}"/>
    <dgm:cxn modelId="{D863C2CA-7FA1-4BCA-9A9E-777D9E2BC6AF}" srcId="{94DBB7CF-755B-4ADC-AF66-A22B0BD77B95}" destId="{70FAF00E-E37E-4DD0-A890-585BFB5FBE82}" srcOrd="2" destOrd="0" parTransId="{3D428EF8-5418-4F82-9A68-E7CB6D16ABEF}" sibTransId="{5D5E832A-2402-46C1-8A28-0CD9FEA361C9}"/>
    <dgm:cxn modelId="{5D4A32CD-01BE-4DDC-B652-37162E1047F0}" srcId="{2B02BE5C-EBE0-4466-BA8C-0E545776655A}" destId="{9B4E9549-212A-4E61-874B-91760FCCF862}" srcOrd="0" destOrd="0" parTransId="{DDEF425A-C782-4994-A112-48A725476242}" sibTransId="{96E5363D-CEBD-4271-86CE-9B360297F772}"/>
    <dgm:cxn modelId="{80AEE4D0-31A2-4866-9221-5B689E6A3889}" type="presOf" srcId="{1664ED54-93C8-44D7-8F1A-D4BA41ED8F2B}" destId="{7C292DCE-DCBF-42F8-92D8-0FC1EAE26438}" srcOrd="0" destOrd="0" presId="urn:microsoft.com/office/officeart/2005/8/layout/vList2"/>
    <dgm:cxn modelId="{A3894AD3-FED2-4258-8699-015CBDA0AF09}" srcId="{3ACCA080-BA33-4460-A3F6-7940135999F6}" destId="{2A040837-6C8A-4AA3-842F-CE039967B6E4}" srcOrd="0" destOrd="0" parTransId="{9810E419-160B-4064-8661-06C367B42E95}" sibTransId="{DC287677-0BAD-4190-8EA3-DE668F034355}"/>
    <dgm:cxn modelId="{936D36D4-DDCD-442D-8EB6-E2F11FB5D83A}" type="presOf" srcId="{9135587A-970F-45FA-A6E4-1A138E320D88}" destId="{0CF855A0-50D5-4F65-B7B7-12FC797F1158}" srcOrd="0" destOrd="1" presId="urn:microsoft.com/office/officeart/2005/8/layout/vList2"/>
    <dgm:cxn modelId="{2791A6E7-F9E1-4CE9-9763-613FB2546885}" type="presOf" srcId="{2B02BE5C-EBE0-4466-BA8C-0E545776655A}" destId="{3935F91F-5C7A-4438-A976-94943A5C6660}" srcOrd="0" destOrd="0" presId="urn:microsoft.com/office/officeart/2005/8/layout/vList2"/>
    <dgm:cxn modelId="{919010ED-9193-4F67-9D1F-725268ACB5B3}" srcId="{2B02BE5C-EBE0-4466-BA8C-0E545776655A}" destId="{2778D0CF-D913-40AE-9721-297B913E3122}" srcOrd="1" destOrd="0" parTransId="{D8A964C8-9736-497C-937A-9F94790889EC}" sibTransId="{3090D365-C099-48BC-8057-AA5F46FB4A81}"/>
    <dgm:cxn modelId="{C20683EF-D1DD-4437-A6B6-A1ED89F5B92E}" srcId="{2A040837-6C8A-4AA3-842F-CE039967B6E4}" destId="{1664ED54-93C8-44D7-8F1A-D4BA41ED8F2B}" srcOrd="0" destOrd="0" parTransId="{CFC4312B-89C5-456E-BEED-BAED994FC45E}" sibTransId="{642BAEEC-6A5C-42ED-B2E8-E1CBACA99F9F}"/>
    <dgm:cxn modelId="{77910FF6-BE4B-4EA9-AA78-E149A3B91FB3}" type="presOf" srcId="{B561D1AD-29E9-40F0-9DF2-BB5AEF6E3973}" destId="{B48A0091-CB1A-41E6-8D46-C14E7879A3BC}" srcOrd="0" destOrd="2" presId="urn:microsoft.com/office/officeart/2005/8/layout/vList2"/>
    <dgm:cxn modelId="{0FC3AEEE-1522-4A67-8869-5FD62540F7F8}" type="presParOf" srcId="{A7BC59D1-8820-46A7-85D6-257D3E283E87}" destId="{130254AD-99FA-46E9-B0C0-0279EAD53E12}" srcOrd="0" destOrd="0" presId="urn:microsoft.com/office/officeart/2005/8/layout/vList2"/>
    <dgm:cxn modelId="{59B8233C-FC6A-49DE-B43F-D8D92E944E61}" type="presParOf" srcId="{A7BC59D1-8820-46A7-85D6-257D3E283E87}" destId="{7C292DCE-DCBF-42F8-92D8-0FC1EAE26438}" srcOrd="1" destOrd="0" presId="urn:microsoft.com/office/officeart/2005/8/layout/vList2"/>
    <dgm:cxn modelId="{B491560E-6DAB-482A-80CD-AEFE66CEB37C}" type="presParOf" srcId="{A7BC59D1-8820-46A7-85D6-257D3E283E87}" destId="{4F2AC7A0-2604-4846-9A76-C7D2DE8FBB45}" srcOrd="2" destOrd="0" presId="urn:microsoft.com/office/officeart/2005/8/layout/vList2"/>
    <dgm:cxn modelId="{95B0CFA7-8E40-4B91-8429-5C3EF5CA3798}" type="presParOf" srcId="{A7BC59D1-8820-46A7-85D6-257D3E283E87}" destId="{0CF855A0-50D5-4F65-B7B7-12FC797F1158}" srcOrd="3" destOrd="0" presId="urn:microsoft.com/office/officeart/2005/8/layout/vList2"/>
    <dgm:cxn modelId="{99E4BB44-4896-4DB9-9BD0-6D8A704ADB93}" type="presParOf" srcId="{A7BC59D1-8820-46A7-85D6-257D3E283E87}" destId="{3935F91F-5C7A-4438-A976-94943A5C6660}" srcOrd="4" destOrd="0" presId="urn:microsoft.com/office/officeart/2005/8/layout/vList2"/>
    <dgm:cxn modelId="{81F66860-B0F1-4979-AE19-C9611CEAE4B4}" type="presParOf" srcId="{A7BC59D1-8820-46A7-85D6-257D3E283E87}" destId="{B48A0091-CB1A-41E6-8D46-C14E7879A3B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254AD-99FA-46E9-B0C0-0279EAD53E12}">
      <dsp:nvSpPr>
        <dsp:cNvPr id="0" name=""/>
        <dsp:cNvSpPr/>
      </dsp:nvSpPr>
      <dsp:spPr>
        <a:xfrm>
          <a:off x="0" y="306027"/>
          <a:ext cx="6666833" cy="4668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Top Affordable POS Solutions for Small Retailers</a:t>
          </a:r>
          <a:endParaRPr lang="en-US" sz="1900" kern="1200"/>
        </a:p>
      </dsp:txBody>
      <dsp:txXfrm>
        <a:off x="22789" y="328816"/>
        <a:ext cx="6621255" cy="421252"/>
      </dsp:txXfrm>
    </dsp:sp>
    <dsp:sp modelId="{7C292DCE-DCBF-42F8-92D8-0FC1EAE26438}">
      <dsp:nvSpPr>
        <dsp:cNvPr id="0" name=""/>
        <dsp:cNvSpPr/>
      </dsp:nvSpPr>
      <dsp:spPr>
        <a:xfrm>
          <a:off x="0" y="772857"/>
          <a:ext cx="6666833" cy="1415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kern="1200"/>
            <a:t>Small businesses need cost-effective </a:t>
          </a:r>
          <a:r>
            <a:rPr lang="en-GB" sz="1500" b="1" kern="1200"/>
            <a:t>point of sale systems for restaurants</a:t>
          </a:r>
          <a:r>
            <a:rPr lang="en-GB" sz="1500" kern="1200"/>
            <a:t> to manage sales efficiently.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kern="1200"/>
            <a:t>Budget-friendly POS options offer essential features like billing, inventory tracking, and sales reporting.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kern="1200"/>
            <a:t>Popular choices include touchscreen POS terminals, mobile POS, and all-in-one solutions.</a:t>
          </a:r>
          <a:endParaRPr lang="en-US" sz="1500" kern="1200"/>
        </a:p>
      </dsp:txBody>
      <dsp:txXfrm>
        <a:off x="0" y="772857"/>
        <a:ext cx="6666833" cy="1415880"/>
      </dsp:txXfrm>
    </dsp:sp>
    <dsp:sp modelId="{4F2AC7A0-2604-4846-9A76-C7D2DE8FBB45}">
      <dsp:nvSpPr>
        <dsp:cNvPr id="0" name=""/>
        <dsp:cNvSpPr/>
      </dsp:nvSpPr>
      <dsp:spPr>
        <a:xfrm>
          <a:off x="0" y="2188737"/>
          <a:ext cx="6666833" cy="466830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Cloud-Based vs. On-Premise POS: Which One to Choose?</a:t>
          </a:r>
          <a:endParaRPr lang="en-US" sz="1900" kern="1200"/>
        </a:p>
      </dsp:txBody>
      <dsp:txXfrm>
        <a:off x="22789" y="2211526"/>
        <a:ext cx="6621255" cy="421252"/>
      </dsp:txXfrm>
    </dsp:sp>
    <dsp:sp modelId="{0CF855A0-50D5-4F65-B7B7-12FC797F1158}">
      <dsp:nvSpPr>
        <dsp:cNvPr id="0" name=""/>
        <dsp:cNvSpPr/>
      </dsp:nvSpPr>
      <dsp:spPr>
        <a:xfrm>
          <a:off x="0" y="2655567"/>
          <a:ext cx="6666833" cy="98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b="1" kern="1200"/>
            <a:t>Cloud-based POS</a:t>
          </a:r>
          <a:r>
            <a:rPr lang="en-GB" sz="1500" kern="1200"/>
            <a:t> stores data online, offering real-time access and automatic updates.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b="1" kern="1200"/>
            <a:t>On-premise POS</a:t>
          </a:r>
          <a:r>
            <a:rPr lang="en-GB" sz="1500" kern="1200"/>
            <a:t> works offline, ensuring security and local data control.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kern="1200"/>
            <a:t>Choose based on business size, internet reliability, and long-term needs.</a:t>
          </a:r>
          <a:endParaRPr lang="en-US" sz="1500" kern="1200"/>
        </a:p>
      </dsp:txBody>
      <dsp:txXfrm>
        <a:off x="0" y="2655567"/>
        <a:ext cx="6666833" cy="983250"/>
      </dsp:txXfrm>
    </dsp:sp>
    <dsp:sp modelId="{3935F91F-5C7A-4438-A976-94943A5C6660}">
      <dsp:nvSpPr>
        <dsp:cNvPr id="0" name=""/>
        <dsp:cNvSpPr/>
      </dsp:nvSpPr>
      <dsp:spPr>
        <a:xfrm>
          <a:off x="0" y="3638817"/>
          <a:ext cx="6666833" cy="46683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Key Features to Look for When Selecting a POS System</a:t>
          </a:r>
          <a:endParaRPr lang="en-US" sz="1900" kern="1200"/>
        </a:p>
      </dsp:txBody>
      <dsp:txXfrm>
        <a:off x="22789" y="3661606"/>
        <a:ext cx="6621255" cy="421252"/>
      </dsp:txXfrm>
    </dsp:sp>
    <dsp:sp modelId="{B48A0091-CB1A-41E6-8D46-C14E7879A3BC}">
      <dsp:nvSpPr>
        <dsp:cNvPr id="0" name=""/>
        <dsp:cNvSpPr/>
      </dsp:nvSpPr>
      <dsp:spPr>
        <a:xfrm>
          <a:off x="0" y="4105647"/>
          <a:ext cx="6666833" cy="1042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kern="1200"/>
            <a:t>Easy-to-use interface for quick transactions.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kern="1200"/>
            <a:t>Secure payment options and multi-payment support.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kern="1200"/>
            <a:t>Inventory and sales tracking for better business insights.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kern="1200"/>
            <a:t>Customer support and future scalability.</a:t>
          </a:r>
          <a:endParaRPr lang="en-US" sz="1500" kern="1200"/>
        </a:p>
      </dsp:txBody>
      <dsp:txXfrm>
        <a:off x="0" y="4105647"/>
        <a:ext cx="6666833" cy="1042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F8F51-EFA0-3837-FA86-CE1FFF63F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3732D8-21BD-43CD-5B10-EEB00EE6E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DBF7B-6614-50CE-9C84-E7C205141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2185-9AA1-4AB7-BEC1-EF68E17E0826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1247E-AEE7-106E-08FF-BE963D906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9DC7F-6D02-821F-7E38-D5CDF744A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4C51-FAEB-4FDA-B8CB-0FD53387A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905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58ECE-D3B6-9B99-8FD0-570E5E729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C80AB9-CDBA-4910-788C-0BEFB7150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4C663-8565-9CC0-E672-073A87EA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2185-9AA1-4AB7-BEC1-EF68E17E0826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0E10E-966F-8A05-C25B-B2FB1BD78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87530-973D-BA2D-E518-FB63CF18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4C51-FAEB-4FDA-B8CB-0FD53387A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867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6297D3-5EFC-F17A-421A-5FD639E7A6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CE80B4-335B-31DB-50B9-5B5DCE547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70DF7-8C35-DE01-AC60-4CD7DD7AE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2185-9AA1-4AB7-BEC1-EF68E17E0826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28586-B76F-40C8-3672-8826C08AC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0E2A8-1FAA-0E3C-5DF6-1122B9DD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4C51-FAEB-4FDA-B8CB-0FD53387A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36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260BD-89E8-1E00-09F7-21D53BC5E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D8490-A683-1DE3-9F07-BB168E674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B20DE-1F3E-BA35-C443-B7D130266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2185-9AA1-4AB7-BEC1-EF68E17E0826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6DAB2-5C8D-4028-5E59-F52FD6EDF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7CCF2-6C91-1B11-D483-DEA06A35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4C51-FAEB-4FDA-B8CB-0FD53387A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58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0CB30-28E3-DBC9-B024-03E82D74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47AF1-4D31-4E85-89B2-1A7C1BB7B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9CCC0-3DDB-EA57-8BFA-B80A6DF2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2185-9AA1-4AB7-BEC1-EF68E17E0826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9FA09-4FEB-F5E0-6B06-C161CEC8B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1784A-BC55-BF26-ECCF-21BF2DC89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4C51-FAEB-4FDA-B8CB-0FD53387A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97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9E31C-0487-FE6B-1FE8-734D421CD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AB62B-E60D-A7E0-8395-A01A555D8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997AB4-A513-AD83-3236-542368C91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D875EE-8AC0-C874-A547-FDBC2AF0B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2185-9AA1-4AB7-BEC1-EF68E17E0826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C2451-0EAC-0C03-F2B2-65070370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AC0D3-7866-6754-3785-8DB2AFCCC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4C51-FAEB-4FDA-B8CB-0FD53387A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21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631B3-5948-80F0-2F86-FB9181187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A026C-8317-87E1-25B6-6FE1456C1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0DDD1-9798-A050-7AB0-509A5979A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3F9EDF-39E7-4EF4-31A4-D3199414D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8AB381-CA36-EEDE-3E9F-B28B5C3BBC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E2741A-BC22-7828-5400-D2C11A204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2185-9AA1-4AB7-BEC1-EF68E17E0826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2AA2B8-B0E2-1BC1-E3E2-E13355B47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F7C97B-B67F-BCA4-45DA-EC010292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4C51-FAEB-4FDA-B8CB-0FD53387A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54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59FF8-BE92-1C1C-645E-E0EB3D73E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4768CD-07AF-285A-6005-5DFB4121A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2185-9AA1-4AB7-BEC1-EF68E17E0826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2C69FE-40B1-CB75-FE5B-5F921044C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66B278-FBD1-21BF-7939-868C39CFB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4C51-FAEB-4FDA-B8CB-0FD53387A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5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B0547E-5DF7-2EA9-9638-71AC02A08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2185-9AA1-4AB7-BEC1-EF68E17E0826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E1DC80-09B4-1F3D-C1F8-810D3A2D6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D0DB5-C81A-A63E-C211-A381F012A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4C51-FAEB-4FDA-B8CB-0FD53387A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59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4E2C7-3AE0-A36E-7783-B12DC8960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DCBC8-B832-329A-3EE8-F5010E283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8A1921-7C26-AB2B-79C7-169A2D7055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256F25-5599-5005-F737-3C37A8911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2185-9AA1-4AB7-BEC1-EF68E17E0826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4B9C2-7B9B-6BF0-05EE-0AAA377CF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11B7E-BD1E-4A3F-5FB3-48023B45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4C51-FAEB-4FDA-B8CB-0FD53387A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56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A2CD2-3950-7341-9F21-866E4A698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CA0F34-5E19-66A4-611D-2BD7C29B2A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410D2-07EB-2172-CF28-F82CBDFB8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884570-918E-0DEA-162A-5B552E011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2185-9AA1-4AB7-BEC1-EF68E17E0826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BEDC1A-C098-8BB0-2554-36821E4B6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B57F8-5B0E-EF2A-D10A-FA6C070C8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4C51-FAEB-4FDA-B8CB-0FD53387A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53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6C43C3-D514-DC9A-48E4-E8CE85EC5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DFBD7-F5DD-3DDA-1465-8A552F099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2EBC6-7510-E455-99E5-48E818419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572185-9AA1-4AB7-BEC1-EF68E17E0826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97E72-1723-9E0D-822D-077CD4816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AE75C-1CBD-4AE9-793E-39A0D3F98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094C51-FAEB-4FDA-B8CB-0FD53387A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31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central.in/pos-systems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central.in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icpedia.org/chalkboard/t/thank-you.html" TargetMode="External"/><Relationship Id="rId5" Type="http://schemas.openxmlformats.org/officeDocument/2006/relationships/image" Target="../media/image7.jpg"/><Relationship Id="rId4" Type="http://schemas.openxmlformats.org/officeDocument/2006/relationships/hyperlink" Target="mailto:sales@poscentral.i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scentral.in/pos-system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0CCF94-9536-4A63-8FF2-E37827C92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970655A-F4C2-4D7E-BAB6-D3BFC5CAE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8174"/>
            <a:ext cx="12192000" cy="4939827"/>
          </a:xfrm>
          <a:custGeom>
            <a:avLst/>
            <a:gdLst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499101 w 12192000"/>
              <a:gd name="connsiteY144" fmla="*/ 232983 h 4939827"/>
              <a:gd name="connsiteX145" fmla="*/ 4558432 w 12192000"/>
              <a:gd name="connsiteY145" fmla="*/ 269194 h 4939827"/>
              <a:gd name="connsiteX146" fmla="*/ 4635061 w 12192000"/>
              <a:gd name="connsiteY146" fmla="*/ 280682 h 4939827"/>
              <a:gd name="connsiteX147" fmla="*/ 4680829 w 12192000"/>
              <a:gd name="connsiteY147" fmla="*/ 287953 h 4939827"/>
              <a:gd name="connsiteX148" fmla="*/ 4807427 w 12192000"/>
              <a:gd name="connsiteY148" fmla="*/ 276835 h 4939827"/>
              <a:gd name="connsiteX149" fmla="*/ 5028933 w 12192000"/>
              <a:gd name="connsiteY149" fmla="*/ 183887 h 4939827"/>
              <a:gd name="connsiteX150" fmla="*/ 5093642 w 12192000"/>
              <a:gd name="connsiteY150" fmla="*/ 177214 h 4939827"/>
              <a:gd name="connsiteX151" fmla="*/ 5102642 w 12192000"/>
              <a:gd name="connsiteY151" fmla="*/ 186816 h 4939827"/>
              <a:gd name="connsiteX152" fmla="*/ 5193590 w 12192000"/>
              <a:gd name="connsiteY152" fmla="*/ 136361 h 4939827"/>
              <a:gd name="connsiteX153" fmla="*/ 5323922 w 12192000"/>
              <a:gd name="connsiteY153" fmla="*/ 146332 h 4939827"/>
              <a:gd name="connsiteX154" fmla="*/ 5421860 w 12192000"/>
              <a:gd name="connsiteY154" fmla="*/ 167298 h 4939827"/>
              <a:gd name="connsiteX155" fmla="*/ 5476948 w 12192000"/>
              <a:gd name="connsiteY155" fmla="*/ 173249 h 4939827"/>
              <a:gd name="connsiteX156" fmla="*/ 5516842 w 12192000"/>
              <a:gd name="connsiteY156" fmla="*/ 184018 h 4939827"/>
              <a:gd name="connsiteX157" fmla="*/ 5619415 w 12192000"/>
              <a:gd name="connsiteY157" fmla="*/ 176781 h 4939827"/>
              <a:gd name="connsiteX158" fmla="*/ 5789867 w 12192000"/>
              <a:gd name="connsiteY158" fmla="*/ 150304 h 4939827"/>
              <a:gd name="connsiteX159" fmla="*/ 5825953 w 12192000"/>
              <a:gd name="connsiteY159" fmla="*/ 147907 h 4939827"/>
              <a:gd name="connsiteX160" fmla="*/ 5856168 w 12192000"/>
              <a:gd name="connsiteY160" fmla="*/ 158719 h 4939827"/>
              <a:gd name="connsiteX161" fmla="*/ 5862476 w 12192000"/>
              <a:gd name="connsiteY161" fmla="*/ 172447 h 4939827"/>
              <a:gd name="connsiteX162" fmla="*/ 5882195 w 12192000"/>
              <a:gd name="connsiteY162" fmla="*/ 173195 h 4939827"/>
              <a:gd name="connsiteX163" fmla="*/ 5887271 w 12192000"/>
              <a:gd name="connsiteY163" fmla="*/ 176084 h 4939827"/>
              <a:gd name="connsiteX164" fmla="*/ 5916552 w 12192000"/>
              <a:gd name="connsiteY164" fmla="*/ 189955 h 4939827"/>
              <a:gd name="connsiteX165" fmla="*/ 5983240 w 12192000"/>
              <a:gd name="connsiteY165" fmla="*/ 152755 h 4939827"/>
              <a:gd name="connsiteX166" fmla="*/ 6061852 w 12192000"/>
              <a:gd name="connsiteY166" fmla="*/ 161953 h 4939827"/>
              <a:gd name="connsiteX167" fmla="*/ 6408386 w 12192000"/>
              <a:gd name="connsiteY167" fmla="*/ 157590 h 4939827"/>
              <a:gd name="connsiteX168" fmla="*/ 6531386 w 12192000"/>
              <a:gd name="connsiteY168" fmla="*/ 156103 h 4939827"/>
              <a:gd name="connsiteX169" fmla="*/ 6721509 w 12192000"/>
              <a:gd name="connsiteY169" fmla="*/ 54829 h 4939827"/>
              <a:gd name="connsiteX170" fmla="*/ 6947884 w 12192000"/>
              <a:gd name="connsiteY170" fmla="*/ 47587 h 4939827"/>
              <a:gd name="connsiteX171" fmla="*/ 6965101 w 12192000"/>
              <a:gd name="connsiteY171" fmla="*/ 25718 h 4939827"/>
              <a:gd name="connsiteX172" fmla="*/ 6986370 w 12192000"/>
              <a:gd name="connsiteY172" fmla="*/ 12659 h 4939827"/>
              <a:gd name="connsiteX173" fmla="*/ 6989536 w 12192000"/>
              <a:gd name="connsiteY173" fmla="*/ 14528 h 4939827"/>
              <a:gd name="connsiteX174" fmla="*/ 7015933 w 12192000"/>
              <a:gd name="connsiteY174" fmla="*/ 9653 h 4939827"/>
              <a:gd name="connsiteX175" fmla="*/ 7020592 w 12192000"/>
              <a:gd name="connsiteY175" fmla="*/ 1651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558432 w 12192000"/>
              <a:gd name="connsiteY144" fmla="*/ 269194 h 4939827"/>
              <a:gd name="connsiteX145" fmla="*/ 4635061 w 12192000"/>
              <a:gd name="connsiteY145" fmla="*/ 280682 h 4939827"/>
              <a:gd name="connsiteX146" fmla="*/ 4680829 w 12192000"/>
              <a:gd name="connsiteY146" fmla="*/ 287953 h 4939827"/>
              <a:gd name="connsiteX147" fmla="*/ 4807427 w 12192000"/>
              <a:gd name="connsiteY147" fmla="*/ 276835 h 4939827"/>
              <a:gd name="connsiteX148" fmla="*/ 5028933 w 12192000"/>
              <a:gd name="connsiteY148" fmla="*/ 183887 h 4939827"/>
              <a:gd name="connsiteX149" fmla="*/ 5093642 w 12192000"/>
              <a:gd name="connsiteY149" fmla="*/ 177214 h 4939827"/>
              <a:gd name="connsiteX150" fmla="*/ 5102642 w 12192000"/>
              <a:gd name="connsiteY150" fmla="*/ 186816 h 4939827"/>
              <a:gd name="connsiteX151" fmla="*/ 5193590 w 12192000"/>
              <a:gd name="connsiteY151" fmla="*/ 136361 h 4939827"/>
              <a:gd name="connsiteX152" fmla="*/ 5323922 w 12192000"/>
              <a:gd name="connsiteY152" fmla="*/ 146332 h 4939827"/>
              <a:gd name="connsiteX153" fmla="*/ 5421860 w 12192000"/>
              <a:gd name="connsiteY153" fmla="*/ 167298 h 4939827"/>
              <a:gd name="connsiteX154" fmla="*/ 5476948 w 12192000"/>
              <a:gd name="connsiteY154" fmla="*/ 173249 h 4939827"/>
              <a:gd name="connsiteX155" fmla="*/ 5516842 w 12192000"/>
              <a:gd name="connsiteY155" fmla="*/ 184018 h 4939827"/>
              <a:gd name="connsiteX156" fmla="*/ 5619415 w 12192000"/>
              <a:gd name="connsiteY156" fmla="*/ 176781 h 4939827"/>
              <a:gd name="connsiteX157" fmla="*/ 5789867 w 12192000"/>
              <a:gd name="connsiteY157" fmla="*/ 150304 h 4939827"/>
              <a:gd name="connsiteX158" fmla="*/ 5825953 w 12192000"/>
              <a:gd name="connsiteY158" fmla="*/ 147907 h 4939827"/>
              <a:gd name="connsiteX159" fmla="*/ 5856168 w 12192000"/>
              <a:gd name="connsiteY159" fmla="*/ 158719 h 4939827"/>
              <a:gd name="connsiteX160" fmla="*/ 5862476 w 12192000"/>
              <a:gd name="connsiteY160" fmla="*/ 172447 h 4939827"/>
              <a:gd name="connsiteX161" fmla="*/ 5882195 w 12192000"/>
              <a:gd name="connsiteY161" fmla="*/ 173195 h 4939827"/>
              <a:gd name="connsiteX162" fmla="*/ 5887271 w 12192000"/>
              <a:gd name="connsiteY162" fmla="*/ 176084 h 4939827"/>
              <a:gd name="connsiteX163" fmla="*/ 5916552 w 12192000"/>
              <a:gd name="connsiteY163" fmla="*/ 189955 h 4939827"/>
              <a:gd name="connsiteX164" fmla="*/ 5983240 w 12192000"/>
              <a:gd name="connsiteY164" fmla="*/ 152755 h 4939827"/>
              <a:gd name="connsiteX165" fmla="*/ 6061852 w 12192000"/>
              <a:gd name="connsiteY165" fmla="*/ 161953 h 4939827"/>
              <a:gd name="connsiteX166" fmla="*/ 6408386 w 12192000"/>
              <a:gd name="connsiteY166" fmla="*/ 157590 h 4939827"/>
              <a:gd name="connsiteX167" fmla="*/ 6531386 w 12192000"/>
              <a:gd name="connsiteY167" fmla="*/ 156103 h 4939827"/>
              <a:gd name="connsiteX168" fmla="*/ 6721509 w 12192000"/>
              <a:gd name="connsiteY168" fmla="*/ 54829 h 4939827"/>
              <a:gd name="connsiteX169" fmla="*/ 6947884 w 12192000"/>
              <a:gd name="connsiteY169" fmla="*/ 47587 h 4939827"/>
              <a:gd name="connsiteX170" fmla="*/ 6965101 w 12192000"/>
              <a:gd name="connsiteY170" fmla="*/ 25718 h 4939827"/>
              <a:gd name="connsiteX171" fmla="*/ 6986370 w 12192000"/>
              <a:gd name="connsiteY171" fmla="*/ 12659 h 4939827"/>
              <a:gd name="connsiteX172" fmla="*/ 6989536 w 12192000"/>
              <a:gd name="connsiteY172" fmla="*/ 14528 h 4939827"/>
              <a:gd name="connsiteX173" fmla="*/ 7015933 w 12192000"/>
              <a:gd name="connsiteY173" fmla="*/ 9653 h 4939827"/>
              <a:gd name="connsiteX174" fmla="*/ 7020592 w 12192000"/>
              <a:gd name="connsiteY174" fmla="*/ 1651 h 4939827"/>
              <a:gd name="connsiteX175" fmla="*/ 7025905 w 12192000"/>
              <a:gd name="connsiteY17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680829 w 12192000"/>
              <a:gd name="connsiteY145" fmla="*/ 287953 h 4939827"/>
              <a:gd name="connsiteX146" fmla="*/ 4807427 w 12192000"/>
              <a:gd name="connsiteY146" fmla="*/ 276835 h 4939827"/>
              <a:gd name="connsiteX147" fmla="*/ 5028933 w 12192000"/>
              <a:gd name="connsiteY147" fmla="*/ 183887 h 4939827"/>
              <a:gd name="connsiteX148" fmla="*/ 5093642 w 12192000"/>
              <a:gd name="connsiteY148" fmla="*/ 177214 h 4939827"/>
              <a:gd name="connsiteX149" fmla="*/ 5102642 w 12192000"/>
              <a:gd name="connsiteY149" fmla="*/ 186816 h 4939827"/>
              <a:gd name="connsiteX150" fmla="*/ 5193590 w 12192000"/>
              <a:gd name="connsiteY150" fmla="*/ 136361 h 4939827"/>
              <a:gd name="connsiteX151" fmla="*/ 5323922 w 12192000"/>
              <a:gd name="connsiteY151" fmla="*/ 146332 h 4939827"/>
              <a:gd name="connsiteX152" fmla="*/ 5421860 w 12192000"/>
              <a:gd name="connsiteY152" fmla="*/ 167298 h 4939827"/>
              <a:gd name="connsiteX153" fmla="*/ 5476948 w 12192000"/>
              <a:gd name="connsiteY153" fmla="*/ 173249 h 4939827"/>
              <a:gd name="connsiteX154" fmla="*/ 5516842 w 12192000"/>
              <a:gd name="connsiteY154" fmla="*/ 184018 h 4939827"/>
              <a:gd name="connsiteX155" fmla="*/ 5619415 w 12192000"/>
              <a:gd name="connsiteY155" fmla="*/ 176781 h 4939827"/>
              <a:gd name="connsiteX156" fmla="*/ 5789867 w 12192000"/>
              <a:gd name="connsiteY156" fmla="*/ 150304 h 4939827"/>
              <a:gd name="connsiteX157" fmla="*/ 5825953 w 12192000"/>
              <a:gd name="connsiteY157" fmla="*/ 147907 h 4939827"/>
              <a:gd name="connsiteX158" fmla="*/ 5856168 w 12192000"/>
              <a:gd name="connsiteY158" fmla="*/ 158719 h 4939827"/>
              <a:gd name="connsiteX159" fmla="*/ 5862476 w 12192000"/>
              <a:gd name="connsiteY159" fmla="*/ 172447 h 4939827"/>
              <a:gd name="connsiteX160" fmla="*/ 5882195 w 12192000"/>
              <a:gd name="connsiteY160" fmla="*/ 173195 h 4939827"/>
              <a:gd name="connsiteX161" fmla="*/ 5887271 w 12192000"/>
              <a:gd name="connsiteY161" fmla="*/ 176084 h 4939827"/>
              <a:gd name="connsiteX162" fmla="*/ 5916552 w 12192000"/>
              <a:gd name="connsiteY162" fmla="*/ 189955 h 4939827"/>
              <a:gd name="connsiteX163" fmla="*/ 5983240 w 12192000"/>
              <a:gd name="connsiteY163" fmla="*/ 152755 h 4939827"/>
              <a:gd name="connsiteX164" fmla="*/ 6061852 w 12192000"/>
              <a:gd name="connsiteY164" fmla="*/ 161953 h 4939827"/>
              <a:gd name="connsiteX165" fmla="*/ 6408386 w 12192000"/>
              <a:gd name="connsiteY165" fmla="*/ 157590 h 4939827"/>
              <a:gd name="connsiteX166" fmla="*/ 6531386 w 12192000"/>
              <a:gd name="connsiteY166" fmla="*/ 156103 h 4939827"/>
              <a:gd name="connsiteX167" fmla="*/ 6721509 w 12192000"/>
              <a:gd name="connsiteY167" fmla="*/ 54829 h 4939827"/>
              <a:gd name="connsiteX168" fmla="*/ 6947884 w 12192000"/>
              <a:gd name="connsiteY168" fmla="*/ 47587 h 4939827"/>
              <a:gd name="connsiteX169" fmla="*/ 6965101 w 12192000"/>
              <a:gd name="connsiteY169" fmla="*/ 25718 h 4939827"/>
              <a:gd name="connsiteX170" fmla="*/ 6986370 w 12192000"/>
              <a:gd name="connsiteY170" fmla="*/ 12659 h 4939827"/>
              <a:gd name="connsiteX171" fmla="*/ 6989536 w 12192000"/>
              <a:gd name="connsiteY171" fmla="*/ 14528 h 4939827"/>
              <a:gd name="connsiteX172" fmla="*/ 7015933 w 12192000"/>
              <a:gd name="connsiteY172" fmla="*/ 9653 h 4939827"/>
              <a:gd name="connsiteX173" fmla="*/ 7020592 w 12192000"/>
              <a:gd name="connsiteY173" fmla="*/ 1651 h 4939827"/>
              <a:gd name="connsiteX174" fmla="*/ 7025905 w 12192000"/>
              <a:gd name="connsiteY17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08386 w 12192000"/>
              <a:gd name="connsiteY164" fmla="*/ 157590 h 4939827"/>
              <a:gd name="connsiteX165" fmla="*/ 6531386 w 12192000"/>
              <a:gd name="connsiteY165" fmla="*/ 156103 h 4939827"/>
              <a:gd name="connsiteX166" fmla="*/ 6721509 w 12192000"/>
              <a:gd name="connsiteY166" fmla="*/ 54829 h 4939827"/>
              <a:gd name="connsiteX167" fmla="*/ 6947884 w 12192000"/>
              <a:gd name="connsiteY167" fmla="*/ 47587 h 4939827"/>
              <a:gd name="connsiteX168" fmla="*/ 6965101 w 12192000"/>
              <a:gd name="connsiteY168" fmla="*/ 25718 h 4939827"/>
              <a:gd name="connsiteX169" fmla="*/ 6986370 w 12192000"/>
              <a:gd name="connsiteY169" fmla="*/ 12659 h 4939827"/>
              <a:gd name="connsiteX170" fmla="*/ 6989536 w 12192000"/>
              <a:gd name="connsiteY170" fmla="*/ 14528 h 4939827"/>
              <a:gd name="connsiteX171" fmla="*/ 7015933 w 12192000"/>
              <a:gd name="connsiteY171" fmla="*/ 9653 h 4939827"/>
              <a:gd name="connsiteX172" fmla="*/ 7020592 w 12192000"/>
              <a:gd name="connsiteY172" fmla="*/ 1651 h 4939827"/>
              <a:gd name="connsiteX173" fmla="*/ 7025905 w 12192000"/>
              <a:gd name="connsiteY17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21509 w 12192000"/>
              <a:gd name="connsiteY165" fmla="*/ 54829 h 4939827"/>
              <a:gd name="connsiteX166" fmla="*/ 6947884 w 12192000"/>
              <a:gd name="connsiteY166" fmla="*/ 47587 h 4939827"/>
              <a:gd name="connsiteX167" fmla="*/ 6965101 w 12192000"/>
              <a:gd name="connsiteY167" fmla="*/ 25718 h 4939827"/>
              <a:gd name="connsiteX168" fmla="*/ 6986370 w 12192000"/>
              <a:gd name="connsiteY168" fmla="*/ 12659 h 4939827"/>
              <a:gd name="connsiteX169" fmla="*/ 6989536 w 12192000"/>
              <a:gd name="connsiteY169" fmla="*/ 14528 h 4939827"/>
              <a:gd name="connsiteX170" fmla="*/ 7015933 w 12192000"/>
              <a:gd name="connsiteY170" fmla="*/ 9653 h 4939827"/>
              <a:gd name="connsiteX171" fmla="*/ 7020592 w 12192000"/>
              <a:gd name="connsiteY171" fmla="*/ 1651 h 4939827"/>
              <a:gd name="connsiteX172" fmla="*/ 7025905 w 12192000"/>
              <a:gd name="connsiteY17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947884 w 12192000"/>
              <a:gd name="connsiteY165" fmla="*/ 47587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152287 w 12192000"/>
              <a:gd name="connsiteY163" fmla="*/ 116736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56458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922756 w 12192000"/>
              <a:gd name="connsiteY135" fmla="*/ 194044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98001 w 12192000"/>
              <a:gd name="connsiteY124" fmla="*/ 231941 h 4939827"/>
              <a:gd name="connsiteX125" fmla="*/ 3561557 w 12192000"/>
              <a:gd name="connsiteY125" fmla="*/ 228095 h 4939827"/>
              <a:gd name="connsiteX126" fmla="*/ 3611920 w 12192000"/>
              <a:gd name="connsiteY126" fmla="*/ 218094 h 4939827"/>
              <a:gd name="connsiteX127" fmla="*/ 3620528 w 12192000"/>
              <a:gd name="connsiteY127" fmla="*/ 218788 h 4939827"/>
              <a:gd name="connsiteX128" fmla="*/ 3620766 w 12192000"/>
              <a:gd name="connsiteY128" fmla="*/ 218511 h 4939827"/>
              <a:gd name="connsiteX129" fmla="*/ 3629977 w 12192000"/>
              <a:gd name="connsiteY129" fmla="*/ 218664 h 4939827"/>
              <a:gd name="connsiteX130" fmla="*/ 3636217 w 12192000"/>
              <a:gd name="connsiteY130" fmla="*/ 220048 h 4939827"/>
              <a:gd name="connsiteX131" fmla="*/ 3709484 w 12192000"/>
              <a:gd name="connsiteY131" fmla="*/ 186927 h 4939827"/>
              <a:gd name="connsiteX132" fmla="*/ 3761342 w 12192000"/>
              <a:gd name="connsiteY132" fmla="*/ 177474 h 4939827"/>
              <a:gd name="connsiteX133" fmla="*/ 3799748 w 12192000"/>
              <a:gd name="connsiteY133" fmla="*/ 167154 h 4939827"/>
              <a:gd name="connsiteX134" fmla="*/ 3922756 w 12192000"/>
              <a:gd name="connsiteY134" fmla="*/ 194044 h 4939827"/>
              <a:gd name="connsiteX135" fmla="*/ 4028476 w 12192000"/>
              <a:gd name="connsiteY135" fmla="*/ 223679 h 4939827"/>
              <a:gd name="connsiteX136" fmla="*/ 4191582 w 12192000"/>
              <a:gd name="connsiteY136" fmla="*/ 238952 h 4939827"/>
              <a:gd name="connsiteX137" fmla="*/ 4251024 w 12192000"/>
              <a:gd name="connsiteY137" fmla="*/ 240874 h 4939827"/>
              <a:gd name="connsiteX138" fmla="*/ 4355275 w 12192000"/>
              <a:gd name="connsiteY138" fmla="*/ 260205 h 4939827"/>
              <a:gd name="connsiteX139" fmla="*/ 4423807 w 12192000"/>
              <a:gd name="connsiteY139" fmla="*/ 270366 h 4939827"/>
              <a:gd name="connsiteX140" fmla="*/ 4558432 w 12192000"/>
              <a:gd name="connsiteY140" fmla="*/ 269194 h 4939827"/>
              <a:gd name="connsiteX141" fmla="*/ 4635061 w 12192000"/>
              <a:gd name="connsiteY141" fmla="*/ 280682 h 4939827"/>
              <a:gd name="connsiteX142" fmla="*/ 4807427 w 12192000"/>
              <a:gd name="connsiteY142" fmla="*/ 276835 h 4939827"/>
              <a:gd name="connsiteX143" fmla="*/ 5028933 w 12192000"/>
              <a:gd name="connsiteY143" fmla="*/ 183887 h 4939827"/>
              <a:gd name="connsiteX144" fmla="*/ 5093642 w 12192000"/>
              <a:gd name="connsiteY144" fmla="*/ 177214 h 4939827"/>
              <a:gd name="connsiteX145" fmla="*/ 5102642 w 12192000"/>
              <a:gd name="connsiteY145" fmla="*/ 186816 h 4939827"/>
              <a:gd name="connsiteX146" fmla="*/ 5193590 w 12192000"/>
              <a:gd name="connsiteY146" fmla="*/ 156458 h 4939827"/>
              <a:gd name="connsiteX147" fmla="*/ 5323922 w 12192000"/>
              <a:gd name="connsiteY147" fmla="*/ 146332 h 4939827"/>
              <a:gd name="connsiteX148" fmla="*/ 5421860 w 12192000"/>
              <a:gd name="connsiteY148" fmla="*/ 167298 h 4939827"/>
              <a:gd name="connsiteX149" fmla="*/ 5476948 w 12192000"/>
              <a:gd name="connsiteY149" fmla="*/ 173249 h 4939827"/>
              <a:gd name="connsiteX150" fmla="*/ 5516842 w 12192000"/>
              <a:gd name="connsiteY150" fmla="*/ 184018 h 4939827"/>
              <a:gd name="connsiteX151" fmla="*/ 5619415 w 12192000"/>
              <a:gd name="connsiteY151" fmla="*/ 176781 h 4939827"/>
              <a:gd name="connsiteX152" fmla="*/ 5789867 w 12192000"/>
              <a:gd name="connsiteY152" fmla="*/ 150304 h 4939827"/>
              <a:gd name="connsiteX153" fmla="*/ 5825953 w 12192000"/>
              <a:gd name="connsiteY153" fmla="*/ 147907 h 4939827"/>
              <a:gd name="connsiteX154" fmla="*/ 5856168 w 12192000"/>
              <a:gd name="connsiteY154" fmla="*/ 158719 h 4939827"/>
              <a:gd name="connsiteX155" fmla="*/ 5862476 w 12192000"/>
              <a:gd name="connsiteY155" fmla="*/ 172447 h 4939827"/>
              <a:gd name="connsiteX156" fmla="*/ 5882195 w 12192000"/>
              <a:gd name="connsiteY156" fmla="*/ 173195 h 4939827"/>
              <a:gd name="connsiteX157" fmla="*/ 5887271 w 12192000"/>
              <a:gd name="connsiteY157" fmla="*/ 176084 h 4939827"/>
              <a:gd name="connsiteX158" fmla="*/ 5921577 w 12192000"/>
              <a:gd name="connsiteY158" fmla="*/ 169858 h 4939827"/>
              <a:gd name="connsiteX159" fmla="*/ 5983240 w 12192000"/>
              <a:gd name="connsiteY159" fmla="*/ 152755 h 4939827"/>
              <a:gd name="connsiteX160" fmla="*/ 6152287 w 12192000"/>
              <a:gd name="connsiteY160" fmla="*/ 116736 h 4939827"/>
              <a:gd name="connsiteX161" fmla="*/ 6415830 w 12192000"/>
              <a:gd name="connsiteY161" fmla="*/ 136006 h 4939827"/>
              <a:gd name="connsiteX162" fmla="*/ 6756965 w 12192000"/>
              <a:gd name="connsiteY162" fmla="*/ 57636 h 4939827"/>
              <a:gd name="connsiteX163" fmla="*/ 6819400 w 12192000"/>
              <a:gd name="connsiteY163" fmla="*/ 30742 h 4939827"/>
              <a:gd name="connsiteX164" fmla="*/ 6986370 w 12192000"/>
              <a:gd name="connsiteY164" fmla="*/ 12659 h 4939827"/>
              <a:gd name="connsiteX165" fmla="*/ 6989536 w 12192000"/>
              <a:gd name="connsiteY165" fmla="*/ 14528 h 4939827"/>
              <a:gd name="connsiteX166" fmla="*/ 7015933 w 12192000"/>
              <a:gd name="connsiteY166" fmla="*/ 9653 h 4939827"/>
              <a:gd name="connsiteX167" fmla="*/ 7020592 w 12192000"/>
              <a:gd name="connsiteY167" fmla="*/ 1651 h 4939827"/>
              <a:gd name="connsiteX168" fmla="*/ 7025905 w 12192000"/>
              <a:gd name="connsiteY16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30844 w 12192000"/>
              <a:gd name="connsiteY115" fmla="*/ 225861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3030844 w 12192000"/>
              <a:gd name="connsiteY114" fmla="*/ 225861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87089 w 12192000"/>
              <a:gd name="connsiteY55" fmla="*/ 303891 h 4939827"/>
              <a:gd name="connsiteX56" fmla="*/ 9371484 w 12192000"/>
              <a:gd name="connsiteY56" fmla="*/ 329634 h 4939827"/>
              <a:gd name="connsiteX57" fmla="*/ 9404829 w 12192000"/>
              <a:gd name="connsiteY57" fmla="*/ 339038 h 4939827"/>
              <a:gd name="connsiteX58" fmla="*/ 9427021 w 12192000"/>
              <a:gd name="connsiteY58" fmla="*/ 358784 h 4939827"/>
              <a:gd name="connsiteX59" fmla="*/ 9670844 w 12192000"/>
              <a:gd name="connsiteY59" fmla="*/ 405128 h 4939827"/>
              <a:gd name="connsiteX60" fmla="*/ 9816083 w 12192000"/>
              <a:gd name="connsiteY60" fmla="*/ 416573 h 4939827"/>
              <a:gd name="connsiteX61" fmla="*/ 9936741 w 12192000"/>
              <a:gd name="connsiteY61" fmla="*/ 437044 h 4939827"/>
              <a:gd name="connsiteX62" fmla="*/ 10050093 w 12192000"/>
              <a:gd name="connsiteY62" fmla="*/ 443783 h 4939827"/>
              <a:gd name="connsiteX63" fmla="*/ 10130090 w 12192000"/>
              <a:gd name="connsiteY63" fmla="*/ 459520 h 4939827"/>
              <a:gd name="connsiteX64" fmla="*/ 10173456 w 12192000"/>
              <a:gd name="connsiteY64" fmla="*/ 457749 h 4939827"/>
              <a:gd name="connsiteX65" fmla="*/ 10218232 w 12192000"/>
              <a:gd name="connsiteY65" fmla="*/ 459820 h 4939827"/>
              <a:gd name="connsiteX66" fmla="*/ 10354176 w 12192000"/>
              <a:gd name="connsiteY66" fmla="*/ 471377 h 4939827"/>
              <a:gd name="connsiteX67" fmla="*/ 10430681 w 12192000"/>
              <a:gd name="connsiteY67" fmla="*/ 481226 h 4939827"/>
              <a:gd name="connsiteX68" fmla="*/ 10478169 w 12192000"/>
              <a:gd name="connsiteY68" fmla="*/ 481774 h 4939827"/>
              <a:gd name="connsiteX69" fmla="*/ 10540907 w 12192000"/>
              <a:gd name="connsiteY69" fmla="*/ 485607 h 4939827"/>
              <a:gd name="connsiteX70" fmla="*/ 10614941 w 12192000"/>
              <a:gd name="connsiteY70" fmla="*/ 487592 h 4939827"/>
              <a:gd name="connsiteX71" fmla="*/ 10674098 w 12192000"/>
              <a:gd name="connsiteY71" fmla="*/ 521656 h 4939827"/>
              <a:gd name="connsiteX72" fmla="*/ 10874834 w 12192000"/>
              <a:gd name="connsiteY72" fmla="*/ 574867 h 4939827"/>
              <a:gd name="connsiteX73" fmla="*/ 10944981 w 12192000"/>
              <a:gd name="connsiteY73" fmla="*/ 615042 h 4939827"/>
              <a:gd name="connsiteX74" fmla="*/ 11006376 w 12192000"/>
              <a:gd name="connsiteY74" fmla="*/ 645957 h 4939827"/>
              <a:gd name="connsiteX75" fmla="*/ 11076308 w 12192000"/>
              <a:gd name="connsiteY75" fmla="*/ 675698 h 4939827"/>
              <a:gd name="connsiteX76" fmla="*/ 11148789 w 12192000"/>
              <a:gd name="connsiteY76" fmla="*/ 685041 h 4939827"/>
              <a:gd name="connsiteX77" fmla="*/ 11249129 w 12192000"/>
              <a:gd name="connsiteY77" fmla="*/ 684218 h 4939827"/>
              <a:gd name="connsiteX78" fmla="*/ 11299915 w 12192000"/>
              <a:gd name="connsiteY78" fmla="*/ 692177 h 4939827"/>
              <a:gd name="connsiteX79" fmla="*/ 11386973 w 12192000"/>
              <a:gd name="connsiteY79" fmla="*/ 708209 h 4939827"/>
              <a:gd name="connsiteX80" fmla="*/ 11500105 w 12192000"/>
              <a:gd name="connsiteY80" fmla="*/ 735014 h 4939827"/>
              <a:gd name="connsiteX81" fmla="*/ 11621735 w 12192000"/>
              <a:gd name="connsiteY81" fmla="*/ 789584 h 4939827"/>
              <a:gd name="connsiteX82" fmla="*/ 11691200 w 12192000"/>
              <a:gd name="connsiteY82" fmla="*/ 867902 h 4939827"/>
              <a:gd name="connsiteX83" fmla="*/ 11819427 w 12192000"/>
              <a:gd name="connsiteY83" fmla="*/ 911634 h 4939827"/>
              <a:gd name="connsiteX84" fmla="*/ 11969720 w 12192000"/>
              <a:gd name="connsiteY84" fmla="*/ 964737 h 4939827"/>
              <a:gd name="connsiteX85" fmla="*/ 12055766 w 12192000"/>
              <a:gd name="connsiteY85" fmla="*/ 991268 h 4939827"/>
              <a:gd name="connsiteX86" fmla="*/ 12171539 w 12192000"/>
              <a:gd name="connsiteY86" fmla="*/ 995427 h 4939827"/>
              <a:gd name="connsiteX87" fmla="*/ 12187831 w 12192000"/>
              <a:gd name="connsiteY87" fmla="*/ 996580 h 4939827"/>
              <a:gd name="connsiteX88" fmla="*/ 12192000 w 12192000"/>
              <a:gd name="connsiteY88" fmla="*/ 996726 h 4939827"/>
              <a:gd name="connsiteX89" fmla="*/ 12192000 w 12192000"/>
              <a:gd name="connsiteY89" fmla="*/ 4939827 h 4939827"/>
              <a:gd name="connsiteX90" fmla="*/ 0 w 12192000"/>
              <a:gd name="connsiteY90" fmla="*/ 4939827 h 4939827"/>
              <a:gd name="connsiteX91" fmla="*/ 0 w 12192000"/>
              <a:gd name="connsiteY91" fmla="*/ 512043 h 4939827"/>
              <a:gd name="connsiteX92" fmla="*/ 7381 w 12192000"/>
              <a:gd name="connsiteY92" fmla="*/ 512580 h 4939827"/>
              <a:gd name="connsiteX93" fmla="*/ 100029 w 12192000"/>
              <a:gd name="connsiteY93" fmla="*/ 504758 h 4939827"/>
              <a:gd name="connsiteX94" fmla="*/ 155244 w 12192000"/>
              <a:gd name="connsiteY94" fmla="*/ 525130 h 4939827"/>
              <a:gd name="connsiteX95" fmla="*/ 254366 w 12192000"/>
              <a:gd name="connsiteY95" fmla="*/ 534449 h 4939827"/>
              <a:gd name="connsiteX96" fmla="*/ 447292 w 12192000"/>
              <a:gd name="connsiteY96" fmla="*/ 542725 h 4939827"/>
              <a:gd name="connsiteX97" fmla="*/ 628105 w 12192000"/>
              <a:gd name="connsiteY97" fmla="*/ 547853 h 4939827"/>
              <a:gd name="connsiteX98" fmla="*/ 783146 w 12192000"/>
              <a:gd name="connsiteY98" fmla="*/ 591799 h 4939827"/>
              <a:gd name="connsiteX99" fmla="*/ 1043676 w 12192000"/>
              <a:gd name="connsiteY99" fmla="*/ 591887 h 4939827"/>
              <a:gd name="connsiteX100" fmla="*/ 1281816 w 12192000"/>
              <a:gd name="connsiteY100" fmla="*/ 520946 h 4939827"/>
              <a:gd name="connsiteX101" fmla="*/ 1486347 w 12192000"/>
              <a:gd name="connsiteY101" fmla="*/ 487310 h 4939827"/>
              <a:gd name="connsiteX102" fmla="*/ 1568079 w 12192000"/>
              <a:gd name="connsiteY102" fmla="*/ 462531 h 4939827"/>
              <a:gd name="connsiteX103" fmla="*/ 1622516 w 12192000"/>
              <a:gd name="connsiteY103" fmla="*/ 466058 h 4939827"/>
              <a:gd name="connsiteX104" fmla="*/ 1655457 w 12192000"/>
              <a:gd name="connsiteY104" fmla="*/ 465359 h 4939827"/>
              <a:gd name="connsiteX105" fmla="*/ 1717454 w 12192000"/>
              <a:gd name="connsiteY105" fmla="*/ 417203 h 4939827"/>
              <a:gd name="connsiteX106" fmla="*/ 1913794 w 12192000"/>
              <a:gd name="connsiteY106" fmla="*/ 365255 h 4939827"/>
              <a:gd name="connsiteX107" fmla="*/ 2129762 w 12192000"/>
              <a:gd name="connsiteY107" fmla="*/ 367832 h 4939827"/>
              <a:gd name="connsiteX108" fmla="*/ 2376970 w 12192000"/>
              <a:gd name="connsiteY108" fmla="*/ 350129 h 4939827"/>
              <a:gd name="connsiteX109" fmla="*/ 2480155 w 12192000"/>
              <a:gd name="connsiteY109" fmla="*/ 359227 h 4939827"/>
              <a:gd name="connsiteX110" fmla="*/ 2586782 w 12192000"/>
              <a:gd name="connsiteY110" fmla="*/ 339352 h 4939827"/>
              <a:gd name="connsiteX111" fmla="*/ 2679617 w 12192000"/>
              <a:gd name="connsiteY111" fmla="*/ 305383 h 4939827"/>
              <a:gd name="connsiteX112" fmla="*/ 2788947 w 12192000"/>
              <a:gd name="connsiteY112" fmla="*/ 250375 h 4939827"/>
              <a:gd name="connsiteX113" fmla="*/ 2965530 w 12192000"/>
              <a:gd name="connsiteY113" fmla="*/ 245958 h 4939827"/>
              <a:gd name="connsiteX114" fmla="*/ 3103677 w 12192000"/>
              <a:gd name="connsiteY114" fmla="*/ 209527 h 4939827"/>
              <a:gd name="connsiteX115" fmla="*/ 3126759 w 12192000"/>
              <a:gd name="connsiteY115" fmla="*/ 211226 h 4939827"/>
              <a:gd name="connsiteX116" fmla="*/ 3164020 w 12192000"/>
              <a:gd name="connsiteY116" fmla="*/ 212779 h 4939827"/>
              <a:gd name="connsiteX117" fmla="*/ 3285019 w 12192000"/>
              <a:gd name="connsiteY117" fmla="*/ 220535 h 4939827"/>
              <a:gd name="connsiteX118" fmla="*/ 3365154 w 12192000"/>
              <a:gd name="connsiteY118" fmla="*/ 226416 h 4939827"/>
              <a:gd name="connsiteX119" fmla="*/ 3367507 w 12192000"/>
              <a:gd name="connsiteY119" fmla="*/ 225416 h 4939827"/>
              <a:gd name="connsiteX120" fmla="*/ 3387567 w 12192000"/>
              <a:gd name="connsiteY120" fmla="*/ 227103 h 4939827"/>
              <a:gd name="connsiteX121" fmla="*/ 3498001 w 12192000"/>
              <a:gd name="connsiteY121" fmla="*/ 231941 h 4939827"/>
              <a:gd name="connsiteX122" fmla="*/ 3561557 w 12192000"/>
              <a:gd name="connsiteY122" fmla="*/ 228095 h 4939827"/>
              <a:gd name="connsiteX123" fmla="*/ 3611920 w 12192000"/>
              <a:gd name="connsiteY123" fmla="*/ 218094 h 4939827"/>
              <a:gd name="connsiteX124" fmla="*/ 3620528 w 12192000"/>
              <a:gd name="connsiteY124" fmla="*/ 218788 h 4939827"/>
              <a:gd name="connsiteX125" fmla="*/ 3620766 w 12192000"/>
              <a:gd name="connsiteY125" fmla="*/ 218511 h 4939827"/>
              <a:gd name="connsiteX126" fmla="*/ 3629977 w 12192000"/>
              <a:gd name="connsiteY126" fmla="*/ 218664 h 4939827"/>
              <a:gd name="connsiteX127" fmla="*/ 3636217 w 12192000"/>
              <a:gd name="connsiteY127" fmla="*/ 220048 h 4939827"/>
              <a:gd name="connsiteX128" fmla="*/ 3709484 w 12192000"/>
              <a:gd name="connsiteY128" fmla="*/ 186927 h 4939827"/>
              <a:gd name="connsiteX129" fmla="*/ 3761342 w 12192000"/>
              <a:gd name="connsiteY129" fmla="*/ 177474 h 4939827"/>
              <a:gd name="connsiteX130" fmla="*/ 3799748 w 12192000"/>
              <a:gd name="connsiteY130" fmla="*/ 167154 h 4939827"/>
              <a:gd name="connsiteX131" fmla="*/ 3922756 w 12192000"/>
              <a:gd name="connsiteY131" fmla="*/ 194044 h 4939827"/>
              <a:gd name="connsiteX132" fmla="*/ 4028476 w 12192000"/>
              <a:gd name="connsiteY132" fmla="*/ 223679 h 4939827"/>
              <a:gd name="connsiteX133" fmla="*/ 4191582 w 12192000"/>
              <a:gd name="connsiteY133" fmla="*/ 238952 h 4939827"/>
              <a:gd name="connsiteX134" fmla="*/ 4251024 w 12192000"/>
              <a:gd name="connsiteY134" fmla="*/ 240874 h 4939827"/>
              <a:gd name="connsiteX135" fmla="*/ 4355275 w 12192000"/>
              <a:gd name="connsiteY135" fmla="*/ 260205 h 4939827"/>
              <a:gd name="connsiteX136" fmla="*/ 4423807 w 12192000"/>
              <a:gd name="connsiteY136" fmla="*/ 270366 h 4939827"/>
              <a:gd name="connsiteX137" fmla="*/ 4558432 w 12192000"/>
              <a:gd name="connsiteY137" fmla="*/ 269194 h 4939827"/>
              <a:gd name="connsiteX138" fmla="*/ 4635061 w 12192000"/>
              <a:gd name="connsiteY138" fmla="*/ 280682 h 4939827"/>
              <a:gd name="connsiteX139" fmla="*/ 4807427 w 12192000"/>
              <a:gd name="connsiteY139" fmla="*/ 276835 h 4939827"/>
              <a:gd name="connsiteX140" fmla="*/ 5028933 w 12192000"/>
              <a:gd name="connsiteY140" fmla="*/ 183887 h 4939827"/>
              <a:gd name="connsiteX141" fmla="*/ 5093642 w 12192000"/>
              <a:gd name="connsiteY141" fmla="*/ 177214 h 4939827"/>
              <a:gd name="connsiteX142" fmla="*/ 5102642 w 12192000"/>
              <a:gd name="connsiteY142" fmla="*/ 186816 h 4939827"/>
              <a:gd name="connsiteX143" fmla="*/ 5193590 w 12192000"/>
              <a:gd name="connsiteY143" fmla="*/ 156458 h 4939827"/>
              <a:gd name="connsiteX144" fmla="*/ 5323922 w 12192000"/>
              <a:gd name="connsiteY144" fmla="*/ 146332 h 4939827"/>
              <a:gd name="connsiteX145" fmla="*/ 5421860 w 12192000"/>
              <a:gd name="connsiteY145" fmla="*/ 167298 h 4939827"/>
              <a:gd name="connsiteX146" fmla="*/ 5476948 w 12192000"/>
              <a:gd name="connsiteY146" fmla="*/ 173249 h 4939827"/>
              <a:gd name="connsiteX147" fmla="*/ 5516842 w 12192000"/>
              <a:gd name="connsiteY147" fmla="*/ 184018 h 4939827"/>
              <a:gd name="connsiteX148" fmla="*/ 5619415 w 12192000"/>
              <a:gd name="connsiteY148" fmla="*/ 176781 h 4939827"/>
              <a:gd name="connsiteX149" fmla="*/ 5789867 w 12192000"/>
              <a:gd name="connsiteY149" fmla="*/ 150304 h 4939827"/>
              <a:gd name="connsiteX150" fmla="*/ 5825953 w 12192000"/>
              <a:gd name="connsiteY150" fmla="*/ 147907 h 4939827"/>
              <a:gd name="connsiteX151" fmla="*/ 5856168 w 12192000"/>
              <a:gd name="connsiteY151" fmla="*/ 158719 h 4939827"/>
              <a:gd name="connsiteX152" fmla="*/ 5862476 w 12192000"/>
              <a:gd name="connsiteY152" fmla="*/ 172447 h 4939827"/>
              <a:gd name="connsiteX153" fmla="*/ 5882195 w 12192000"/>
              <a:gd name="connsiteY153" fmla="*/ 173195 h 4939827"/>
              <a:gd name="connsiteX154" fmla="*/ 5887271 w 12192000"/>
              <a:gd name="connsiteY154" fmla="*/ 176084 h 4939827"/>
              <a:gd name="connsiteX155" fmla="*/ 5921577 w 12192000"/>
              <a:gd name="connsiteY155" fmla="*/ 169858 h 4939827"/>
              <a:gd name="connsiteX156" fmla="*/ 5983240 w 12192000"/>
              <a:gd name="connsiteY156" fmla="*/ 152755 h 4939827"/>
              <a:gd name="connsiteX157" fmla="*/ 6152287 w 12192000"/>
              <a:gd name="connsiteY157" fmla="*/ 116736 h 4939827"/>
              <a:gd name="connsiteX158" fmla="*/ 6415830 w 12192000"/>
              <a:gd name="connsiteY158" fmla="*/ 136006 h 4939827"/>
              <a:gd name="connsiteX159" fmla="*/ 6756965 w 12192000"/>
              <a:gd name="connsiteY159" fmla="*/ 57636 h 4939827"/>
              <a:gd name="connsiteX160" fmla="*/ 6819400 w 12192000"/>
              <a:gd name="connsiteY160" fmla="*/ 30742 h 4939827"/>
              <a:gd name="connsiteX161" fmla="*/ 6986370 w 12192000"/>
              <a:gd name="connsiteY161" fmla="*/ 12659 h 4939827"/>
              <a:gd name="connsiteX162" fmla="*/ 6989536 w 12192000"/>
              <a:gd name="connsiteY162" fmla="*/ 14528 h 4939827"/>
              <a:gd name="connsiteX163" fmla="*/ 7015933 w 12192000"/>
              <a:gd name="connsiteY163" fmla="*/ 9653 h 4939827"/>
              <a:gd name="connsiteX164" fmla="*/ 7020592 w 12192000"/>
              <a:gd name="connsiteY164" fmla="*/ 1651 h 4939827"/>
              <a:gd name="connsiteX165" fmla="*/ 7025905 w 12192000"/>
              <a:gd name="connsiteY16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371484 w 12192000"/>
              <a:gd name="connsiteY55" fmla="*/ 329634 h 4939827"/>
              <a:gd name="connsiteX56" fmla="*/ 9404829 w 12192000"/>
              <a:gd name="connsiteY56" fmla="*/ 339038 h 4939827"/>
              <a:gd name="connsiteX57" fmla="*/ 9427021 w 12192000"/>
              <a:gd name="connsiteY57" fmla="*/ 358784 h 4939827"/>
              <a:gd name="connsiteX58" fmla="*/ 9670844 w 12192000"/>
              <a:gd name="connsiteY58" fmla="*/ 405128 h 4939827"/>
              <a:gd name="connsiteX59" fmla="*/ 9816083 w 12192000"/>
              <a:gd name="connsiteY59" fmla="*/ 416573 h 4939827"/>
              <a:gd name="connsiteX60" fmla="*/ 9936741 w 12192000"/>
              <a:gd name="connsiteY60" fmla="*/ 437044 h 4939827"/>
              <a:gd name="connsiteX61" fmla="*/ 10050093 w 12192000"/>
              <a:gd name="connsiteY61" fmla="*/ 443783 h 4939827"/>
              <a:gd name="connsiteX62" fmla="*/ 10130090 w 12192000"/>
              <a:gd name="connsiteY62" fmla="*/ 459520 h 4939827"/>
              <a:gd name="connsiteX63" fmla="*/ 10173456 w 12192000"/>
              <a:gd name="connsiteY63" fmla="*/ 457749 h 4939827"/>
              <a:gd name="connsiteX64" fmla="*/ 10218232 w 12192000"/>
              <a:gd name="connsiteY64" fmla="*/ 459820 h 4939827"/>
              <a:gd name="connsiteX65" fmla="*/ 10354176 w 12192000"/>
              <a:gd name="connsiteY65" fmla="*/ 471377 h 4939827"/>
              <a:gd name="connsiteX66" fmla="*/ 10430681 w 12192000"/>
              <a:gd name="connsiteY66" fmla="*/ 481226 h 4939827"/>
              <a:gd name="connsiteX67" fmla="*/ 10478169 w 12192000"/>
              <a:gd name="connsiteY67" fmla="*/ 481774 h 4939827"/>
              <a:gd name="connsiteX68" fmla="*/ 10540907 w 12192000"/>
              <a:gd name="connsiteY68" fmla="*/ 485607 h 4939827"/>
              <a:gd name="connsiteX69" fmla="*/ 10614941 w 12192000"/>
              <a:gd name="connsiteY69" fmla="*/ 487592 h 4939827"/>
              <a:gd name="connsiteX70" fmla="*/ 10674098 w 12192000"/>
              <a:gd name="connsiteY70" fmla="*/ 521656 h 4939827"/>
              <a:gd name="connsiteX71" fmla="*/ 10874834 w 12192000"/>
              <a:gd name="connsiteY71" fmla="*/ 574867 h 4939827"/>
              <a:gd name="connsiteX72" fmla="*/ 10944981 w 12192000"/>
              <a:gd name="connsiteY72" fmla="*/ 615042 h 4939827"/>
              <a:gd name="connsiteX73" fmla="*/ 11006376 w 12192000"/>
              <a:gd name="connsiteY73" fmla="*/ 645957 h 4939827"/>
              <a:gd name="connsiteX74" fmla="*/ 11076308 w 12192000"/>
              <a:gd name="connsiteY74" fmla="*/ 675698 h 4939827"/>
              <a:gd name="connsiteX75" fmla="*/ 11148789 w 12192000"/>
              <a:gd name="connsiteY75" fmla="*/ 685041 h 4939827"/>
              <a:gd name="connsiteX76" fmla="*/ 11249129 w 12192000"/>
              <a:gd name="connsiteY76" fmla="*/ 684218 h 4939827"/>
              <a:gd name="connsiteX77" fmla="*/ 11299915 w 12192000"/>
              <a:gd name="connsiteY77" fmla="*/ 692177 h 4939827"/>
              <a:gd name="connsiteX78" fmla="*/ 11386973 w 12192000"/>
              <a:gd name="connsiteY78" fmla="*/ 708209 h 4939827"/>
              <a:gd name="connsiteX79" fmla="*/ 11500105 w 12192000"/>
              <a:gd name="connsiteY79" fmla="*/ 735014 h 4939827"/>
              <a:gd name="connsiteX80" fmla="*/ 11621735 w 12192000"/>
              <a:gd name="connsiteY80" fmla="*/ 789584 h 4939827"/>
              <a:gd name="connsiteX81" fmla="*/ 11691200 w 12192000"/>
              <a:gd name="connsiteY81" fmla="*/ 867902 h 4939827"/>
              <a:gd name="connsiteX82" fmla="*/ 11819427 w 12192000"/>
              <a:gd name="connsiteY82" fmla="*/ 911634 h 4939827"/>
              <a:gd name="connsiteX83" fmla="*/ 11969720 w 12192000"/>
              <a:gd name="connsiteY83" fmla="*/ 964737 h 4939827"/>
              <a:gd name="connsiteX84" fmla="*/ 12055766 w 12192000"/>
              <a:gd name="connsiteY84" fmla="*/ 991268 h 4939827"/>
              <a:gd name="connsiteX85" fmla="*/ 12171539 w 12192000"/>
              <a:gd name="connsiteY85" fmla="*/ 995427 h 4939827"/>
              <a:gd name="connsiteX86" fmla="*/ 12187831 w 12192000"/>
              <a:gd name="connsiteY86" fmla="*/ 996580 h 4939827"/>
              <a:gd name="connsiteX87" fmla="*/ 12192000 w 12192000"/>
              <a:gd name="connsiteY87" fmla="*/ 996726 h 4939827"/>
              <a:gd name="connsiteX88" fmla="*/ 12192000 w 12192000"/>
              <a:gd name="connsiteY88" fmla="*/ 4939827 h 4939827"/>
              <a:gd name="connsiteX89" fmla="*/ 0 w 12192000"/>
              <a:gd name="connsiteY89" fmla="*/ 4939827 h 4939827"/>
              <a:gd name="connsiteX90" fmla="*/ 0 w 12192000"/>
              <a:gd name="connsiteY90" fmla="*/ 512043 h 4939827"/>
              <a:gd name="connsiteX91" fmla="*/ 7381 w 12192000"/>
              <a:gd name="connsiteY91" fmla="*/ 512580 h 4939827"/>
              <a:gd name="connsiteX92" fmla="*/ 100029 w 12192000"/>
              <a:gd name="connsiteY92" fmla="*/ 504758 h 4939827"/>
              <a:gd name="connsiteX93" fmla="*/ 155244 w 12192000"/>
              <a:gd name="connsiteY93" fmla="*/ 525130 h 4939827"/>
              <a:gd name="connsiteX94" fmla="*/ 254366 w 12192000"/>
              <a:gd name="connsiteY94" fmla="*/ 534449 h 4939827"/>
              <a:gd name="connsiteX95" fmla="*/ 447292 w 12192000"/>
              <a:gd name="connsiteY95" fmla="*/ 542725 h 4939827"/>
              <a:gd name="connsiteX96" fmla="*/ 628105 w 12192000"/>
              <a:gd name="connsiteY96" fmla="*/ 547853 h 4939827"/>
              <a:gd name="connsiteX97" fmla="*/ 783146 w 12192000"/>
              <a:gd name="connsiteY97" fmla="*/ 591799 h 4939827"/>
              <a:gd name="connsiteX98" fmla="*/ 1043676 w 12192000"/>
              <a:gd name="connsiteY98" fmla="*/ 591887 h 4939827"/>
              <a:gd name="connsiteX99" fmla="*/ 1281816 w 12192000"/>
              <a:gd name="connsiteY99" fmla="*/ 520946 h 4939827"/>
              <a:gd name="connsiteX100" fmla="*/ 1486347 w 12192000"/>
              <a:gd name="connsiteY100" fmla="*/ 487310 h 4939827"/>
              <a:gd name="connsiteX101" fmla="*/ 1568079 w 12192000"/>
              <a:gd name="connsiteY101" fmla="*/ 462531 h 4939827"/>
              <a:gd name="connsiteX102" fmla="*/ 1622516 w 12192000"/>
              <a:gd name="connsiteY102" fmla="*/ 466058 h 4939827"/>
              <a:gd name="connsiteX103" fmla="*/ 1655457 w 12192000"/>
              <a:gd name="connsiteY103" fmla="*/ 465359 h 4939827"/>
              <a:gd name="connsiteX104" fmla="*/ 1717454 w 12192000"/>
              <a:gd name="connsiteY104" fmla="*/ 417203 h 4939827"/>
              <a:gd name="connsiteX105" fmla="*/ 1913794 w 12192000"/>
              <a:gd name="connsiteY105" fmla="*/ 365255 h 4939827"/>
              <a:gd name="connsiteX106" fmla="*/ 2129762 w 12192000"/>
              <a:gd name="connsiteY106" fmla="*/ 367832 h 4939827"/>
              <a:gd name="connsiteX107" fmla="*/ 2376970 w 12192000"/>
              <a:gd name="connsiteY107" fmla="*/ 350129 h 4939827"/>
              <a:gd name="connsiteX108" fmla="*/ 2480155 w 12192000"/>
              <a:gd name="connsiteY108" fmla="*/ 359227 h 4939827"/>
              <a:gd name="connsiteX109" fmla="*/ 2586782 w 12192000"/>
              <a:gd name="connsiteY109" fmla="*/ 339352 h 4939827"/>
              <a:gd name="connsiteX110" fmla="*/ 2679617 w 12192000"/>
              <a:gd name="connsiteY110" fmla="*/ 305383 h 4939827"/>
              <a:gd name="connsiteX111" fmla="*/ 2788947 w 12192000"/>
              <a:gd name="connsiteY111" fmla="*/ 250375 h 4939827"/>
              <a:gd name="connsiteX112" fmla="*/ 2965530 w 12192000"/>
              <a:gd name="connsiteY112" fmla="*/ 245958 h 4939827"/>
              <a:gd name="connsiteX113" fmla="*/ 3103677 w 12192000"/>
              <a:gd name="connsiteY113" fmla="*/ 209527 h 4939827"/>
              <a:gd name="connsiteX114" fmla="*/ 3126759 w 12192000"/>
              <a:gd name="connsiteY114" fmla="*/ 211226 h 4939827"/>
              <a:gd name="connsiteX115" fmla="*/ 3164020 w 12192000"/>
              <a:gd name="connsiteY115" fmla="*/ 212779 h 4939827"/>
              <a:gd name="connsiteX116" fmla="*/ 3285019 w 12192000"/>
              <a:gd name="connsiteY116" fmla="*/ 220535 h 4939827"/>
              <a:gd name="connsiteX117" fmla="*/ 3365154 w 12192000"/>
              <a:gd name="connsiteY117" fmla="*/ 226416 h 4939827"/>
              <a:gd name="connsiteX118" fmla="*/ 3367507 w 12192000"/>
              <a:gd name="connsiteY118" fmla="*/ 225416 h 4939827"/>
              <a:gd name="connsiteX119" fmla="*/ 3387567 w 12192000"/>
              <a:gd name="connsiteY119" fmla="*/ 227103 h 4939827"/>
              <a:gd name="connsiteX120" fmla="*/ 3498001 w 12192000"/>
              <a:gd name="connsiteY120" fmla="*/ 231941 h 4939827"/>
              <a:gd name="connsiteX121" fmla="*/ 3561557 w 12192000"/>
              <a:gd name="connsiteY121" fmla="*/ 228095 h 4939827"/>
              <a:gd name="connsiteX122" fmla="*/ 3611920 w 12192000"/>
              <a:gd name="connsiteY122" fmla="*/ 218094 h 4939827"/>
              <a:gd name="connsiteX123" fmla="*/ 3620528 w 12192000"/>
              <a:gd name="connsiteY123" fmla="*/ 218788 h 4939827"/>
              <a:gd name="connsiteX124" fmla="*/ 3620766 w 12192000"/>
              <a:gd name="connsiteY124" fmla="*/ 218511 h 4939827"/>
              <a:gd name="connsiteX125" fmla="*/ 3629977 w 12192000"/>
              <a:gd name="connsiteY125" fmla="*/ 218664 h 4939827"/>
              <a:gd name="connsiteX126" fmla="*/ 3636217 w 12192000"/>
              <a:gd name="connsiteY126" fmla="*/ 220048 h 4939827"/>
              <a:gd name="connsiteX127" fmla="*/ 3709484 w 12192000"/>
              <a:gd name="connsiteY127" fmla="*/ 186927 h 4939827"/>
              <a:gd name="connsiteX128" fmla="*/ 3761342 w 12192000"/>
              <a:gd name="connsiteY128" fmla="*/ 177474 h 4939827"/>
              <a:gd name="connsiteX129" fmla="*/ 3799748 w 12192000"/>
              <a:gd name="connsiteY129" fmla="*/ 167154 h 4939827"/>
              <a:gd name="connsiteX130" fmla="*/ 3922756 w 12192000"/>
              <a:gd name="connsiteY130" fmla="*/ 194044 h 4939827"/>
              <a:gd name="connsiteX131" fmla="*/ 4028476 w 12192000"/>
              <a:gd name="connsiteY131" fmla="*/ 223679 h 4939827"/>
              <a:gd name="connsiteX132" fmla="*/ 4191582 w 12192000"/>
              <a:gd name="connsiteY132" fmla="*/ 238952 h 4939827"/>
              <a:gd name="connsiteX133" fmla="*/ 4251024 w 12192000"/>
              <a:gd name="connsiteY133" fmla="*/ 240874 h 4939827"/>
              <a:gd name="connsiteX134" fmla="*/ 4355275 w 12192000"/>
              <a:gd name="connsiteY134" fmla="*/ 260205 h 4939827"/>
              <a:gd name="connsiteX135" fmla="*/ 4423807 w 12192000"/>
              <a:gd name="connsiteY135" fmla="*/ 270366 h 4939827"/>
              <a:gd name="connsiteX136" fmla="*/ 4558432 w 12192000"/>
              <a:gd name="connsiteY136" fmla="*/ 269194 h 4939827"/>
              <a:gd name="connsiteX137" fmla="*/ 4635061 w 12192000"/>
              <a:gd name="connsiteY137" fmla="*/ 280682 h 4939827"/>
              <a:gd name="connsiteX138" fmla="*/ 4807427 w 12192000"/>
              <a:gd name="connsiteY138" fmla="*/ 276835 h 4939827"/>
              <a:gd name="connsiteX139" fmla="*/ 5028933 w 12192000"/>
              <a:gd name="connsiteY139" fmla="*/ 183887 h 4939827"/>
              <a:gd name="connsiteX140" fmla="*/ 5093642 w 12192000"/>
              <a:gd name="connsiteY140" fmla="*/ 177214 h 4939827"/>
              <a:gd name="connsiteX141" fmla="*/ 5102642 w 12192000"/>
              <a:gd name="connsiteY141" fmla="*/ 186816 h 4939827"/>
              <a:gd name="connsiteX142" fmla="*/ 5193590 w 12192000"/>
              <a:gd name="connsiteY142" fmla="*/ 156458 h 4939827"/>
              <a:gd name="connsiteX143" fmla="*/ 5323922 w 12192000"/>
              <a:gd name="connsiteY143" fmla="*/ 146332 h 4939827"/>
              <a:gd name="connsiteX144" fmla="*/ 5421860 w 12192000"/>
              <a:gd name="connsiteY144" fmla="*/ 167298 h 4939827"/>
              <a:gd name="connsiteX145" fmla="*/ 5476948 w 12192000"/>
              <a:gd name="connsiteY145" fmla="*/ 173249 h 4939827"/>
              <a:gd name="connsiteX146" fmla="*/ 5516842 w 12192000"/>
              <a:gd name="connsiteY146" fmla="*/ 184018 h 4939827"/>
              <a:gd name="connsiteX147" fmla="*/ 5619415 w 12192000"/>
              <a:gd name="connsiteY147" fmla="*/ 176781 h 4939827"/>
              <a:gd name="connsiteX148" fmla="*/ 5789867 w 12192000"/>
              <a:gd name="connsiteY148" fmla="*/ 150304 h 4939827"/>
              <a:gd name="connsiteX149" fmla="*/ 5825953 w 12192000"/>
              <a:gd name="connsiteY149" fmla="*/ 147907 h 4939827"/>
              <a:gd name="connsiteX150" fmla="*/ 5856168 w 12192000"/>
              <a:gd name="connsiteY150" fmla="*/ 158719 h 4939827"/>
              <a:gd name="connsiteX151" fmla="*/ 5862476 w 12192000"/>
              <a:gd name="connsiteY151" fmla="*/ 172447 h 4939827"/>
              <a:gd name="connsiteX152" fmla="*/ 5882195 w 12192000"/>
              <a:gd name="connsiteY152" fmla="*/ 173195 h 4939827"/>
              <a:gd name="connsiteX153" fmla="*/ 5887271 w 12192000"/>
              <a:gd name="connsiteY153" fmla="*/ 176084 h 4939827"/>
              <a:gd name="connsiteX154" fmla="*/ 5921577 w 12192000"/>
              <a:gd name="connsiteY154" fmla="*/ 169858 h 4939827"/>
              <a:gd name="connsiteX155" fmla="*/ 5983240 w 12192000"/>
              <a:gd name="connsiteY155" fmla="*/ 152755 h 4939827"/>
              <a:gd name="connsiteX156" fmla="*/ 6152287 w 12192000"/>
              <a:gd name="connsiteY156" fmla="*/ 116736 h 4939827"/>
              <a:gd name="connsiteX157" fmla="*/ 6415830 w 12192000"/>
              <a:gd name="connsiteY157" fmla="*/ 136006 h 4939827"/>
              <a:gd name="connsiteX158" fmla="*/ 6756965 w 12192000"/>
              <a:gd name="connsiteY158" fmla="*/ 57636 h 4939827"/>
              <a:gd name="connsiteX159" fmla="*/ 6819400 w 12192000"/>
              <a:gd name="connsiteY159" fmla="*/ 30742 h 4939827"/>
              <a:gd name="connsiteX160" fmla="*/ 6986370 w 12192000"/>
              <a:gd name="connsiteY160" fmla="*/ 12659 h 4939827"/>
              <a:gd name="connsiteX161" fmla="*/ 6989536 w 12192000"/>
              <a:gd name="connsiteY161" fmla="*/ 14528 h 4939827"/>
              <a:gd name="connsiteX162" fmla="*/ 7015933 w 12192000"/>
              <a:gd name="connsiteY162" fmla="*/ 9653 h 4939827"/>
              <a:gd name="connsiteX163" fmla="*/ 7020592 w 12192000"/>
              <a:gd name="connsiteY163" fmla="*/ 1651 h 4939827"/>
              <a:gd name="connsiteX164" fmla="*/ 7025905 w 12192000"/>
              <a:gd name="connsiteY16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877301 w 12192000"/>
              <a:gd name="connsiteY15" fmla="*/ 186153 h 4939827"/>
              <a:gd name="connsiteX16" fmla="*/ 7952584 w 12192000"/>
              <a:gd name="connsiteY16" fmla="*/ 170181 h 4939827"/>
              <a:gd name="connsiteX17" fmla="*/ 8009534 w 12192000"/>
              <a:gd name="connsiteY17" fmla="*/ 176441 h 4939827"/>
              <a:gd name="connsiteX18" fmla="*/ 8058681 w 12192000"/>
              <a:gd name="connsiteY18" fmla="*/ 219431 h 4939827"/>
              <a:gd name="connsiteX19" fmla="*/ 8126175 w 12192000"/>
              <a:gd name="connsiteY19" fmla="*/ 240005 h 4939827"/>
              <a:gd name="connsiteX20" fmla="*/ 8166439 w 12192000"/>
              <a:gd name="connsiteY20" fmla="*/ 252699 h 4939827"/>
              <a:gd name="connsiteX21" fmla="*/ 8281371 w 12192000"/>
              <a:gd name="connsiteY21" fmla="*/ 256875 h 4939827"/>
              <a:gd name="connsiteX22" fmla="*/ 8381609 w 12192000"/>
              <a:gd name="connsiteY22" fmla="*/ 240618 h 4939827"/>
              <a:gd name="connsiteX23" fmla="*/ 8406759 w 12192000"/>
              <a:gd name="connsiteY23" fmla="*/ 232517 h 4939827"/>
              <a:gd name="connsiteX24" fmla="*/ 8426506 w 12192000"/>
              <a:gd name="connsiteY24" fmla="*/ 241842 h 4939827"/>
              <a:gd name="connsiteX25" fmla="*/ 8427949 w 12192000"/>
              <a:gd name="connsiteY25" fmla="*/ 240981 h 4939827"/>
              <a:gd name="connsiteX26" fmla="*/ 8441468 w 12192000"/>
              <a:gd name="connsiteY26" fmla="*/ 241157 h 4939827"/>
              <a:gd name="connsiteX27" fmla="*/ 8565757 w 12192000"/>
              <a:gd name="connsiteY27" fmla="*/ 255317 h 4939827"/>
              <a:gd name="connsiteX28" fmla="*/ 8573171 w 12192000"/>
              <a:gd name="connsiteY28" fmla="*/ 258426 h 4939827"/>
              <a:gd name="connsiteX29" fmla="*/ 8573548 w 12192000"/>
              <a:gd name="connsiteY29" fmla="*/ 258241 h 4939827"/>
              <a:gd name="connsiteX30" fmla="*/ 8581827 w 12192000"/>
              <a:gd name="connsiteY30" fmla="*/ 261028 h 4939827"/>
              <a:gd name="connsiteX31" fmla="*/ 8586687 w 12192000"/>
              <a:gd name="connsiteY31" fmla="*/ 264089 h 4939827"/>
              <a:gd name="connsiteX32" fmla="*/ 8601067 w 12192000"/>
              <a:gd name="connsiteY32" fmla="*/ 270114 h 4939827"/>
              <a:gd name="connsiteX33" fmla="*/ 8672650 w 12192000"/>
              <a:gd name="connsiteY33" fmla="*/ 254821 h 4939827"/>
              <a:gd name="connsiteX34" fmla="*/ 8785543 w 12192000"/>
              <a:gd name="connsiteY34" fmla="*/ 263406 h 4939827"/>
              <a:gd name="connsiteX35" fmla="*/ 8830588 w 12192000"/>
              <a:gd name="connsiteY35" fmla="*/ 265483 h 4939827"/>
              <a:gd name="connsiteX36" fmla="*/ 8905142 w 12192000"/>
              <a:gd name="connsiteY36" fmla="*/ 264958 h 4939827"/>
              <a:gd name="connsiteX37" fmla="*/ 8968582 w 12192000"/>
              <a:gd name="connsiteY37" fmla="*/ 262728 h 4939827"/>
              <a:gd name="connsiteX38" fmla="*/ 8972994 w 12192000"/>
              <a:gd name="connsiteY38" fmla="*/ 263284 h 4939827"/>
              <a:gd name="connsiteX39" fmla="*/ 9004605 w 12192000"/>
              <a:gd name="connsiteY39" fmla="*/ 258041 h 4939827"/>
              <a:gd name="connsiteX40" fmla="*/ 9016165 w 12192000"/>
              <a:gd name="connsiteY40" fmla="*/ 261258 h 4939827"/>
              <a:gd name="connsiteX41" fmla="*/ 9043297 w 12192000"/>
              <a:gd name="connsiteY41" fmla="*/ 281547 h 4939827"/>
              <a:gd name="connsiteX42" fmla="*/ 9048315 w 12192000"/>
              <a:gd name="connsiteY42" fmla="*/ 279264 h 4939827"/>
              <a:gd name="connsiteX43" fmla="*/ 9054706 w 12192000"/>
              <a:gd name="connsiteY43" fmla="*/ 278538 h 4939827"/>
              <a:gd name="connsiteX44" fmla="*/ 9070919 w 12192000"/>
              <a:gd name="connsiteY44" fmla="*/ 281810 h 4939827"/>
              <a:gd name="connsiteX45" fmla="*/ 9076813 w 12192000"/>
              <a:gd name="connsiteY45" fmla="*/ 283909 h 4939827"/>
              <a:gd name="connsiteX46" fmla="*/ 9085871 w 12192000"/>
              <a:gd name="connsiteY46" fmla="*/ 285133 h 4939827"/>
              <a:gd name="connsiteX47" fmla="*/ 9086159 w 12192000"/>
              <a:gd name="connsiteY47" fmla="*/ 284887 h 4939827"/>
              <a:gd name="connsiteX48" fmla="*/ 9134606 w 12192000"/>
              <a:gd name="connsiteY48" fmla="*/ 288168 h 4939827"/>
              <a:gd name="connsiteX49" fmla="*/ 9195590 w 12192000"/>
              <a:gd name="connsiteY49" fmla="*/ 279568 h 4939827"/>
              <a:gd name="connsiteX50" fmla="*/ 9219336 w 12192000"/>
              <a:gd name="connsiteY50" fmla="*/ 278133 h 4939827"/>
              <a:gd name="connsiteX51" fmla="*/ 9232362 w 12192000"/>
              <a:gd name="connsiteY51" fmla="*/ 275894 h 4939827"/>
              <a:gd name="connsiteX52" fmla="*/ 9233396 w 12192000"/>
              <a:gd name="connsiteY52" fmla="*/ 274803 h 4939827"/>
              <a:gd name="connsiteX53" fmla="*/ 9256213 w 12192000"/>
              <a:gd name="connsiteY53" fmla="*/ 281576 h 4939827"/>
              <a:gd name="connsiteX54" fmla="*/ 9371484 w 12192000"/>
              <a:gd name="connsiteY54" fmla="*/ 329634 h 4939827"/>
              <a:gd name="connsiteX55" fmla="*/ 9404829 w 12192000"/>
              <a:gd name="connsiteY55" fmla="*/ 339038 h 4939827"/>
              <a:gd name="connsiteX56" fmla="*/ 9427021 w 12192000"/>
              <a:gd name="connsiteY56" fmla="*/ 358784 h 4939827"/>
              <a:gd name="connsiteX57" fmla="*/ 9670844 w 12192000"/>
              <a:gd name="connsiteY57" fmla="*/ 405128 h 4939827"/>
              <a:gd name="connsiteX58" fmla="*/ 9816083 w 12192000"/>
              <a:gd name="connsiteY58" fmla="*/ 416573 h 4939827"/>
              <a:gd name="connsiteX59" fmla="*/ 9936741 w 12192000"/>
              <a:gd name="connsiteY59" fmla="*/ 437044 h 4939827"/>
              <a:gd name="connsiteX60" fmla="*/ 10050093 w 12192000"/>
              <a:gd name="connsiteY60" fmla="*/ 443783 h 4939827"/>
              <a:gd name="connsiteX61" fmla="*/ 10130090 w 12192000"/>
              <a:gd name="connsiteY61" fmla="*/ 459520 h 4939827"/>
              <a:gd name="connsiteX62" fmla="*/ 10173456 w 12192000"/>
              <a:gd name="connsiteY62" fmla="*/ 457749 h 4939827"/>
              <a:gd name="connsiteX63" fmla="*/ 10218232 w 12192000"/>
              <a:gd name="connsiteY63" fmla="*/ 459820 h 4939827"/>
              <a:gd name="connsiteX64" fmla="*/ 10354176 w 12192000"/>
              <a:gd name="connsiteY64" fmla="*/ 471377 h 4939827"/>
              <a:gd name="connsiteX65" fmla="*/ 10430681 w 12192000"/>
              <a:gd name="connsiteY65" fmla="*/ 481226 h 4939827"/>
              <a:gd name="connsiteX66" fmla="*/ 10478169 w 12192000"/>
              <a:gd name="connsiteY66" fmla="*/ 481774 h 4939827"/>
              <a:gd name="connsiteX67" fmla="*/ 10540907 w 12192000"/>
              <a:gd name="connsiteY67" fmla="*/ 485607 h 4939827"/>
              <a:gd name="connsiteX68" fmla="*/ 10614941 w 12192000"/>
              <a:gd name="connsiteY68" fmla="*/ 487592 h 4939827"/>
              <a:gd name="connsiteX69" fmla="*/ 10674098 w 12192000"/>
              <a:gd name="connsiteY69" fmla="*/ 521656 h 4939827"/>
              <a:gd name="connsiteX70" fmla="*/ 10874834 w 12192000"/>
              <a:gd name="connsiteY70" fmla="*/ 574867 h 4939827"/>
              <a:gd name="connsiteX71" fmla="*/ 10944981 w 12192000"/>
              <a:gd name="connsiteY71" fmla="*/ 615042 h 4939827"/>
              <a:gd name="connsiteX72" fmla="*/ 11006376 w 12192000"/>
              <a:gd name="connsiteY72" fmla="*/ 645957 h 4939827"/>
              <a:gd name="connsiteX73" fmla="*/ 11076308 w 12192000"/>
              <a:gd name="connsiteY73" fmla="*/ 675698 h 4939827"/>
              <a:gd name="connsiteX74" fmla="*/ 11148789 w 12192000"/>
              <a:gd name="connsiteY74" fmla="*/ 685041 h 4939827"/>
              <a:gd name="connsiteX75" fmla="*/ 11249129 w 12192000"/>
              <a:gd name="connsiteY75" fmla="*/ 684218 h 4939827"/>
              <a:gd name="connsiteX76" fmla="*/ 11299915 w 12192000"/>
              <a:gd name="connsiteY76" fmla="*/ 692177 h 4939827"/>
              <a:gd name="connsiteX77" fmla="*/ 11386973 w 12192000"/>
              <a:gd name="connsiteY77" fmla="*/ 708209 h 4939827"/>
              <a:gd name="connsiteX78" fmla="*/ 11500105 w 12192000"/>
              <a:gd name="connsiteY78" fmla="*/ 735014 h 4939827"/>
              <a:gd name="connsiteX79" fmla="*/ 11621735 w 12192000"/>
              <a:gd name="connsiteY79" fmla="*/ 789584 h 4939827"/>
              <a:gd name="connsiteX80" fmla="*/ 11691200 w 12192000"/>
              <a:gd name="connsiteY80" fmla="*/ 867902 h 4939827"/>
              <a:gd name="connsiteX81" fmla="*/ 11819427 w 12192000"/>
              <a:gd name="connsiteY81" fmla="*/ 911634 h 4939827"/>
              <a:gd name="connsiteX82" fmla="*/ 11969720 w 12192000"/>
              <a:gd name="connsiteY82" fmla="*/ 964737 h 4939827"/>
              <a:gd name="connsiteX83" fmla="*/ 12055766 w 12192000"/>
              <a:gd name="connsiteY83" fmla="*/ 991268 h 4939827"/>
              <a:gd name="connsiteX84" fmla="*/ 12171539 w 12192000"/>
              <a:gd name="connsiteY84" fmla="*/ 995427 h 4939827"/>
              <a:gd name="connsiteX85" fmla="*/ 12187831 w 12192000"/>
              <a:gd name="connsiteY85" fmla="*/ 996580 h 4939827"/>
              <a:gd name="connsiteX86" fmla="*/ 12192000 w 12192000"/>
              <a:gd name="connsiteY86" fmla="*/ 996726 h 4939827"/>
              <a:gd name="connsiteX87" fmla="*/ 12192000 w 12192000"/>
              <a:gd name="connsiteY87" fmla="*/ 4939827 h 4939827"/>
              <a:gd name="connsiteX88" fmla="*/ 0 w 12192000"/>
              <a:gd name="connsiteY88" fmla="*/ 4939827 h 4939827"/>
              <a:gd name="connsiteX89" fmla="*/ 0 w 12192000"/>
              <a:gd name="connsiteY89" fmla="*/ 512043 h 4939827"/>
              <a:gd name="connsiteX90" fmla="*/ 7381 w 12192000"/>
              <a:gd name="connsiteY90" fmla="*/ 512580 h 4939827"/>
              <a:gd name="connsiteX91" fmla="*/ 100029 w 12192000"/>
              <a:gd name="connsiteY91" fmla="*/ 504758 h 4939827"/>
              <a:gd name="connsiteX92" fmla="*/ 155244 w 12192000"/>
              <a:gd name="connsiteY92" fmla="*/ 525130 h 4939827"/>
              <a:gd name="connsiteX93" fmla="*/ 254366 w 12192000"/>
              <a:gd name="connsiteY93" fmla="*/ 534449 h 4939827"/>
              <a:gd name="connsiteX94" fmla="*/ 447292 w 12192000"/>
              <a:gd name="connsiteY94" fmla="*/ 542725 h 4939827"/>
              <a:gd name="connsiteX95" fmla="*/ 628105 w 12192000"/>
              <a:gd name="connsiteY95" fmla="*/ 547853 h 4939827"/>
              <a:gd name="connsiteX96" fmla="*/ 783146 w 12192000"/>
              <a:gd name="connsiteY96" fmla="*/ 591799 h 4939827"/>
              <a:gd name="connsiteX97" fmla="*/ 1043676 w 12192000"/>
              <a:gd name="connsiteY97" fmla="*/ 591887 h 4939827"/>
              <a:gd name="connsiteX98" fmla="*/ 1281816 w 12192000"/>
              <a:gd name="connsiteY98" fmla="*/ 520946 h 4939827"/>
              <a:gd name="connsiteX99" fmla="*/ 1486347 w 12192000"/>
              <a:gd name="connsiteY99" fmla="*/ 487310 h 4939827"/>
              <a:gd name="connsiteX100" fmla="*/ 1568079 w 12192000"/>
              <a:gd name="connsiteY100" fmla="*/ 462531 h 4939827"/>
              <a:gd name="connsiteX101" fmla="*/ 1622516 w 12192000"/>
              <a:gd name="connsiteY101" fmla="*/ 466058 h 4939827"/>
              <a:gd name="connsiteX102" fmla="*/ 1655457 w 12192000"/>
              <a:gd name="connsiteY102" fmla="*/ 465359 h 4939827"/>
              <a:gd name="connsiteX103" fmla="*/ 1717454 w 12192000"/>
              <a:gd name="connsiteY103" fmla="*/ 417203 h 4939827"/>
              <a:gd name="connsiteX104" fmla="*/ 1913794 w 12192000"/>
              <a:gd name="connsiteY104" fmla="*/ 365255 h 4939827"/>
              <a:gd name="connsiteX105" fmla="*/ 2129762 w 12192000"/>
              <a:gd name="connsiteY105" fmla="*/ 367832 h 4939827"/>
              <a:gd name="connsiteX106" fmla="*/ 2376970 w 12192000"/>
              <a:gd name="connsiteY106" fmla="*/ 350129 h 4939827"/>
              <a:gd name="connsiteX107" fmla="*/ 2480155 w 12192000"/>
              <a:gd name="connsiteY107" fmla="*/ 359227 h 4939827"/>
              <a:gd name="connsiteX108" fmla="*/ 2586782 w 12192000"/>
              <a:gd name="connsiteY108" fmla="*/ 339352 h 4939827"/>
              <a:gd name="connsiteX109" fmla="*/ 2679617 w 12192000"/>
              <a:gd name="connsiteY109" fmla="*/ 305383 h 4939827"/>
              <a:gd name="connsiteX110" fmla="*/ 2788947 w 12192000"/>
              <a:gd name="connsiteY110" fmla="*/ 250375 h 4939827"/>
              <a:gd name="connsiteX111" fmla="*/ 2965530 w 12192000"/>
              <a:gd name="connsiteY111" fmla="*/ 245958 h 4939827"/>
              <a:gd name="connsiteX112" fmla="*/ 3103677 w 12192000"/>
              <a:gd name="connsiteY112" fmla="*/ 209527 h 4939827"/>
              <a:gd name="connsiteX113" fmla="*/ 3126759 w 12192000"/>
              <a:gd name="connsiteY113" fmla="*/ 211226 h 4939827"/>
              <a:gd name="connsiteX114" fmla="*/ 3164020 w 12192000"/>
              <a:gd name="connsiteY114" fmla="*/ 212779 h 4939827"/>
              <a:gd name="connsiteX115" fmla="*/ 3285019 w 12192000"/>
              <a:gd name="connsiteY115" fmla="*/ 220535 h 4939827"/>
              <a:gd name="connsiteX116" fmla="*/ 3365154 w 12192000"/>
              <a:gd name="connsiteY116" fmla="*/ 226416 h 4939827"/>
              <a:gd name="connsiteX117" fmla="*/ 3367507 w 12192000"/>
              <a:gd name="connsiteY117" fmla="*/ 225416 h 4939827"/>
              <a:gd name="connsiteX118" fmla="*/ 3387567 w 12192000"/>
              <a:gd name="connsiteY118" fmla="*/ 227103 h 4939827"/>
              <a:gd name="connsiteX119" fmla="*/ 3498001 w 12192000"/>
              <a:gd name="connsiteY119" fmla="*/ 231941 h 4939827"/>
              <a:gd name="connsiteX120" fmla="*/ 3561557 w 12192000"/>
              <a:gd name="connsiteY120" fmla="*/ 228095 h 4939827"/>
              <a:gd name="connsiteX121" fmla="*/ 3611920 w 12192000"/>
              <a:gd name="connsiteY121" fmla="*/ 218094 h 4939827"/>
              <a:gd name="connsiteX122" fmla="*/ 3620528 w 12192000"/>
              <a:gd name="connsiteY122" fmla="*/ 218788 h 4939827"/>
              <a:gd name="connsiteX123" fmla="*/ 3620766 w 12192000"/>
              <a:gd name="connsiteY123" fmla="*/ 218511 h 4939827"/>
              <a:gd name="connsiteX124" fmla="*/ 3629977 w 12192000"/>
              <a:gd name="connsiteY124" fmla="*/ 218664 h 4939827"/>
              <a:gd name="connsiteX125" fmla="*/ 3636217 w 12192000"/>
              <a:gd name="connsiteY125" fmla="*/ 220048 h 4939827"/>
              <a:gd name="connsiteX126" fmla="*/ 3709484 w 12192000"/>
              <a:gd name="connsiteY126" fmla="*/ 186927 h 4939827"/>
              <a:gd name="connsiteX127" fmla="*/ 3761342 w 12192000"/>
              <a:gd name="connsiteY127" fmla="*/ 177474 h 4939827"/>
              <a:gd name="connsiteX128" fmla="*/ 3799748 w 12192000"/>
              <a:gd name="connsiteY128" fmla="*/ 167154 h 4939827"/>
              <a:gd name="connsiteX129" fmla="*/ 3922756 w 12192000"/>
              <a:gd name="connsiteY129" fmla="*/ 194044 h 4939827"/>
              <a:gd name="connsiteX130" fmla="*/ 4028476 w 12192000"/>
              <a:gd name="connsiteY130" fmla="*/ 223679 h 4939827"/>
              <a:gd name="connsiteX131" fmla="*/ 4191582 w 12192000"/>
              <a:gd name="connsiteY131" fmla="*/ 238952 h 4939827"/>
              <a:gd name="connsiteX132" fmla="*/ 4251024 w 12192000"/>
              <a:gd name="connsiteY132" fmla="*/ 240874 h 4939827"/>
              <a:gd name="connsiteX133" fmla="*/ 4355275 w 12192000"/>
              <a:gd name="connsiteY133" fmla="*/ 260205 h 4939827"/>
              <a:gd name="connsiteX134" fmla="*/ 4423807 w 12192000"/>
              <a:gd name="connsiteY134" fmla="*/ 270366 h 4939827"/>
              <a:gd name="connsiteX135" fmla="*/ 4558432 w 12192000"/>
              <a:gd name="connsiteY135" fmla="*/ 269194 h 4939827"/>
              <a:gd name="connsiteX136" fmla="*/ 4635061 w 12192000"/>
              <a:gd name="connsiteY136" fmla="*/ 280682 h 4939827"/>
              <a:gd name="connsiteX137" fmla="*/ 4807427 w 12192000"/>
              <a:gd name="connsiteY137" fmla="*/ 276835 h 4939827"/>
              <a:gd name="connsiteX138" fmla="*/ 5028933 w 12192000"/>
              <a:gd name="connsiteY138" fmla="*/ 183887 h 4939827"/>
              <a:gd name="connsiteX139" fmla="*/ 5093642 w 12192000"/>
              <a:gd name="connsiteY139" fmla="*/ 177214 h 4939827"/>
              <a:gd name="connsiteX140" fmla="*/ 5102642 w 12192000"/>
              <a:gd name="connsiteY140" fmla="*/ 186816 h 4939827"/>
              <a:gd name="connsiteX141" fmla="*/ 5193590 w 12192000"/>
              <a:gd name="connsiteY141" fmla="*/ 156458 h 4939827"/>
              <a:gd name="connsiteX142" fmla="*/ 5323922 w 12192000"/>
              <a:gd name="connsiteY142" fmla="*/ 146332 h 4939827"/>
              <a:gd name="connsiteX143" fmla="*/ 5421860 w 12192000"/>
              <a:gd name="connsiteY143" fmla="*/ 167298 h 4939827"/>
              <a:gd name="connsiteX144" fmla="*/ 5476948 w 12192000"/>
              <a:gd name="connsiteY144" fmla="*/ 173249 h 4939827"/>
              <a:gd name="connsiteX145" fmla="*/ 5516842 w 12192000"/>
              <a:gd name="connsiteY145" fmla="*/ 184018 h 4939827"/>
              <a:gd name="connsiteX146" fmla="*/ 5619415 w 12192000"/>
              <a:gd name="connsiteY146" fmla="*/ 176781 h 4939827"/>
              <a:gd name="connsiteX147" fmla="*/ 5789867 w 12192000"/>
              <a:gd name="connsiteY147" fmla="*/ 150304 h 4939827"/>
              <a:gd name="connsiteX148" fmla="*/ 5825953 w 12192000"/>
              <a:gd name="connsiteY148" fmla="*/ 147907 h 4939827"/>
              <a:gd name="connsiteX149" fmla="*/ 5856168 w 12192000"/>
              <a:gd name="connsiteY149" fmla="*/ 158719 h 4939827"/>
              <a:gd name="connsiteX150" fmla="*/ 5862476 w 12192000"/>
              <a:gd name="connsiteY150" fmla="*/ 172447 h 4939827"/>
              <a:gd name="connsiteX151" fmla="*/ 5882195 w 12192000"/>
              <a:gd name="connsiteY151" fmla="*/ 173195 h 4939827"/>
              <a:gd name="connsiteX152" fmla="*/ 5887271 w 12192000"/>
              <a:gd name="connsiteY152" fmla="*/ 176084 h 4939827"/>
              <a:gd name="connsiteX153" fmla="*/ 5921577 w 12192000"/>
              <a:gd name="connsiteY153" fmla="*/ 169858 h 4939827"/>
              <a:gd name="connsiteX154" fmla="*/ 5983240 w 12192000"/>
              <a:gd name="connsiteY154" fmla="*/ 152755 h 4939827"/>
              <a:gd name="connsiteX155" fmla="*/ 6152287 w 12192000"/>
              <a:gd name="connsiteY155" fmla="*/ 116736 h 4939827"/>
              <a:gd name="connsiteX156" fmla="*/ 6415830 w 12192000"/>
              <a:gd name="connsiteY156" fmla="*/ 136006 h 4939827"/>
              <a:gd name="connsiteX157" fmla="*/ 6756965 w 12192000"/>
              <a:gd name="connsiteY157" fmla="*/ 57636 h 4939827"/>
              <a:gd name="connsiteX158" fmla="*/ 6819400 w 12192000"/>
              <a:gd name="connsiteY158" fmla="*/ 30742 h 4939827"/>
              <a:gd name="connsiteX159" fmla="*/ 6986370 w 12192000"/>
              <a:gd name="connsiteY159" fmla="*/ 12659 h 4939827"/>
              <a:gd name="connsiteX160" fmla="*/ 6989536 w 12192000"/>
              <a:gd name="connsiteY160" fmla="*/ 14528 h 4939827"/>
              <a:gd name="connsiteX161" fmla="*/ 7015933 w 12192000"/>
              <a:gd name="connsiteY161" fmla="*/ 9653 h 4939827"/>
              <a:gd name="connsiteX162" fmla="*/ 7020592 w 12192000"/>
              <a:gd name="connsiteY162" fmla="*/ 1651 h 4939827"/>
              <a:gd name="connsiteX163" fmla="*/ 7025905 w 12192000"/>
              <a:gd name="connsiteY16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152287 w 12192000"/>
              <a:gd name="connsiteY154" fmla="*/ 116736 h 4939827"/>
              <a:gd name="connsiteX155" fmla="*/ 6415830 w 12192000"/>
              <a:gd name="connsiteY155" fmla="*/ 136006 h 4939827"/>
              <a:gd name="connsiteX156" fmla="*/ 6756965 w 12192000"/>
              <a:gd name="connsiteY156" fmla="*/ 57636 h 4939827"/>
              <a:gd name="connsiteX157" fmla="*/ 6819400 w 12192000"/>
              <a:gd name="connsiteY157" fmla="*/ 30742 h 4939827"/>
              <a:gd name="connsiteX158" fmla="*/ 6986370 w 12192000"/>
              <a:gd name="connsiteY158" fmla="*/ 12659 h 4939827"/>
              <a:gd name="connsiteX159" fmla="*/ 6989536 w 12192000"/>
              <a:gd name="connsiteY159" fmla="*/ 14528 h 4939827"/>
              <a:gd name="connsiteX160" fmla="*/ 7015933 w 12192000"/>
              <a:gd name="connsiteY160" fmla="*/ 9653 h 4939827"/>
              <a:gd name="connsiteX161" fmla="*/ 7020592 w 12192000"/>
              <a:gd name="connsiteY161" fmla="*/ 1651 h 4939827"/>
              <a:gd name="connsiteX162" fmla="*/ 7025905 w 12192000"/>
              <a:gd name="connsiteY16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256213 w 12192000"/>
              <a:gd name="connsiteY51" fmla="*/ 281576 h 4939827"/>
              <a:gd name="connsiteX52" fmla="*/ 9371484 w 12192000"/>
              <a:gd name="connsiteY52" fmla="*/ 329634 h 4939827"/>
              <a:gd name="connsiteX53" fmla="*/ 9404829 w 12192000"/>
              <a:gd name="connsiteY53" fmla="*/ 339038 h 4939827"/>
              <a:gd name="connsiteX54" fmla="*/ 9427021 w 12192000"/>
              <a:gd name="connsiteY54" fmla="*/ 358784 h 4939827"/>
              <a:gd name="connsiteX55" fmla="*/ 9670844 w 12192000"/>
              <a:gd name="connsiteY55" fmla="*/ 405128 h 4939827"/>
              <a:gd name="connsiteX56" fmla="*/ 9816083 w 12192000"/>
              <a:gd name="connsiteY56" fmla="*/ 416573 h 4939827"/>
              <a:gd name="connsiteX57" fmla="*/ 9936741 w 12192000"/>
              <a:gd name="connsiteY57" fmla="*/ 437044 h 4939827"/>
              <a:gd name="connsiteX58" fmla="*/ 10050093 w 12192000"/>
              <a:gd name="connsiteY58" fmla="*/ 443783 h 4939827"/>
              <a:gd name="connsiteX59" fmla="*/ 10130090 w 12192000"/>
              <a:gd name="connsiteY59" fmla="*/ 459520 h 4939827"/>
              <a:gd name="connsiteX60" fmla="*/ 10173456 w 12192000"/>
              <a:gd name="connsiteY60" fmla="*/ 457749 h 4939827"/>
              <a:gd name="connsiteX61" fmla="*/ 10218232 w 12192000"/>
              <a:gd name="connsiteY61" fmla="*/ 459820 h 4939827"/>
              <a:gd name="connsiteX62" fmla="*/ 10354176 w 12192000"/>
              <a:gd name="connsiteY62" fmla="*/ 471377 h 4939827"/>
              <a:gd name="connsiteX63" fmla="*/ 10430681 w 12192000"/>
              <a:gd name="connsiteY63" fmla="*/ 481226 h 4939827"/>
              <a:gd name="connsiteX64" fmla="*/ 10478169 w 12192000"/>
              <a:gd name="connsiteY64" fmla="*/ 481774 h 4939827"/>
              <a:gd name="connsiteX65" fmla="*/ 10540907 w 12192000"/>
              <a:gd name="connsiteY65" fmla="*/ 485607 h 4939827"/>
              <a:gd name="connsiteX66" fmla="*/ 10614941 w 12192000"/>
              <a:gd name="connsiteY66" fmla="*/ 487592 h 4939827"/>
              <a:gd name="connsiteX67" fmla="*/ 10674098 w 12192000"/>
              <a:gd name="connsiteY67" fmla="*/ 521656 h 4939827"/>
              <a:gd name="connsiteX68" fmla="*/ 10874834 w 12192000"/>
              <a:gd name="connsiteY68" fmla="*/ 574867 h 4939827"/>
              <a:gd name="connsiteX69" fmla="*/ 10944981 w 12192000"/>
              <a:gd name="connsiteY69" fmla="*/ 615042 h 4939827"/>
              <a:gd name="connsiteX70" fmla="*/ 11006376 w 12192000"/>
              <a:gd name="connsiteY70" fmla="*/ 645957 h 4939827"/>
              <a:gd name="connsiteX71" fmla="*/ 11076308 w 12192000"/>
              <a:gd name="connsiteY71" fmla="*/ 675698 h 4939827"/>
              <a:gd name="connsiteX72" fmla="*/ 11148789 w 12192000"/>
              <a:gd name="connsiteY72" fmla="*/ 685041 h 4939827"/>
              <a:gd name="connsiteX73" fmla="*/ 11249129 w 12192000"/>
              <a:gd name="connsiteY73" fmla="*/ 684218 h 4939827"/>
              <a:gd name="connsiteX74" fmla="*/ 11299915 w 12192000"/>
              <a:gd name="connsiteY74" fmla="*/ 692177 h 4939827"/>
              <a:gd name="connsiteX75" fmla="*/ 11386973 w 12192000"/>
              <a:gd name="connsiteY75" fmla="*/ 708209 h 4939827"/>
              <a:gd name="connsiteX76" fmla="*/ 11500105 w 12192000"/>
              <a:gd name="connsiteY76" fmla="*/ 735014 h 4939827"/>
              <a:gd name="connsiteX77" fmla="*/ 11621735 w 12192000"/>
              <a:gd name="connsiteY77" fmla="*/ 789584 h 4939827"/>
              <a:gd name="connsiteX78" fmla="*/ 11691200 w 12192000"/>
              <a:gd name="connsiteY78" fmla="*/ 867902 h 4939827"/>
              <a:gd name="connsiteX79" fmla="*/ 11819427 w 12192000"/>
              <a:gd name="connsiteY79" fmla="*/ 911634 h 4939827"/>
              <a:gd name="connsiteX80" fmla="*/ 11969720 w 12192000"/>
              <a:gd name="connsiteY80" fmla="*/ 964737 h 4939827"/>
              <a:gd name="connsiteX81" fmla="*/ 12055766 w 12192000"/>
              <a:gd name="connsiteY81" fmla="*/ 991268 h 4939827"/>
              <a:gd name="connsiteX82" fmla="*/ 12171539 w 12192000"/>
              <a:gd name="connsiteY82" fmla="*/ 995427 h 4939827"/>
              <a:gd name="connsiteX83" fmla="*/ 12187831 w 12192000"/>
              <a:gd name="connsiteY83" fmla="*/ 996580 h 4939827"/>
              <a:gd name="connsiteX84" fmla="*/ 12192000 w 12192000"/>
              <a:gd name="connsiteY84" fmla="*/ 996726 h 4939827"/>
              <a:gd name="connsiteX85" fmla="*/ 12192000 w 12192000"/>
              <a:gd name="connsiteY85" fmla="*/ 4939827 h 4939827"/>
              <a:gd name="connsiteX86" fmla="*/ 0 w 12192000"/>
              <a:gd name="connsiteY86" fmla="*/ 4939827 h 4939827"/>
              <a:gd name="connsiteX87" fmla="*/ 0 w 12192000"/>
              <a:gd name="connsiteY87" fmla="*/ 512043 h 4939827"/>
              <a:gd name="connsiteX88" fmla="*/ 7381 w 12192000"/>
              <a:gd name="connsiteY88" fmla="*/ 512580 h 4939827"/>
              <a:gd name="connsiteX89" fmla="*/ 100029 w 12192000"/>
              <a:gd name="connsiteY89" fmla="*/ 504758 h 4939827"/>
              <a:gd name="connsiteX90" fmla="*/ 155244 w 12192000"/>
              <a:gd name="connsiteY90" fmla="*/ 525130 h 4939827"/>
              <a:gd name="connsiteX91" fmla="*/ 254366 w 12192000"/>
              <a:gd name="connsiteY91" fmla="*/ 534449 h 4939827"/>
              <a:gd name="connsiteX92" fmla="*/ 447292 w 12192000"/>
              <a:gd name="connsiteY92" fmla="*/ 542725 h 4939827"/>
              <a:gd name="connsiteX93" fmla="*/ 628105 w 12192000"/>
              <a:gd name="connsiteY93" fmla="*/ 547853 h 4939827"/>
              <a:gd name="connsiteX94" fmla="*/ 783146 w 12192000"/>
              <a:gd name="connsiteY94" fmla="*/ 591799 h 4939827"/>
              <a:gd name="connsiteX95" fmla="*/ 1043676 w 12192000"/>
              <a:gd name="connsiteY95" fmla="*/ 591887 h 4939827"/>
              <a:gd name="connsiteX96" fmla="*/ 1281816 w 12192000"/>
              <a:gd name="connsiteY96" fmla="*/ 520946 h 4939827"/>
              <a:gd name="connsiteX97" fmla="*/ 1486347 w 12192000"/>
              <a:gd name="connsiteY97" fmla="*/ 487310 h 4939827"/>
              <a:gd name="connsiteX98" fmla="*/ 1568079 w 12192000"/>
              <a:gd name="connsiteY98" fmla="*/ 462531 h 4939827"/>
              <a:gd name="connsiteX99" fmla="*/ 1622516 w 12192000"/>
              <a:gd name="connsiteY99" fmla="*/ 466058 h 4939827"/>
              <a:gd name="connsiteX100" fmla="*/ 1655457 w 12192000"/>
              <a:gd name="connsiteY100" fmla="*/ 465359 h 4939827"/>
              <a:gd name="connsiteX101" fmla="*/ 1717454 w 12192000"/>
              <a:gd name="connsiteY101" fmla="*/ 417203 h 4939827"/>
              <a:gd name="connsiteX102" fmla="*/ 1913794 w 12192000"/>
              <a:gd name="connsiteY102" fmla="*/ 365255 h 4939827"/>
              <a:gd name="connsiteX103" fmla="*/ 2129762 w 12192000"/>
              <a:gd name="connsiteY103" fmla="*/ 367832 h 4939827"/>
              <a:gd name="connsiteX104" fmla="*/ 2376970 w 12192000"/>
              <a:gd name="connsiteY104" fmla="*/ 350129 h 4939827"/>
              <a:gd name="connsiteX105" fmla="*/ 2480155 w 12192000"/>
              <a:gd name="connsiteY105" fmla="*/ 359227 h 4939827"/>
              <a:gd name="connsiteX106" fmla="*/ 2586782 w 12192000"/>
              <a:gd name="connsiteY106" fmla="*/ 339352 h 4939827"/>
              <a:gd name="connsiteX107" fmla="*/ 2679617 w 12192000"/>
              <a:gd name="connsiteY107" fmla="*/ 305383 h 4939827"/>
              <a:gd name="connsiteX108" fmla="*/ 2788947 w 12192000"/>
              <a:gd name="connsiteY108" fmla="*/ 250375 h 4939827"/>
              <a:gd name="connsiteX109" fmla="*/ 2965530 w 12192000"/>
              <a:gd name="connsiteY109" fmla="*/ 245958 h 4939827"/>
              <a:gd name="connsiteX110" fmla="*/ 3103677 w 12192000"/>
              <a:gd name="connsiteY110" fmla="*/ 209527 h 4939827"/>
              <a:gd name="connsiteX111" fmla="*/ 3126759 w 12192000"/>
              <a:gd name="connsiteY111" fmla="*/ 211226 h 4939827"/>
              <a:gd name="connsiteX112" fmla="*/ 3164020 w 12192000"/>
              <a:gd name="connsiteY112" fmla="*/ 212779 h 4939827"/>
              <a:gd name="connsiteX113" fmla="*/ 3285019 w 12192000"/>
              <a:gd name="connsiteY113" fmla="*/ 220535 h 4939827"/>
              <a:gd name="connsiteX114" fmla="*/ 3365154 w 12192000"/>
              <a:gd name="connsiteY114" fmla="*/ 226416 h 4939827"/>
              <a:gd name="connsiteX115" fmla="*/ 3367507 w 12192000"/>
              <a:gd name="connsiteY115" fmla="*/ 225416 h 4939827"/>
              <a:gd name="connsiteX116" fmla="*/ 3387567 w 12192000"/>
              <a:gd name="connsiteY116" fmla="*/ 227103 h 4939827"/>
              <a:gd name="connsiteX117" fmla="*/ 3498001 w 12192000"/>
              <a:gd name="connsiteY117" fmla="*/ 231941 h 4939827"/>
              <a:gd name="connsiteX118" fmla="*/ 3561557 w 12192000"/>
              <a:gd name="connsiteY118" fmla="*/ 228095 h 4939827"/>
              <a:gd name="connsiteX119" fmla="*/ 3611920 w 12192000"/>
              <a:gd name="connsiteY119" fmla="*/ 218094 h 4939827"/>
              <a:gd name="connsiteX120" fmla="*/ 3620528 w 12192000"/>
              <a:gd name="connsiteY120" fmla="*/ 218788 h 4939827"/>
              <a:gd name="connsiteX121" fmla="*/ 3620766 w 12192000"/>
              <a:gd name="connsiteY121" fmla="*/ 218511 h 4939827"/>
              <a:gd name="connsiteX122" fmla="*/ 3629977 w 12192000"/>
              <a:gd name="connsiteY122" fmla="*/ 218664 h 4939827"/>
              <a:gd name="connsiteX123" fmla="*/ 3636217 w 12192000"/>
              <a:gd name="connsiteY123" fmla="*/ 220048 h 4939827"/>
              <a:gd name="connsiteX124" fmla="*/ 3709484 w 12192000"/>
              <a:gd name="connsiteY124" fmla="*/ 186927 h 4939827"/>
              <a:gd name="connsiteX125" fmla="*/ 3761342 w 12192000"/>
              <a:gd name="connsiteY125" fmla="*/ 177474 h 4939827"/>
              <a:gd name="connsiteX126" fmla="*/ 3799748 w 12192000"/>
              <a:gd name="connsiteY126" fmla="*/ 167154 h 4939827"/>
              <a:gd name="connsiteX127" fmla="*/ 3922756 w 12192000"/>
              <a:gd name="connsiteY127" fmla="*/ 194044 h 4939827"/>
              <a:gd name="connsiteX128" fmla="*/ 4028476 w 12192000"/>
              <a:gd name="connsiteY128" fmla="*/ 223679 h 4939827"/>
              <a:gd name="connsiteX129" fmla="*/ 4191582 w 12192000"/>
              <a:gd name="connsiteY129" fmla="*/ 238952 h 4939827"/>
              <a:gd name="connsiteX130" fmla="*/ 4251024 w 12192000"/>
              <a:gd name="connsiteY130" fmla="*/ 240874 h 4939827"/>
              <a:gd name="connsiteX131" fmla="*/ 4355275 w 12192000"/>
              <a:gd name="connsiteY131" fmla="*/ 260205 h 4939827"/>
              <a:gd name="connsiteX132" fmla="*/ 4423807 w 12192000"/>
              <a:gd name="connsiteY132" fmla="*/ 270366 h 4939827"/>
              <a:gd name="connsiteX133" fmla="*/ 4558432 w 12192000"/>
              <a:gd name="connsiteY133" fmla="*/ 269194 h 4939827"/>
              <a:gd name="connsiteX134" fmla="*/ 4635061 w 12192000"/>
              <a:gd name="connsiteY134" fmla="*/ 280682 h 4939827"/>
              <a:gd name="connsiteX135" fmla="*/ 4807427 w 12192000"/>
              <a:gd name="connsiteY135" fmla="*/ 276835 h 4939827"/>
              <a:gd name="connsiteX136" fmla="*/ 5028933 w 12192000"/>
              <a:gd name="connsiteY136" fmla="*/ 183887 h 4939827"/>
              <a:gd name="connsiteX137" fmla="*/ 5093642 w 12192000"/>
              <a:gd name="connsiteY137" fmla="*/ 177214 h 4939827"/>
              <a:gd name="connsiteX138" fmla="*/ 5102642 w 12192000"/>
              <a:gd name="connsiteY138" fmla="*/ 186816 h 4939827"/>
              <a:gd name="connsiteX139" fmla="*/ 5193590 w 12192000"/>
              <a:gd name="connsiteY139" fmla="*/ 156458 h 4939827"/>
              <a:gd name="connsiteX140" fmla="*/ 5323922 w 12192000"/>
              <a:gd name="connsiteY140" fmla="*/ 146332 h 4939827"/>
              <a:gd name="connsiteX141" fmla="*/ 5421860 w 12192000"/>
              <a:gd name="connsiteY141" fmla="*/ 167298 h 4939827"/>
              <a:gd name="connsiteX142" fmla="*/ 5476948 w 12192000"/>
              <a:gd name="connsiteY142" fmla="*/ 173249 h 4939827"/>
              <a:gd name="connsiteX143" fmla="*/ 5516842 w 12192000"/>
              <a:gd name="connsiteY143" fmla="*/ 184018 h 4939827"/>
              <a:gd name="connsiteX144" fmla="*/ 5619415 w 12192000"/>
              <a:gd name="connsiteY144" fmla="*/ 176781 h 4939827"/>
              <a:gd name="connsiteX145" fmla="*/ 5789867 w 12192000"/>
              <a:gd name="connsiteY145" fmla="*/ 150304 h 4939827"/>
              <a:gd name="connsiteX146" fmla="*/ 5825953 w 12192000"/>
              <a:gd name="connsiteY146" fmla="*/ 147907 h 4939827"/>
              <a:gd name="connsiteX147" fmla="*/ 5856168 w 12192000"/>
              <a:gd name="connsiteY147" fmla="*/ 158719 h 4939827"/>
              <a:gd name="connsiteX148" fmla="*/ 5862476 w 12192000"/>
              <a:gd name="connsiteY148" fmla="*/ 172447 h 4939827"/>
              <a:gd name="connsiteX149" fmla="*/ 5882195 w 12192000"/>
              <a:gd name="connsiteY149" fmla="*/ 173195 h 4939827"/>
              <a:gd name="connsiteX150" fmla="*/ 5952585 w 12192000"/>
              <a:gd name="connsiteY150" fmla="*/ 161012 h 4939827"/>
              <a:gd name="connsiteX151" fmla="*/ 6001964 w 12192000"/>
              <a:gd name="connsiteY151" fmla="*/ 154786 h 4939827"/>
              <a:gd name="connsiteX152" fmla="*/ 6184207 w 12192000"/>
              <a:gd name="connsiteY152" fmla="*/ 132658 h 4939827"/>
              <a:gd name="connsiteX153" fmla="*/ 6415830 w 12192000"/>
              <a:gd name="connsiteY153" fmla="*/ 136006 h 4939827"/>
              <a:gd name="connsiteX154" fmla="*/ 6756965 w 12192000"/>
              <a:gd name="connsiteY154" fmla="*/ 57636 h 4939827"/>
              <a:gd name="connsiteX155" fmla="*/ 6819400 w 12192000"/>
              <a:gd name="connsiteY155" fmla="*/ 30742 h 4939827"/>
              <a:gd name="connsiteX156" fmla="*/ 6986370 w 12192000"/>
              <a:gd name="connsiteY156" fmla="*/ 12659 h 4939827"/>
              <a:gd name="connsiteX157" fmla="*/ 6989536 w 12192000"/>
              <a:gd name="connsiteY157" fmla="*/ 14528 h 4939827"/>
              <a:gd name="connsiteX158" fmla="*/ 7015933 w 12192000"/>
              <a:gd name="connsiteY158" fmla="*/ 9653 h 4939827"/>
              <a:gd name="connsiteX159" fmla="*/ 7020592 w 12192000"/>
              <a:gd name="connsiteY159" fmla="*/ 1651 h 4939827"/>
              <a:gd name="connsiteX160" fmla="*/ 7025905 w 12192000"/>
              <a:gd name="connsiteY16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83638 w 12192000"/>
              <a:gd name="connsiteY50" fmla="*/ 299924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622021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281371 w 12192000"/>
              <a:gd name="connsiteY19" fmla="*/ 256875 h 4939827"/>
              <a:gd name="connsiteX20" fmla="*/ 8381609 w 12192000"/>
              <a:gd name="connsiteY20" fmla="*/ 240618 h 4939827"/>
              <a:gd name="connsiteX21" fmla="*/ 8406759 w 12192000"/>
              <a:gd name="connsiteY21" fmla="*/ 232517 h 4939827"/>
              <a:gd name="connsiteX22" fmla="*/ 8426506 w 12192000"/>
              <a:gd name="connsiteY22" fmla="*/ 241842 h 4939827"/>
              <a:gd name="connsiteX23" fmla="*/ 8427949 w 12192000"/>
              <a:gd name="connsiteY23" fmla="*/ 240981 h 4939827"/>
              <a:gd name="connsiteX24" fmla="*/ 8441468 w 12192000"/>
              <a:gd name="connsiteY24" fmla="*/ 241157 h 4939827"/>
              <a:gd name="connsiteX25" fmla="*/ 8565757 w 12192000"/>
              <a:gd name="connsiteY25" fmla="*/ 255317 h 4939827"/>
              <a:gd name="connsiteX26" fmla="*/ 8573171 w 12192000"/>
              <a:gd name="connsiteY26" fmla="*/ 258426 h 4939827"/>
              <a:gd name="connsiteX27" fmla="*/ 8573548 w 12192000"/>
              <a:gd name="connsiteY27" fmla="*/ 258241 h 4939827"/>
              <a:gd name="connsiteX28" fmla="*/ 8622021 w 12192000"/>
              <a:gd name="connsiteY28" fmla="*/ 261028 h 4939827"/>
              <a:gd name="connsiteX29" fmla="*/ 8672650 w 12192000"/>
              <a:gd name="connsiteY29" fmla="*/ 254821 h 4939827"/>
              <a:gd name="connsiteX30" fmla="*/ 8785543 w 12192000"/>
              <a:gd name="connsiteY30" fmla="*/ 263406 h 4939827"/>
              <a:gd name="connsiteX31" fmla="*/ 8830588 w 12192000"/>
              <a:gd name="connsiteY31" fmla="*/ 265483 h 4939827"/>
              <a:gd name="connsiteX32" fmla="*/ 8905142 w 12192000"/>
              <a:gd name="connsiteY32" fmla="*/ 264958 h 4939827"/>
              <a:gd name="connsiteX33" fmla="*/ 8968582 w 12192000"/>
              <a:gd name="connsiteY33" fmla="*/ 262728 h 4939827"/>
              <a:gd name="connsiteX34" fmla="*/ 8972994 w 12192000"/>
              <a:gd name="connsiteY34" fmla="*/ 263284 h 4939827"/>
              <a:gd name="connsiteX35" fmla="*/ 9004605 w 12192000"/>
              <a:gd name="connsiteY35" fmla="*/ 258041 h 4939827"/>
              <a:gd name="connsiteX36" fmla="*/ 9016165 w 12192000"/>
              <a:gd name="connsiteY36" fmla="*/ 261258 h 4939827"/>
              <a:gd name="connsiteX37" fmla="*/ 9043297 w 12192000"/>
              <a:gd name="connsiteY37" fmla="*/ 281547 h 4939827"/>
              <a:gd name="connsiteX38" fmla="*/ 9048315 w 12192000"/>
              <a:gd name="connsiteY38" fmla="*/ 279264 h 4939827"/>
              <a:gd name="connsiteX39" fmla="*/ 9054706 w 12192000"/>
              <a:gd name="connsiteY39" fmla="*/ 278538 h 4939827"/>
              <a:gd name="connsiteX40" fmla="*/ 9070919 w 12192000"/>
              <a:gd name="connsiteY40" fmla="*/ 281810 h 4939827"/>
              <a:gd name="connsiteX41" fmla="*/ 9076813 w 12192000"/>
              <a:gd name="connsiteY41" fmla="*/ 283909 h 4939827"/>
              <a:gd name="connsiteX42" fmla="*/ 9085871 w 12192000"/>
              <a:gd name="connsiteY42" fmla="*/ 285133 h 4939827"/>
              <a:gd name="connsiteX43" fmla="*/ 9086159 w 12192000"/>
              <a:gd name="connsiteY43" fmla="*/ 284887 h 4939827"/>
              <a:gd name="connsiteX44" fmla="*/ 9134606 w 12192000"/>
              <a:gd name="connsiteY44" fmla="*/ 288168 h 4939827"/>
              <a:gd name="connsiteX45" fmla="*/ 9195590 w 12192000"/>
              <a:gd name="connsiteY45" fmla="*/ 279568 h 4939827"/>
              <a:gd name="connsiteX46" fmla="*/ 9219336 w 12192000"/>
              <a:gd name="connsiteY46" fmla="*/ 278133 h 4939827"/>
              <a:gd name="connsiteX47" fmla="*/ 9232362 w 12192000"/>
              <a:gd name="connsiteY47" fmla="*/ 275894 h 4939827"/>
              <a:gd name="connsiteX48" fmla="*/ 9283638 w 12192000"/>
              <a:gd name="connsiteY48" fmla="*/ 299924 h 4939827"/>
              <a:gd name="connsiteX49" fmla="*/ 9371484 w 12192000"/>
              <a:gd name="connsiteY49" fmla="*/ 329634 h 4939827"/>
              <a:gd name="connsiteX50" fmla="*/ 9404829 w 12192000"/>
              <a:gd name="connsiteY50" fmla="*/ 339038 h 4939827"/>
              <a:gd name="connsiteX51" fmla="*/ 9427021 w 12192000"/>
              <a:gd name="connsiteY51" fmla="*/ 358784 h 4939827"/>
              <a:gd name="connsiteX52" fmla="*/ 9670844 w 12192000"/>
              <a:gd name="connsiteY52" fmla="*/ 405128 h 4939827"/>
              <a:gd name="connsiteX53" fmla="*/ 9816083 w 12192000"/>
              <a:gd name="connsiteY53" fmla="*/ 416573 h 4939827"/>
              <a:gd name="connsiteX54" fmla="*/ 9936741 w 12192000"/>
              <a:gd name="connsiteY54" fmla="*/ 437044 h 4939827"/>
              <a:gd name="connsiteX55" fmla="*/ 10050093 w 12192000"/>
              <a:gd name="connsiteY55" fmla="*/ 443783 h 4939827"/>
              <a:gd name="connsiteX56" fmla="*/ 10130090 w 12192000"/>
              <a:gd name="connsiteY56" fmla="*/ 459520 h 4939827"/>
              <a:gd name="connsiteX57" fmla="*/ 10173456 w 12192000"/>
              <a:gd name="connsiteY57" fmla="*/ 457749 h 4939827"/>
              <a:gd name="connsiteX58" fmla="*/ 10218232 w 12192000"/>
              <a:gd name="connsiteY58" fmla="*/ 459820 h 4939827"/>
              <a:gd name="connsiteX59" fmla="*/ 10354176 w 12192000"/>
              <a:gd name="connsiteY59" fmla="*/ 471377 h 4939827"/>
              <a:gd name="connsiteX60" fmla="*/ 10430681 w 12192000"/>
              <a:gd name="connsiteY60" fmla="*/ 481226 h 4939827"/>
              <a:gd name="connsiteX61" fmla="*/ 10478169 w 12192000"/>
              <a:gd name="connsiteY61" fmla="*/ 481774 h 4939827"/>
              <a:gd name="connsiteX62" fmla="*/ 10540907 w 12192000"/>
              <a:gd name="connsiteY62" fmla="*/ 485607 h 4939827"/>
              <a:gd name="connsiteX63" fmla="*/ 10614941 w 12192000"/>
              <a:gd name="connsiteY63" fmla="*/ 487592 h 4939827"/>
              <a:gd name="connsiteX64" fmla="*/ 10674098 w 12192000"/>
              <a:gd name="connsiteY64" fmla="*/ 521656 h 4939827"/>
              <a:gd name="connsiteX65" fmla="*/ 10874834 w 12192000"/>
              <a:gd name="connsiteY65" fmla="*/ 574867 h 4939827"/>
              <a:gd name="connsiteX66" fmla="*/ 10944981 w 12192000"/>
              <a:gd name="connsiteY66" fmla="*/ 615042 h 4939827"/>
              <a:gd name="connsiteX67" fmla="*/ 11006376 w 12192000"/>
              <a:gd name="connsiteY67" fmla="*/ 645957 h 4939827"/>
              <a:gd name="connsiteX68" fmla="*/ 11076308 w 12192000"/>
              <a:gd name="connsiteY68" fmla="*/ 675698 h 4939827"/>
              <a:gd name="connsiteX69" fmla="*/ 11148789 w 12192000"/>
              <a:gd name="connsiteY69" fmla="*/ 685041 h 4939827"/>
              <a:gd name="connsiteX70" fmla="*/ 11249129 w 12192000"/>
              <a:gd name="connsiteY70" fmla="*/ 684218 h 4939827"/>
              <a:gd name="connsiteX71" fmla="*/ 11299915 w 12192000"/>
              <a:gd name="connsiteY71" fmla="*/ 692177 h 4939827"/>
              <a:gd name="connsiteX72" fmla="*/ 11386973 w 12192000"/>
              <a:gd name="connsiteY72" fmla="*/ 708209 h 4939827"/>
              <a:gd name="connsiteX73" fmla="*/ 11500105 w 12192000"/>
              <a:gd name="connsiteY73" fmla="*/ 735014 h 4939827"/>
              <a:gd name="connsiteX74" fmla="*/ 11621735 w 12192000"/>
              <a:gd name="connsiteY74" fmla="*/ 789584 h 4939827"/>
              <a:gd name="connsiteX75" fmla="*/ 11691200 w 12192000"/>
              <a:gd name="connsiteY75" fmla="*/ 867902 h 4939827"/>
              <a:gd name="connsiteX76" fmla="*/ 11819427 w 12192000"/>
              <a:gd name="connsiteY76" fmla="*/ 911634 h 4939827"/>
              <a:gd name="connsiteX77" fmla="*/ 11969720 w 12192000"/>
              <a:gd name="connsiteY77" fmla="*/ 964737 h 4939827"/>
              <a:gd name="connsiteX78" fmla="*/ 12055766 w 12192000"/>
              <a:gd name="connsiteY78" fmla="*/ 991268 h 4939827"/>
              <a:gd name="connsiteX79" fmla="*/ 12171539 w 12192000"/>
              <a:gd name="connsiteY79" fmla="*/ 995427 h 4939827"/>
              <a:gd name="connsiteX80" fmla="*/ 12187831 w 12192000"/>
              <a:gd name="connsiteY80" fmla="*/ 996580 h 4939827"/>
              <a:gd name="connsiteX81" fmla="*/ 12192000 w 12192000"/>
              <a:gd name="connsiteY81" fmla="*/ 996726 h 4939827"/>
              <a:gd name="connsiteX82" fmla="*/ 12192000 w 12192000"/>
              <a:gd name="connsiteY82" fmla="*/ 4939827 h 4939827"/>
              <a:gd name="connsiteX83" fmla="*/ 0 w 12192000"/>
              <a:gd name="connsiteY83" fmla="*/ 4939827 h 4939827"/>
              <a:gd name="connsiteX84" fmla="*/ 0 w 12192000"/>
              <a:gd name="connsiteY84" fmla="*/ 512043 h 4939827"/>
              <a:gd name="connsiteX85" fmla="*/ 7381 w 12192000"/>
              <a:gd name="connsiteY85" fmla="*/ 512580 h 4939827"/>
              <a:gd name="connsiteX86" fmla="*/ 100029 w 12192000"/>
              <a:gd name="connsiteY86" fmla="*/ 504758 h 4939827"/>
              <a:gd name="connsiteX87" fmla="*/ 155244 w 12192000"/>
              <a:gd name="connsiteY87" fmla="*/ 525130 h 4939827"/>
              <a:gd name="connsiteX88" fmla="*/ 254366 w 12192000"/>
              <a:gd name="connsiteY88" fmla="*/ 534449 h 4939827"/>
              <a:gd name="connsiteX89" fmla="*/ 447292 w 12192000"/>
              <a:gd name="connsiteY89" fmla="*/ 542725 h 4939827"/>
              <a:gd name="connsiteX90" fmla="*/ 628105 w 12192000"/>
              <a:gd name="connsiteY90" fmla="*/ 547853 h 4939827"/>
              <a:gd name="connsiteX91" fmla="*/ 783146 w 12192000"/>
              <a:gd name="connsiteY91" fmla="*/ 591799 h 4939827"/>
              <a:gd name="connsiteX92" fmla="*/ 1043676 w 12192000"/>
              <a:gd name="connsiteY92" fmla="*/ 591887 h 4939827"/>
              <a:gd name="connsiteX93" fmla="*/ 1281816 w 12192000"/>
              <a:gd name="connsiteY93" fmla="*/ 520946 h 4939827"/>
              <a:gd name="connsiteX94" fmla="*/ 1486347 w 12192000"/>
              <a:gd name="connsiteY94" fmla="*/ 487310 h 4939827"/>
              <a:gd name="connsiteX95" fmla="*/ 1568079 w 12192000"/>
              <a:gd name="connsiteY95" fmla="*/ 462531 h 4939827"/>
              <a:gd name="connsiteX96" fmla="*/ 1622516 w 12192000"/>
              <a:gd name="connsiteY96" fmla="*/ 466058 h 4939827"/>
              <a:gd name="connsiteX97" fmla="*/ 1655457 w 12192000"/>
              <a:gd name="connsiteY97" fmla="*/ 465359 h 4939827"/>
              <a:gd name="connsiteX98" fmla="*/ 1717454 w 12192000"/>
              <a:gd name="connsiteY98" fmla="*/ 417203 h 4939827"/>
              <a:gd name="connsiteX99" fmla="*/ 1913794 w 12192000"/>
              <a:gd name="connsiteY99" fmla="*/ 365255 h 4939827"/>
              <a:gd name="connsiteX100" fmla="*/ 2129762 w 12192000"/>
              <a:gd name="connsiteY100" fmla="*/ 367832 h 4939827"/>
              <a:gd name="connsiteX101" fmla="*/ 2376970 w 12192000"/>
              <a:gd name="connsiteY101" fmla="*/ 350129 h 4939827"/>
              <a:gd name="connsiteX102" fmla="*/ 2480155 w 12192000"/>
              <a:gd name="connsiteY102" fmla="*/ 359227 h 4939827"/>
              <a:gd name="connsiteX103" fmla="*/ 2586782 w 12192000"/>
              <a:gd name="connsiteY103" fmla="*/ 339352 h 4939827"/>
              <a:gd name="connsiteX104" fmla="*/ 2679617 w 12192000"/>
              <a:gd name="connsiteY104" fmla="*/ 305383 h 4939827"/>
              <a:gd name="connsiteX105" fmla="*/ 2788947 w 12192000"/>
              <a:gd name="connsiteY105" fmla="*/ 250375 h 4939827"/>
              <a:gd name="connsiteX106" fmla="*/ 2965530 w 12192000"/>
              <a:gd name="connsiteY106" fmla="*/ 245958 h 4939827"/>
              <a:gd name="connsiteX107" fmla="*/ 3103677 w 12192000"/>
              <a:gd name="connsiteY107" fmla="*/ 209527 h 4939827"/>
              <a:gd name="connsiteX108" fmla="*/ 3126759 w 12192000"/>
              <a:gd name="connsiteY108" fmla="*/ 211226 h 4939827"/>
              <a:gd name="connsiteX109" fmla="*/ 3164020 w 12192000"/>
              <a:gd name="connsiteY109" fmla="*/ 212779 h 4939827"/>
              <a:gd name="connsiteX110" fmla="*/ 3285019 w 12192000"/>
              <a:gd name="connsiteY110" fmla="*/ 220535 h 4939827"/>
              <a:gd name="connsiteX111" fmla="*/ 3365154 w 12192000"/>
              <a:gd name="connsiteY111" fmla="*/ 226416 h 4939827"/>
              <a:gd name="connsiteX112" fmla="*/ 3367507 w 12192000"/>
              <a:gd name="connsiteY112" fmla="*/ 225416 h 4939827"/>
              <a:gd name="connsiteX113" fmla="*/ 3387567 w 12192000"/>
              <a:gd name="connsiteY113" fmla="*/ 227103 h 4939827"/>
              <a:gd name="connsiteX114" fmla="*/ 3498001 w 12192000"/>
              <a:gd name="connsiteY114" fmla="*/ 231941 h 4939827"/>
              <a:gd name="connsiteX115" fmla="*/ 3561557 w 12192000"/>
              <a:gd name="connsiteY115" fmla="*/ 228095 h 4939827"/>
              <a:gd name="connsiteX116" fmla="*/ 3611920 w 12192000"/>
              <a:gd name="connsiteY116" fmla="*/ 218094 h 4939827"/>
              <a:gd name="connsiteX117" fmla="*/ 3620528 w 12192000"/>
              <a:gd name="connsiteY117" fmla="*/ 218788 h 4939827"/>
              <a:gd name="connsiteX118" fmla="*/ 3620766 w 12192000"/>
              <a:gd name="connsiteY118" fmla="*/ 218511 h 4939827"/>
              <a:gd name="connsiteX119" fmla="*/ 3629977 w 12192000"/>
              <a:gd name="connsiteY119" fmla="*/ 218664 h 4939827"/>
              <a:gd name="connsiteX120" fmla="*/ 3636217 w 12192000"/>
              <a:gd name="connsiteY120" fmla="*/ 220048 h 4939827"/>
              <a:gd name="connsiteX121" fmla="*/ 3709484 w 12192000"/>
              <a:gd name="connsiteY121" fmla="*/ 186927 h 4939827"/>
              <a:gd name="connsiteX122" fmla="*/ 3761342 w 12192000"/>
              <a:gd name="connsiteY122" fmla="*/ 177474 h 4939827"/>
              <a:gd name="connsiteX123" fmla="*/ 3799748 w 12192000"/>
              <a:gd name="connsiteY123" fmla="*/ 167154 h 4939827"/>
              <a:gd name="connsiteX124" fmla="*/ 3922756 w 12192000"/>
              <a:gd name="connsiteY124" fmla="*/ 194044 h 4939827"/>
              <a:gd name="connsiteX125" fmla="*/ 4028476 w 12192000"/>
              <a:gd name="connsiteY125" fmla="*/ 223679 h 4939827"/>
              <a:gd name="connsiteX126" fmla="*/ 4191582 w 12192000"/>
              <a:gd name="connsiteY126" fmla="*/ 238952 h 4939827"/>
              <a:gd name="connsiteX127" fmla="*/ 4251024 w 12192000"/>
              <a:gd name="connsiteY127" fmla="*/ 240874 h 4939827"/>
              <a:gd name="connsiteX128" fmla="*/ 4355275 w 12192000"/>
              <a:gd name="connsiteY128" fmla="*/ 260205 h 4939827"/>
              <a:gd name="connsiteX129" fmla="*/ 4423807 w 12192000"/>
              <a:gd name="connsiteY129" fmla="*/ 270366 h 4939827"/>
              <a:gd name="connsiteX130" fmla="*/ 4558432 w 12192000"/>
              <a:gd name="connsiteY130" fmla="*/ 269194 h 4939827"/>
              <a:gd name="connsiteX131" fmla="*/ 4635061 w 12192000"/>
              <a:gd name="connsiteY131" fmla="*/ 280682 h 4939827"/>
              <a:gd name="connsiteX132" fmla="*/ 4807427 w 12192000"/>
              <a:gd name="connsiteY132" fmla="*/ 276835 h 4939827"/>
              <a:gd name="connsiteX133" fmla="*/ 5028933 w 12192000"/>
              <a:gd name="connsiteY133" fmla="*/ 183887 h 4939827"/>
              <a:gd name="connsiteX134" fmla="*/ 5093642 w 12192000"/>
              <a:gd name="connsiteY134" fmla="*/ 177214 h 4939827"/>
              <a:gd name="connsiteX135" fmla="*/ 5102642 w 12192000"/>
              <a:gd name="connsiteY135" fmla="*/ 186816 h 4939827"/>
              <a:gd name="connsiteX136" fmla="*/ 5193590 w 12192000"/>
              <a:gd name="connsiteY136" fmla="*/ 156458 h 4939827"/>
              <a:gd name="connsiteX137" fmla="*/ 5323922 w 12192000"/>
              <a:gd name="connsiteY137" fmla="*/ 146332 h 4939827"/>
              <a:gd name="connsiteX138" fmla="*/ 5421860 w 12192000"/>
              <a:gd name="connsiteY138" fmla="*/ 167298 h 4939827"/>
              <a:gd name="connsiteX139" fmla="*/ 5476948 w 12192000"/>
              <a:gd name="connsiteY139" fmla="*/ 173249 h 4939827"/>
              <a:gd name="connsiteX140" fmla="*/ 5516842 w 12192000"/>
              <a:gd name="connsiteY140" fmla="*/ 184018 h 4939827"/>
              <a:gd name="connsiteX141" fmla="*/ 5619415 w 12192000"/>
              <a:gd name="connsiteY141" fmla="*/ 176781 h 4939827"/>
              <a:gd name="connsiteX142" fmla="*/ 5789867 w 12192000"/>
              <a:gd name="connsiteY142" fmla="*/ 150304 h 4939827"/>
              <a:gd name="connsiteX143" fmla="*/ 5825953 w 12192000"/>
              <a:gd name="connsiteY143" fmla="*/ 147907 h 4939827"/>
              <a:gd name="connsiteX144" fmla="*/ 5856168 w 12192000"/>
              <a:gd name="connsiteY144" fmla="*/ 158719 h 4939827"/>
              <a:gd name="connsiteX145" fmla="*/ 5862476 w 12192000"/>
              <a:gd name="connsiteY145" fmla="*/ 172447 h 4939827"/>
              <a:gd name="connsiteX146" fmla="*/ 5882195 w 12192000"/>
              <a:gd name="connsiteY146" fmla="*/ 173195 h 4939827"/>
              <a:gd name="connsiteX147" fmla="*/ 5952585 w 12192000"/>
              <a:gd name="connsiteY147" fmla="*/ 161012 h 4939827"/>
              <a:gd name="connsiteX148" fmla="*/ 6001964 w 12192000"/>
              <a:gd name="connsiteY148" fmla="*/ 154786 h 4939827"/>
              <a:gd name="connsiteX149" fmla="*/ 6184207 w 12192000"/>
              <a:gd name="connsiteY149" fmla="*/ 132658 h 4939827"/>
              <a:gd name="connsiteX150" fmla="*/ 6415830 w 12192000"/>
              <a:gd name="connsiteY150" fmla="*/ 136006 h 4939827"/>
              <a:gd name="connsiteX151" fmla="*/ 6756965 w 12192000"/>
              <a:gd name="connsiteY151" fmla="*/ 57636 h 4939827"/>
              <a:gd name="connsiteX152" fmla="*/ 6819400 w 12192000"/>
              <a:gd name="connsiteY152" fmla="*/ 30742 h 4939827"/>
              <a:gd name="connsiteX153" fmla="*/ 6986370 w 12192000"/>
              <a:gd name="connsiteY153" fmla="*/ 12659 h 4939827"/>
              <a:gd name="connsiteX154" fmla="*/ 6989536 w 12192000"/>
              <a:gd name="connsiteY154" fmla="*/ 14528 h 4939827"/>
              <a:gd name="connsiteX155" fmla="*/ 7015933 w 12192000"/>
              <a:gd name="connsiteY155" fmla="*/ 9653 h 4939827"/>
              <a:gd name="connsiteX156" fmla="*/ 7020592 w 12192000"/>
              <a:gd name="connsiteY156" fmla="*/ 1651 h 4939827"/>
              <a:gd name="connsiteX157" fmla="*/ 7025905 w 12192000"/>
              <a:gd name="connsiteY15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58681 w 12192000"/>
              <a:gd name="connsiteY16" fmla="*/ 219431 h 4939827"/>
              <a:gd name="connsiteX17" fmla="*/ 8126175 w 12192000"/>
              <a:gd name="connsiteY17" fmla="*/ 240005 h 4939827"/>
              <a:gd name="connsiteX18" fmla="*/ 8281371 w 12192000"/>
              <a:gd name="connsiteY18" fmla="*/ 256875 h 4939827"/>
              <a:gd name="connsiteX19" fmla="*/ 8381609 w 12192000"/>
              <a:gd name="connsiteY19" fmla="*/ 240618 h 4939827"/>
              <a:gd name="connsiteX20" fmla="*/ 8406759 w 12192000"/>
              <a:gd name="connsiteY20" fmla="*/ 232517 h 4939827"/>
              <a:gd name="connsiteX21" fmla="*/ 8426506 w 12192000"/>
              <a:gd name="connsiteY21" fmla="*/ 241842 h 4939827"/>
              <a:gd name="connsiteX22" fmla="*/ 8427949 w 12192000"/>
              <a:gd name="connsiteY22" fmla="*/ 240981 h 4939827"/>
              <a:gd name="connsiteX23" fmla="*/ 8441468 w 12192000"/>
              <a:gd name="connsiteY23" fmla="*/ 241157 h 4939827"/>
              <a:gd name="connsiteX24" fmla="*/ 8565757 w 12192000"/>
              <a:gd name="connsiteY24" fmla="*/ 255317 h 4939827"/>
              <a:gd name="connsiteX25" fmla="*/ 8573171 w 12192000"/>
              <a:gd name="connsiteY25" fmla="*/ 258426 h 4939827"/>
              <a:gd name="connsiteX26" fmla="*/ 8573548 w 12192000"/>
              <a:gd name="connsiteY26" fmla="*/ 258241 h 4939827"/>
              <a:gd name="connsiteX27" fmla="*/ 8622021 w 12192000"/>
              <a:gd name="connsiteY27" fmla="*/ 261028 h 4939827"/>
              <a:gd name="connsiteX28" fmla="*/ 8672650 w 12192000"/>
              <a:gd name="connsiteY28" fmla="*/ 254821 h 4939827"/>
              <a:gd name="connsiteX29" fmla="*/ 8785543 w 12192000"/>
              <a:gd name="connsiteY29" fmla="*/ 263406 h 4939827"/>
              <a:gd name="connsiteX30" fmla="*/ 8830588 w 12192000"/>
              <a:gd name="connsiteY30" fmla="*/ 265483 h 4939827"/>
              <a:gd name="connsiteX31" fmla="*/ 8905142 w 12192000"/>
              <a:gd name="connsiteY31" fmla="*/ 264958 h 4939827"/>
              <a:gd name="connsiteX32" fmla="*/ 8968582 w 12192000"/>
              <a:gd name="connsiteY32" fmla="*/ 262728 h 4939827"/>
              <a:gd name="connsiteX33" fmla="*/ 8972994 w 12192000"/>
              <a:gd name="connsiteY33" fmla="*/ 263284 h 4939827"/>
              <a:gd name="connsiteX34" fmla="*/ 9004605 w 12192000"/>
              <a:gd name="connsiteY34" fmla="*/ 258041 h 4939827"/>
              <a:gd name="connsiteX35" fmla="*/ 9016165 w 12192000"/>
              <a:gd name="connsiteY35" fmla="*/ 261258 h 4939827"/>
              <a:gd name="connsiteX36" fmla="*/ 9043297 w 12192000"/>
              <a:gd name="connsiteY36" fmla="*/ 281547 h 4939827"/>
              <a:gd name="connsiteX37" fmla="*/ 9048315 w 12192000"/>
              <a:gd name="connsiteY37" fmla="*/ 279264 h 4939827"/>
              <a:gd name="connsiteX38" fmla="*/ 9054706 w 12192000"/>
              <a:gd name="connsiteY38" fmla="*/ 278538 h 4939827"/>
              <a:gd name="connsiteX39" fmla="*/ 9070919 w 12192000"/>
              <a:gd name="connsiteY39" fmla="*/ 281810 h 4939827"/>
              <a:gd name="connsiteX40" fmla="*/ 9076813 w 12192000"/>
              <a:gd name="connsiteY40" fmla="*/ 283909 h 4939827"/>
              <a:gd name="connsiteX41" fmla="*/ 9085871 w 12192000"/>
              <a:gd name="connsiteY41" fmla="*/ 285133 h 4939827"/>
              <a:gd name="connsiteX42" fmla="*/ 9086159 w 12192000"/>
              <a:gd name="connsiteY42" fmla="*/ 284887 h 4939827"/>
              <a:gd name="connsiteX43" fmla="*/ 9134606 w 12192000"/>
              <a:gd name="connsiteY43" fmla="*/ 288168 h 4939827"/>
              <a:gd name="connsiteX44" fmla="*/ 9195590 w 12192000"/>
              <a:gd name="connsiteY44" fmla="*/ 279568 h 4939827"/>
              <a:gd name="connsiteX45" fmla="*/ 9219336 w 12192000"/>
              <a:gd name="connsiteY45" fmla="*/ 278133 h 4939827"/>
              <a:gd name="connsiteX46" fmla="*/ 9232362 w 12192000"/>
              <a:gd name="connsiteY46" fmla="*/ 275894 h 4939827"/>
              <a:gd name="connsiteX47" fmla="*/ 9283638 w 12192000"/>
              <a:gd name="connsiteY47" fmla="*/ 299924 h 4939827"/>
              <a:gd name="connsiteX48" fmla="*/ 9371484 w 12192000"/>
              <a:gd name="connsiteY48" fmla="*/ 329634 h 4939827"/>
              <a:gd name="connsiteX49" fmla="*/ 9404829 w 12192000"/>
              <a:gd name="connsiteY49" fmla="*/ 339038 h 4939827"/>
              <a:gd name="connsiteX50" fmla="*/ 9427021 w 12192000"/>
              <a:gd name="connsiteY50" fmla="*/ 358784 h 4939827"/>
              <a:gd name="connsiteX51" fmla="*/ 9670844 w 12192000"/>
              <a:gd name="connsiteY51" fmla="*/ 405128 h 4939827"/>
              <a:gd name="connsiteX52" fmla="*/ 9816083 w 12192000"/>
              <a:gd name="connsiteY52" fmla="*/ 416573 h 4939827"/>
              <a:gd name="connsiteX53" fmla="*/ 9936741 w 12192000"/>
              <a:gd name="connsiteY53" fmla="*/ 437044 h 4939827"/>
              <a:gd name="connsiteX54" fmla="*/ 10050093 w 12192000"/>
              <a:gd name="connsiteY54" fmla="*/ 443783 h 4939827"/>
              <a:gd name="connsiteX55" fmla="*/ 10130090 w 12192000"/>
              <a:gd name="connsiteY55" fmla="*/ 459520 h 4939827"/>
              <a:gd name="connsiteX56" fmla="*/ 10173456 w 12192000"/>
              <a:gd name="connsiteY56" fmla="*/ 457749 h 4939827"/>
              <a:gd name="connsiteX57" fmla="*/ 10218232 w 12192000"/>
              <a:gd name="connsiteY57" fmla="*/ 459820 h 4939827"/>
              <a:gd name="connsiteX58" fmla="*/ 10354176 w 12192000"/>
              <a:gd name="connsiteY58" fmla="*/ 471377 h 4939827"/>
              <a:gd name="connsiteX59" fmla="*/ 10430681 w 12192000"/>
              <a:gd name="connsiteY59" fmla="*/ 481226 h 4939827"/>
              <a:gd name="connsiteX60" fmla="*/ 10478169 w 12192000"/>
              <a:gd name="connsiteY60" fmla="*/ 481774 h 4939827"/>
              <a:gd name="connsiteX61" fmla="*/ 10540907 w 12192000"/>
              <a:gd name="connsiteY61" fmla="*/ 485607 h 4939827"/>
              <a:gd name="connsiteX62" fmla="*/ 10614941 w 12192000"/>
              <a:gd name="connsiteY62" fmla="*/ 487592 h 4939827"/>
              <a:gd name="connsiteX63" fmla="*/ 10674098 w 12192000"/>
              <a:gd name="connsiteY63" fmla="*/ 521656 h 4939827"/>
              <a:gd name="connsiteX64" fmla="*/ 10874834 w 12192000"/>
              <a:gd name="connsiteY64" fmla="*/ 574867 h 4939827"/>
              <a:gd name="connsiteX65" fmla="*/ 10944981 w 12192000"/>
              <a:gd name="connsiteY65" fmla="*/ 615042 h 4939827"/>
              <a:gd name="connsiteX66" fmla="*/ 11006376 w 12192000"/>
              <a:gd name="connsiteY66" fmla="*/ 645957 h 4939827"/>
              <a:gd name="connsiteX67" fmla="*/ 11076308 w 12192000"/>
              <a:gd name="connsiteY67" fmla="*/ 675698 h 4939827"/>
              <a:gd name="connsiteX68" fmla="*/ 11148789 w 12192000"/>
              <a:gd name="connsiteY68" fmla="*/ 685041 h 4939827"/>
              <a:gd name="connsiteX69" fmla="*/ 11249129 w 12192000"/>
              <a:gd name="connsiteY69" fmla="*/ 684218 h 4939827"/>
              <a:gd name="connsiteX70" fmla="*/ 11299915 w 12192000"/>
              <a:gd name="connsiteY70" fmla="*/ 692177 h 4939827"/>
              <a:gd name="connsiteX71" fmla="*/ 11386973 w 12192000"/>
              <a:gd name="connsiteY71" fmla="*/ 708209 h 4939827"/>
              <a:gd name="connsiteX72" fmla="*/ 11500105 w 12192000"/>
              <a:gd name="connsiteY72" fmla="*/ 735014 h 4939827"/>
              <a:gd name="connsiteX73" fmla="*/ 11621735 w 12192000"/>
              <a:gd name="connsiteY73" fmla="*/ 789584 h 4939827"/>
              <a:gd name="connsiteX74" fmla="*/ 11691200 w 12192000"/>
              <a:gd name="connsiteY74" fmla="*/ 867902 h 4939827"/>
              <a:gd name="connsiteX75" fmla="*/ 11819427 w 12192000"/>
              <a:gd name="connsiteY75" fmla="*/ 911634 h 4939827"/>
              <a:gd name="connsiteX76" fmla="*/ 11969720 w 12192000"/>
              <a:gd name="connsiteY76" fmla="*/ 964737 h 4939827"/>
              <a:gd name="connsiteX77" fmla="*/ 12055766 w 12192000"/>
              <a:gd name="connsiteY77" fmla="*/ 991268 h 4939827"/>
              <a:gd name="connsiteX78" fmla="*/ 12171539 w 12192000"/>
              <a:gd name="connsiteY78" fmla="*/ 995427 h 4939827"/>
              <a:gd name="connsiteX79" fmla="*/ 12187831 w 12192000"/>
              <a:gd name="connsiteY79" fmla="*/ 996580 h 4939827"/>
              <a:gd name="connsiteX80" fmla="*/ 12192000 w 12192000"/>
              <a:gd name="connsiteY80" fmla="*/ 996726 h 4939827"/>
              <a:gd name="connsiteX81" fmla="*/ 12192000 w 12192000"/>
              <a:gd name="connsiteY81" fmla="*/ 4939827 h 4939827"/>
              <a:gd name="connsiteX82" fmla="*/ 0 w 12192000"/>
              <a:gd name="connsiteY82" fmla="*/ 4939827 h 4939827"/>
              <a:gd name="connsiteX83" fmla="*/ 0 w 12192000"/>
              <a:gd name="connsiteY83" fmla="*/ 512043 h 4939827"/>
              <a:gd name="connsiteX84" fmla="*/ 7381 w 12192000"/>
              <a:gd name="connsiteY84" fmla="*/ 512580 h 4939827"/>
              <a:gd name="connsiteX85" fmla="*/ 100029 w 12192000"/>
              <a:gd name="connsiteY85" fmla="*/ 504758 h 4939827"/>
              <a:gd name="connsiteX86" fmla="*/ 155244 w 12192000"/>
              <a:gd name="connsiteY86" fmla="*/ 525130 h 4939827"/>
              <a:gd name="connsiteX87" fmla="*/ 254366 w 12192000"/>
              <a:gd name="connsiteY87" fmla="*/ 534449 h 4939827"/>
              <a:gd name="connsiteX88" fmla="*/ 447292 w 12192000"/>
              <a:gd name="connsiteY88" fmla="*/ 542725 h 4939827"/>
              <a:gd name="connsiteX89" fmla="*/ 628105 w 12192000"/>
              <a:gd name="connsiteY89" fmla="*/ 547853 h 4939827"/>
              <a:gd name="connsiteX90" fmla="*/ 783146 w 12192000"/>
              <a:gd name="connsiteY90" fmla="*/ 591799 h 4939827"/>
              <a:gd name="connsiteX91" fmla="*/ 1043676 w 12192000"/>
              <a:gd name="connsiteY91" fmla="*/ 591887 h 4939827"/>
              <a:gd name="connsiteX92" fmla="*/ 1281816 w 12192000"/>
              <a:gd name="connsiteY92" fmla="*/ 520946 h 4939827"/>
              <a:gd name="connsiteX93" fmla="*/ 1486347 w 12192000"/>
              <a:gd name="connsiteY93" fmla="*/ 487310 h 4939827"/>
              <a:gd name="connsiteX94" fmla="*/ 1568079 w 12192000"/>
              <a:gd name="connsiteY94" fmla="*/ 462531 h 4939827"/>
              <a:gd name="connsiteX95" fmla="*/ 1622516 w 12192000"/>
              <a:gd name="connsiteY95" fmla="*/ 466058 h 4939827"/>
              <a:gd name="connsiteX96" fmla="*/ 1655457 w 12192000"/>
              <a:gd name="connsiteY96" fmla="*/ 465359 h 4939827"/>
              <a:gd name="connsiteX97" fmla="*/ 1717454 w 12192000"/>
              <a:gd name="connsiteY97" fmla="*/ 417203 h 4939827"/>
              <a:gd name="connsiteX98" fmla="*/ 1913794 w 12192000"/>
              <a:gd name="connsiteY98" fmla="*/ 365255 h 4939827"/>
              <a:gd name="connsiteX99" fmla="*/ 2129762 w 12192000"/>
              <a:gd name="connsiteY99" fmla="*/ 367832 h 4939827"/>
              <a:gd name="connsiteX100" fmla="*/ 2376970 w 12192000"/>
              <a:gd name="connsiteY100" fmla="*/ 350129 h 4939827"/>
              <a:gd name="connsiteX101" fmla="*/ 2480155 w 12192000"/>
              <a:gd name="connsiteY101" fmla="*/ 359227 h 4939827"/>
              <a:gd name="connsiteX102" fmla="*/ 2586782 w 12192000"/>
              <a:gd name="connsiteY102" fmla="*/ 339352 h 4939827"/>
              <a:gd name="connsiteX103" fmla="*/ 2679617 w 12192000"/>
              <a:gd name="connsiteY103" fmla="*/ 305383 h 4939827"/>
              <a:gd name="connsiteX104" fmla="*/ 2788947 w 12192000"/>
              <a:gd name="connsiteY104" fmla="*/ 250375 h 4939827"/>
              <a:gd name="connsiteX105" fmla="*/ 2965530 w 12192000"/>
              <a:gd name="connsiteY105" fmla="*/ 245958 h 4939827"/>
              <a:gd name="connsiteX106" fmla="*/ 3103677 w 12192000"/>
              <a:gd name="connsiteY106" fmla="*/ 209527 h 4939827"/>
              <a:gd name="connsiteX107" fmla="*/ 3126759 w 12192000"/>
              <a:gd name="connsiteY107" fmla="*/ 211226 h 4939827"/>
              <a:gd name="connsiteX108" fmla="*/ 3164020 w 12192000"/>
              <a:gd name="connsiteY108" fmla="*/ 212779 h 4939827"/>
              <a:gd name="connsiteX109" fmla="*/ 3285019 w 12192000"/>
              <a:gd name="connsiteY109" fmla="*/ 220535 h 4939827"/>
              <a:gd name="connsiteX110" fmla="*/ 3365154 w 12192000"/>
              <a:gd name="connsiteY110" fmla="*/ 226416 h 4939827"/>
              <a:gd name="connsiteX111" fmla="*/ 3367507 w 12192000"/>
              <a:gd name="connsiteY111" fmla="*/ 225416 h 4939827"/>
              <a:gd name="connsiteX112" fmla="*/ 3387567 w 12192000"/>
              <a:gd name="connsiteY112" fmla="*/ 227103 h 4939827"/>
              <a:gd name="connsiteX113" fmla="*/ 3498001 w 12192000"/>
              <a:gd name="connsiteY113" fmla="*/ 231941 h 4939827"/>
              <a:gd name="connsiteX114" fmla="*/ 3561557 w 12192000"/>
              <a:gd name="connsiteY114" fmla="*/ 228095 h 4939827"/>
              <a:gd name="connsiteX115" fmla="*/ 3611920 w 12192000"/>
              <a:gd name="connsiteY115" fmla="*/ 218094 h 4939827"/>
              <a:gd name="connsiteX116" fmla="*/ 3620528 w 12192000"/>
              <a:gd name="connsiteY116" fmla="*/ 218788 h 4939827"/>
              <a:gd name="connsiteX117" fmla="*/ 3620766 w 12192000"/>
              <a:gd name="connsiteY117" fmla="*/ 218511 h 4939827"/>
              <a:gd name="connsiteX118" fmla="*/ 3629977 w 12192000"/>
              <a:gd name="connsiteY118" fmla="*/ 218664 h 4939827"/>
              <a:gd name="connsiteX119" fmla="*/ 3636217 w 12192000"/>
              <a:gd name="connsiteY119" fmla="*/ 220048 h 4939827"/>
              <a:gd name="connsiteX120" fmla="*/ 3709484 w 12192000"/>
              <a:gd name="connsiteY120" fmla="*/ 186927 h 4939827"/>
              <a:gd name="connsiteX121" fmla="*/ 3761342 w 12192000"/>
              <a:gd name="connsiteY121" fmla="*/ 177474 h 4939827"/>
              <a:gd name="connsiteX122" fmla="*/ 3799748 w 12192000"/>
              <a:gd name="connsiteY122" fmla="*/ 167154 h 4939827"/>
              <a:gd name="connsiteX123" fmla="*/ 3922756 w 12192000"/>
              <a:gd name="connsiteY123" fmla="*/ 194044 h 4939827"/>
              <a:gd name="connsiteX124" fmla="*/ 4028476 w 12192000"/>
              <a:gd name="connsiteY124" fmla="*/ 223679 h 4939827"/>
              <a:gd name="connsiteX125" fmla="*/ 4191582 w 12192000"/>
              <a:gd name="connsiteY125" fmla="*/ 238952 h 4939827"/>
              <a:gd name="connsiteX126" fmla="*/ 4251024 w 12192000"/>
              <a:gd name="connsiteY126" fmla="*/ 240874 h 4939827"/>
              <a:gd name="connsiteX127" fmla="*/ 4355275 w 12192000"/>
              <a:gd name="connsiteY127" fmla="*/ 260205 h 4939827"/>
              <a:gd name="connsiteX128" fmla="*/ 4423807 w 12192000"/>
              <a:gd name="connsiteY128" fmla="*/ 270366 h 4939827"/>
              <a:gd name="connsiteX129" fmla="*/ 4558432 w 12192000"/>
              <a:gd name="connsiteY129" fmla="*/ 269194 h 4939827"/>
              <a:gd name="connsiteX130" fmla="*/ 4635061 w 12192000"/>
              <a:gd name="connsiteY130" fmla="*/ 280682 h 4939827"/>
              <a:gd name="connsiteX131" fmla="*/ 4807427 w 12192000"/>
              <a:gd name="connsiteY131" fmla="*/ 276835 h 4939827"/>
              <a:gd name="connsiteX132" fmla="*/ 5028933 w 12192000"/>
              <a:gd name="connsiteY132" fmla="*/ 183887 h 4939827"/>
              <a:gd name="connsiteX133" fmla="*/ 5093642 w 12192000"/>
              <a:gd name="connsiteY133" fmla="*/ 177214 h 4939827"/>
              <a:gd name="connsiteX134" fmla="*/ 5102642 w 12192000"/>
              <a:gd name="connsiteY134" fmla="*/ 186816 h 4939827"/>
              <a:gd name="connsiteX135" fmla="*/ 5193590 w 12192000"/>
              <a:gd name="connsiteY135" fmla="*/ 156458 h 4939827"/>
              <a:gd name="connsiteX136" fmla="*/ 5323922 w 12192000"/>
              <a:gd name="connsiteY136" fmla="*/ 146332 h 4939827"/>
              <a:gd name="connsiteX137" fmla="*/ 5421860 w 12192000"/>
              <a:gd name="connsiteY137" fmla="*/ 167298 h 4939827"/>
              <a:gd name="connsiteX138" fmla="*/ 5476948 w 12192000"/>
              <a:gd name="connsiteY138" fmla="*/ 173249 h 4939827"/>
              <a:gd name="connsiteX139" fmla="*/ 5516842 w 12192000"/>
              <a:gd name="connsiteY139" fmla="*/ 184018 h 4939827"/>
              <a:gd name="connsiteX140" fmla="*/ 5619415 w 12192000"/>
              <a:gd name="connsiteY140" fmla="*/ 176781 h 4939827"/>
              <a:gd name="connsiteX141" fmla="*/ 5789867 w 12192000"/>
              <a:gd name="connsiteY141" fmla="*/ 150304 h 4939827"/>
              <a:gd name="connsiteX142" fmla="*/ 5825953 w 12192000"/>
              <a:gd name="connsiteY142" fmla="*/ 147907 h 4939827"/>
              <a:gd name="connsiteX143" fmla="*/ 5856168 w 12192000"/>
              <a:gd name="connsiteY143" fmla="*/ 158719 h 4939827"/>
              <a:gd name="connsiteX144" fmla="*/ 5862476 w 12192000"/>
              <a:gd name="connsiteY144" fmla="*/ 172447 h 4939827"/>
              <a:gd name="connsiteX145" fmla="*/ 5882195 w 12192000"/>
              <a:gd name="connsiteY145" fmla="*/ 173195 h 4939827"/>
              <a:gd name="connsiteX146" fmla="*/ 5952585 w 12192000"/>
              <a:gd name="connsiteY146" fmla="*/ 161012 h 4939827"/>
              <a:gd name="connsiteX147" fmla="*/ 6001964 w 12192000"/>
              <a:gd name="connsiteY147" fmla="*/ 154786 h 4939827"/>
              <a:gd name="connsiteX148" fmla="*/ 6184207 w 12192000"/>
              <a:gd name="connsiteY148" fmla="*/ 132658 h 4939827"/>
              <a:gd name="connsiteX149" fmla="*/ 6415830 w 12192000"/>
              <a:gd name="connsiteY149" fmla="*/ 136006 h 4939827"/>
              <a:gd name="connsiteX150" fmla="*/ 6756965 w 12192000"/>
              <a:gd name="connsiteY150" fmla="*/ 57636 h 4939827"/>
              <a:gd name="connsiteX151" fmla="*/ 6819400 w 12192000"/>
              <a:gd name="connsiteY151" fmla="*/ 30742 h 4939827"/>
              <a:gd name="connsiteX152" fmla="*/ 6986370 w 12192000"/>
              <a:gd name="connsiteY152" fmla="*/ 12659 h 4939827"/>
              <a:gd name="connsiteX153" fmla="*/ 6989536 w 12192000"/>
              <a:gd name="connsiteY153" fmla="*/ 14528 h 4939827"/>
              <a:gd name="connsiteX154" fmla="*/ 7015933 w 12192000"/>
              <a:gd name="connsiteY154" fmla="*/ 9653 h 4939827"/>
              <a:gd name="connsiteX155" fmla="*/ 7020592 w 12192000"/>
              <a:gd name="connsiteY155" fmla="*/ 1651 h 4939827"/>
              <a:gd name="connsiteX156" fmla="*/ 7025905 w 12192000"/>
              <a:gd name="connsiteY156" fmla="*/ 0 h 49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12192000" h="4939827">
                <a:moveTo>
                  <a:pt x="7025905" y="0"/>
                </a:moveTo>
                <a:lnTo>
                  <a:pt x="7032579" y="2808"/>
                </a:lnTo>
                <a:cubicBezTo>
                  <a:pt x="7044119" y="6590"/>
                  <a:pt x="7059062" y="10207"/>
                  <a:pt x="7079505" y="12971"/>
                </a:cubicBezTo>
                <a:cubicBezTo>
                  <a:pt x="7111522" y="10537"/>
                  <a:pt x="7122591" y="11519"/>
                  <a:pt x="7158791" y="12462"/>
                </a:cubicBezTo>
                <a:lnTo>
                  <a:pt x="7233338" y="24846"/>
                </a:lnTo>
                <a:cubicBezTo>
                  <a:pt x="7247177" y="23787"/>
                  <a:pt x="7254856" y="25962"/>
                  <a:pt x="7259791" y="29557"/>
                </a:cubicBezTo>
                <a:lnTo>
                  <a:pt x="7263923" y="35029"/>
                </a:lnTo>
                <a:lnTo>
                  <a:pt x="7281549" y="39654"/>
                </a:lnTo>
                <a:lnTo>
                  <a:pt x="7374735" y="65326"/>
                </a:lnTo>
                <a:lnTo>
                  <a:pt x="7376078" y="63849"/>
                </a:lnTo>
                <a:lnTo>
                  <a:pt x="7402026" y="60308"/>
                </a:lnTo>
                <a:lnTo>
                  <a:pt x="7415091" y="77403"/>
                </a:lnTo>
                <a:cubicBezTo>
                  <a:pt x="7421672" y="79965"/>
                  <a:pt x="7475806" y="92960"/>
                  <a:pt x="7488682" y="83440"/>
                </a:cubicBezTo>
                <a:cubicBezTo>
                  <a:pt x="7541625" y="94782"/>
                  <a:pt x="7683214" y="133614"/>
                  <a:pt x="7732750" y="145456"/>
                </a:cubicBezTo>
                <a:cubicBezTo>
                  <a:pt x="7748318" y="162765"/>
                  <a:pt x="7764581" y="171696"/>
                  <a:pt x="7785900" y="154493"/>
                </a:cubicBezTo>
                <a:cubicBezTo>
                  <a:pt x="7822539" y="158614"/>
                  <a:pt x="7915312" y="166523"/>
                  <a:pt x="7952584" y="170181"/>
                </a:cubicBezTo>
                <a:cubicBezTo>
                  <a:pt x="7998047" y="181004"/>
                  <a:pt x="8029749" y="207794"/>
                  <a:pt x="8058681" y="219431"/>
                </a:cubicBezTo>
                <a:cubicBezTo>
                  <a:pt x="8095466" y="185885"/>
                  <a:pt x="8090835" y="241759"/>
                  <a:pt x="8126175" y="240005"/>
                </a:cubicBezTo>
                <a:cubicBezTo>
                  <a:pt x="8163290" y="246246"/>
                  <a:pt x="8238799" y="256773"/>
                  <a:pt x="8281371" y="256875"/>
                </a:cubicBezTo>
                <a:cubicBezTo>
                  <a:pt x="8313651" y="251026"/>
                  <a:pt x="8346882" y="248570"/>
                  <a:pt x="8381609" y="240618"/>
                </a:cubicBezTo>
                <a:lnTo>
                  <a:pt x="8406759" y="232517"/>
                </a:lnTo>
                <a:lnTo>
                  <a:pt x="8426506" y="241842"/>
                </a:lnTo>
                <a:lnTo>
                  <a:pt x="8427949" y="240981"/>
                </a:lnTo>
                <a:cubicBezTo>
                  <a:pt x="8431925" y="239458"/>
                  <a:pt x="8436260" y="239096"/>
                  <a:pt x="8441468" y="241157"/>
                </a:cubicBezTo>
                <a:lnTo>
                  <a:pt x="8565757" y="255317"/>
                </a:lnTo>
                <a:lnTo>
                  <a:pt x="8573171" y="258426"/>
                </a:lnTo>
                <a:lnTo>
                  <a:pt x="8573548" y="258241"/>
                </a:lnTo>
                <a:cubicBezTo>
                  <a:pt x="8575650" y="258391"/>
                  <a:pt x="8618469" y="259217"/>
                  <a:pt x="8622021" y="261028"/>
                </a:cubicBezTo>
                <a:lnTo>
                  <a:pt x="8672650" y="254821"/>
                </a:lnTo>
                <a:cubicBezTo>
                  <a:pt x="8716151" y="260353"/>
                  <a:pt x="8748971" y="243487"/>
                  <a:pt x="8785543" y="263406"/>
                </a:cubicBezTo>
                <a:cubicBezTo>
                  <a:pt x="8826293" y="268498"/>
                  <a:pt x="8797654" y="254573"/>
                  <a:pt x="8830588" y="265483"/>
                </a:cubicBezTo>
                <a:cubicBezTo>
                  <a:pt x="8849202" y="267272"/>
                  <a:pt x="8877544" y="266277"/>
                  <a:pt x="8905142" y="264958"/>
                </a:cubicBezTo>
                <a:lnTo>
                  <a:pt x="8968582" y="262728"/>
                </a:lnTo>
                <a:lnTo>
                  <a:pt x="8972994" y="263284"/>
                </a:lnTo>
                <a:lnTo>
                  <a:pt x="9004605" y="258041"/>
                </a:lnTo>
                <a:lnTo>
                  <a:pt x="9016165" y="261258"/>
                </a:lnTo>
                <a:cubicBezTo>
                  <a:pt x="9028775" y="267579"/>
                  <a:pt x="9039083" y="277488"/>
                  <a:pt x="9043297" y="281547"/>
                </a:cubicBezTo>
                <a:lnTo>
                  <a:pt x="9048315" y="279264"/>
                </a:lnTo>
                <a:lnTo>
                  <a:pt x="9054706" y="278538"/>
                </a:lnTo>
                <a:lnTo>
                  <a:pt x="9070919" y="281810"/>
                </a:lnTo>
                <a:lnTo>
                  <a:pt x="9076813" y="283909"/>
                </a:lnTo>
                <a:cubicBezTo>
                  <a:pt x="9080948" y="285030"/>
                  <a:pt x="9083794" y="285362"/>
                  <a:pt x="9085871" y="285133"/>
                </a:cubicBezTo>
                <a:lnTo>
                  <a:pt x="9086159" y="284887"/>
                </a:lnTo>
                <a:lnTo>
                  <a:pt x="9134606" y="288168"/>
                </a:lnTo>
                <a:cubicBezTo>
                  <a:pt x="9149441" y="274272"/>
                  <a:pt x="9194106" y="309414"/>
                  <a:pt x="9195590" y="279568"/>
                </a:cubicBezTo>
                <a:cubicBezTo>
                  <a:pt x="9212898" y="284479"/>
                  <a:pt x="9220866" y="298055"/>
                  <a:pt x="9219336" y="278133"/>
                </a:cubicBezTo>
                <a:cubicBezTo>
                  <a:pt x="9225159" y="279201"/>
                  <a:pt x="9229164" y="278078"/>
                  <a:pt x="9232362" y="275894"/>
                </a:cubicBezTo>
                <a:lnTo>
                  <a:pt x="9283638" y="299924"/>
                </a:lnTo>
                <a:lnTo>
                  <a:pt x="9371484" y="329634"/>
                </a:lnTo>
                <a:lnTo>
                  <a:pt x="9404829" y="339038"/>
                </a:lnTo>
                <a:lnTo>
                  <a:pt x="9427021" y="358784"/>
                </a:lnTo>
                <a:cubicBezTo>
                  <a:pt x="9500124" y="364086"/>
                  <a:pt x="9604652" y="390635"/>
                  <a:pt x="9670844" y="405128"/>
                </a:cubicBezTo>
                <a:cubicBezTo>
                  <a:pt x="9688531" y="417998"/>
                  <a:pt x="9762277" y="426463"/>
                  <a:pt x="9816083" y="416573"/>
                </a:cubicBezTo>
                <a:lnTo>
                  <a:pt x="9936741" y="437044"/>
                </a:lnTo>
                <a:cubicBezTo>
                  <a:pt x="9978091" y="447025"/>
                  <a:pt x="10008641" y="443705"/>
                  <a:pt x="10050093" y="443783"/>
                </a:cubicBezTo>
                <a:cubicBezTo>
                  <a:pt x="10074709" y="448779"/>
                  <a:pt x="10088915" y="449258"/>
                  <a:pt x="10130090" y="459520"/>
                </a:cubicBezTo>
                <a:cubicBezTo>
                  <a:pt x="10137791" y="458564"/>
                  <a:pt x="10165777" y="459877"/>
                  <a:pt x="10173456" y="457749"/>
                </a:cubicBezTo>
                <a:lnTo>
                  <a:pt x="10218232" y="459820"/>
                </a:lnTo>
                <a:lnTo>
                  <a:pt x="10354176" y="471377"/>
                </a:lnTo>
                <a:cubicBezTo>
                  <a:pt x="10367946" y="478917"/>
                  <a:pt x="10417270" y="488110"/>
                  <a:pt x="10430681" y="481226"/>
                </a:cubicBezTo>
                <a:cubicBezTo>
                  <a:pt x="10441804" y="481366"/>
                  <a:pt x="10469025" y="490181"/>
                  <a:pt x="10478169" y="481774"/>
                </a:cubicBezTo>
                <a:cubicBezTo>
                  <a:pt x="10503830" y="488972"/>
                  <a:pt x="10531359" y="489751"/>
                  <a:pt x="10540907" y="485607"/>
                </a:cubicBezTo>
                <a:cubicBezTo>
                  <a:pt x="10569054" y="475472"/>
                  <a:pt x="10590882" y="489185"/>
                  <a:pt x="10614941" y="487592"/>
                </a:cubicBezTo>
                <a:cubicBezTo>
                  <a:pt x="10654657" y="492458"/>
                  <a:pt x="10645652" y="516778"/>
                  <a:pt x="10674098" y="521656"/>
                </a:cubicBezTo>
                <a:cubicBezTo>
                  <a:pt x="10737163" y="537583"/>
                  <a:pt x="10829686" y="559302"/>
                  <a:pt x="10874834" y="574867"/>
                </a:cubicBezTo>
                <a:cubicBezTo>
                  <a:pt x="10919981" y="590432"/>
                  <a:pt x="10878682" y="577481"/>
                  <a:pt x="10944981" y="615042"/>
                </a:cubicBezTo>
                <a:cubicBezTo>
                  <a:pt x="10976235" y="616974"/>
                  <a:pt x="10982969" y="648568"/>
                  <a:pt x="11006376" y="645957"/>
                </a:cubicBezTo>
                <a:cubicBezTo>
                  <a:pt x="11005343" y="630631"/>
                  <a:pt x="11047577" y="676048"/>
                  <a:pt x="11076308" y="675698"/>
                </a:cubicBezTo>
                <a:cubicBezTo>
                  <a:pt x="11093142" y="677175"/>
                  <a:pt x="11131116" y="681348"/>
                  <a:pt x="11148789" y="685041"/>
                </a:cubicBezTo>
                <a:cubicBezTo>
                  <a:pt x="11177310" y="688243"/>
                  <a:pt x="11217768" y="714725"/>
                  <a:pt x="11249129" y="684218"/>
                </a:cubicBezTo>
                <a:cubicBezTo>
                  <a:pt x="11276269" y="697037"/>
                  <a:pt x="11257432" y="693670"/>
                  <a:pt x="11299915" y="692177"/>
                </a:cubicBezTo>
                <a:cubicBezTo>
                  <a:pt x="11314401" y="703224"/>
                  <a:pt x="11371412" y="714421"/>
                  <a:pt x="11386973" y="708209"/>
                </a:cubicBezTo>
                <a:cubicBezTo>
                  <a:pt x="11425657" y="716286"/>
                  <a:pt x="11454555" y="715485"/>
                  <a:pt x="11500105" y="735014"/>
                </a:cubicBezTo>
                <a:cubicBezTo>
                  <a:pt x="11545172" y="751781"/>
                  <a:pt x="11573053" y="787789"/>
                  <a:pt x="11621735" y="789584"/>
                </a:cubicBezTo>
                <a:lnTo>
                  <a:pt x="11691200" y="867902"/>
                </a:lnTo>
                <a:cubicBezTo>
                  <a:pt x="11734106" y="911360"/>
                  <a:pt x="11773008" y="895495"/>
                  <a:pt x="11819427" y="911634"/>
                </a:cubicBezTo>
                <a:lnTo>
                  <a:pt x="11969720" y="964737"/>
                </a:lnTo>
                <a:cubicBezTo>
                  <a:pt x="12009110" y="978008"/>
                  <a:pt x="12010206" y="989588"/>
                  <a:pt x="12055766" y="991268"/>
                </a:cubicBezTo>
                <a:cubicBezTo>
                  <a:pt x="12105723" y="1003445"/>
                  <a:pt x="12068493" y="1020292"/>
                  <a:pt x="12171539" y="995427"/>
                </a:cubicBezTo>
                <a:cubicBezTo>
                  <a:pt x="12174929" y="995822"/>
                  <a:pt x="12180763" y="996228"/>
                  <a:pt x="12187831" y="996580"/>
                </a:cubicBezTo>
                <a:lnTo>
                  <a:pt x="12192000" y="996726"/>
                </a:lnTo>
                <a:lnTo>
                  <a:pt x="12192000" y="4939827"/>
                </a:lnTo>
                <a:lnTo>
                  <a:pt x="0" y="4939827"/>
                </a:lnTo>
                <a:lnTo>
                  <a:pt x="0" y="512043"/>
                </a:lnTo>
                <a:lnTo>
                  <a:pt x="7381" y="512580"/>
                </a:lnTo>
                <a:cubicBezTo>
                  <a:pt x="39359" y="514524"/>
                  <a:pt x="72732" y="514144"/>
                  <a:pt x="100029" y="504758"/>
                </a:cubicBezTo>
                <a:cubicBezTo>
                  <a:pt x="115935" y="525779"/>
                  <a:pt x="143126" y="489229"/>
                  <a:pt x="155244" y="525130"/>
                </a:cubicBezTo>
                <a:cubicBezTo>
                  <a:pt x="173881" y="522487"/>
                  <a:pt x="242791" y="514086"/>
                  <a:pt x="254366" y="534449"/>
                </a:cubicBezTo>
                <a:cubicBezTo>
                  <a:pt x="303041" y="537382"/>
                  <a:pt x="380161" y="541650"/>
                  <a:pt x="447292" y="542725"/>
                </a:cubicBezTo>
                <a:cubicBezTo>
                  <a:pt x="530282" y="553078"/>
                  <a:pt x="572130" y="539673"/>
                  <a:pt x="628105" y="547853"/>
                </a:cubicBezTo>
                <a:cubicBezTo>
                  <a:pt x="661608" y="509671"/>
                  <a:pt x="746152" y="605137"/>
                  <a:pt x="783146" y="591799"/>
                </a:cubicBezTo>
                <a:cubicBezTo>
                  <a:pt x="862499" y="590113"/>
                  <a:pt x="949481" y="579142"/>
                  <a:pt x="1043676" y="591887"/>
                </a:cubicBezTo>
                <a:cubicBezTo>
                  <a:pt x="1120353" y="576991"/>
                  <a:pt x="1172004" y="553592"/>
                  <a:pt x="1281816" y="520946"/>
                </a:cubicBezTo>
                <a:cubicBezTo>
                  <a:pt x="1339915" y="511282"/>
                  <a:pt x="1459480" y="554579"/>
                  <a:pt x="1486347" y="487310"/>
                </a:cubicBezTo>
                <a:cubicBezTo>
                  <a:pt x="1507765" y="532008"/>
                  <a:pt x="1539168" y="465954"/>
                  <a:pt x="1568079" y="462531"/>
                </a:cubicBezTo>
                <a:cubicBezTo>
                  <a:pt x="1587821" y="491525"/>
                  <a:pt x="1601468" y="469316"/>
                  <a:pt x="1622516" y="466058"/>
                </a:cubicBezTo>
                <a:cubicBezTo>
                  <a:pt x="1630056" y="483510"/>
                  <a:pt x="1647504" y="484261"/>
                  <a:pt x="1655457" y="465359"/>
                </a:cubicBezTo>
                <a:cubicBezTo>
                  <a:pt x="1651800" y="419723"/>
                  <a:pt x="1709718" y="447719"/>
                  <a:pt x="1717454" y="417203"/>
                </a:cubicBezTo>
                <a:cubicBezTo>
                  <a:pt x="1753115" y="414011"/>
                  <a:pt x="1882851" y="412376"/>
                  <a:pt x="1913794" y="365255"/>
                </a:cubicBezTo>
                <a:cubicBezTo>
                  <a:pt x="2001060" y="361067"/>
                  <a:pt x="2099559" y="366414"/>
                  <a:pt x="2129762" y="367832"/>
                </a:cubicBezTo>
                <a:cubicBezTo>
                  <a:pt x="2215380" y="355065"/>
                  <a:pt x="2248807" y="343296"/>
                  <a:pt x="2376970" y="350129"/>
                </a:cubicBezTo>
                <a:cubicBezTo>
                  <a:pt x="2393251" y="360463"/>
                  <a:pt x="2473371" y="379419"/>
                  <a:pt x="2480155" y="359227"/>
                </a:cubicBezTo>
                <a:cubicBezTo>
                  <a:pt x="2520060" y="359505"/>
                  <a:pt x="2561270" y="311415"/>
                  <a:pt x="2586782" y="339352"/>
                </a:cubicBezTo>
                <a:cubicBezTo>
                  <a:pt x="2585230" y="294982"/>
                  <a:pt x="2653633" y="316689"/>
                  <a:pt x="2679617" y="305383"/>
                </a:cubicBezTo>
                <a:cubicBezTo>
                  <a:pt x="2721434" y="266011"/>
                  <a:pt x="2746765" y="276002"/>
                  <a:pt x="2788947" y="250375"/>
                </a:cubicBezTo>
                <a:cubicBezTo>
                  <a:pt x="2851672" y="235447"/>
                  <a:pt x="2913075" y="252766"/>
                  <a:pt x="2965530" y="245958"/>
                </a:cubicBezTo>
                <a:cubicBezTo>
                  <a:pt x="3001911" y="238336"/>
                  <a:pt x="3090203" y="217828"/>
                  <a:pt x="3103677" y="209527"/>
                </a:cubicBezTo>
                <a:lnTo>
                  <a:pt x="3126759" y="211226"/>
                </a:lnTo>
                <a:cubicBezTo>
                  <a:pt x="3136908" y="211889"/>
                  <a:pt x="3148903" y="212490"/>
                  <a:pt x="3164020" y="212779"/>
                </a:cubicBezTo>
                <a:cubicBezTo>
                  <a:pt x="3225474" y="210084"/>
                  <a:pt x="3231859" y="218227"/>
                  <a:pt x="3285019" y="220535"/>
                </a:cubicBezTo>
                <a:cubicBezTo>
                  <a:pt x="3318541" y="222809"/>
                  <a:pt x="3359787" y="223898"/>
                  <a:pt x="3365154" y="226416"/>
                </a:cubicBezTo>
                <a:lnTo>
                  <a:pt x="3367507" y="225416"/>
                </a:lnTo>
                <a:cubicBezTo>
                  <a:pt x="3377583" y="223667"/>
                  <a:pt x="3383502" y="224760"/>
                  <a:pt x="3387567" y="227103"/>
                </a:cubicBezTo>
                <a:lnTo>
                  <a:pt x="3498001" y="231941"/>
                </a:lnTo>
                <a:cubicBezTo>
                  <a:pt x="3513569" y="226158"/>
                  <a:pt x="3539132" y="232525"/>
                  <a:pt x="3561557" y="228095"/>
                </a:cubicBezTo>
                <a:cubicBezTo>
                  <a:pt x="3574944" y="230843"/>
                  <a:pt x="3597426" y="216287"/>
                  <a:pt x="3611920" y="218094"/>
                </a:cubicBezTo>
                <a:lnTo>
                  <a:pt x="3620528" y="218788"/>
                </a:lnTo>
                <a:lnTo>
                  <a:pt x="3620766" y="218511"/>
                </a:lnTo>
                <a:cubicBezTo>
                  <a:pt x="3622780" y="218042"/>
                  <a:pt x="3625663" y="218038"/>
                  <a:pt x="3629977" y="218664"/>
                </a:cubicBezTo>
                <a:lnTo>
                  <a:pt x="3636217" y="220048"/>
                </a:lnTo>
                <a:lnTo>
                  <a:pt x="3709484" y="186927"/>
                </a:lnTo>
                <a:cubicBezTo>
                  <a:pt x="3731015" y="183190"/>
                  <a:pt x="3745790" y="180810"/>
                  <a:pt x="3761342" y="177474"/>
                </a:cubicBezTo>
                <a:lnTo>
                  <a:pt x="3799748" y="167154"/>
                </a:lnTo>
                <a:lnTo>
                  <a:pt x="3922756" y="194044"/>
                </a:lnTo>
                <a:cubicBezTo>
                  <a:pt x="3960877" y="203465"/>
                  <a:pt x="3965250" y="215357"/>
                  <a:pt x="4028476" y="223679"/>
                </a:cubicBezTo>
                <a:cubicBezTo>
                  <a:pt x="4088751" y="228019"/>
                  <a:pt x="4139112" y="248870"/>
                  <a:pt x="4191582" y="238952"/>
                </a:cubicBezTo>
                <a:cubicBezTo>
                  <a:pt x="4210842" y="254091"/>
                  <a:pt x="4229809" y="260810"/>
                  <a:pt x="4251024" y="240874"/>
                </a:cubicBezTo>
                <a:cubicBezTo>
                  <a:pt x="4306627" y="250935"/>
                  <a:pt x="4317066" y="281625"/>
                  <a:pt x="4355275" y="260205"/>
                </a:cubicBezTo>
                <a:cubicBezTo>
                  <a:pt x="4390577" y="327090"/>
                  <a:pt x="4385658" y="272111"/>
                  <a:pt x="4423807" y="270366"/>
                </a:cubicBezTo>
                <a:cubicBezTo>
                  <a:pt x="4457666" y="271864"/>
                  <a:pt x="4523223" y="267475"/>
                  <a:pt x="4558432" y="269194"/>
                </a:cubicBezTo>
                <a:cubicBezTo>
                  <a:pt x="4594553" y="230955"/>
                  <a:pt x="4596517" y="287120"/>
                  <a:pt x="4635061" y="280682"/>
                </a:cubicBezTo>
                <a:cubicBezTo>
                  <a:pt x="4676560" y="281955"/>
                  <a:pt x="4741782" y="292968"/>
                  <a:pt x="4807427" y="276835"/>
                </a:cubicBezTo>
                <a:cubicBezTo>
                  <a:pt x="4876769" y="256626"/>
                  <a:pt x="4951997" y="249407"/>
                  <a:pt x="5028933" y="183887"/>
                </a:cubicBezTo>
                <a:cubicBezTo>
                  <a:pt x="5044713" y="164149"/>
                  <a:pt x="5073685" y="161161"/>
                  <a:pt x="5093642" y="177214"/>
                </a:cubicBezTo>
                <a:cubicBezTo>
                  <a:pt x="5097077" y="179978"/>
                  <a:pt x="5100108" y="183212"/>
                  <a:pt x="5102642" y="186816"/>
                </a:cubicBezTo>
                <a:cubicBezTo>
                  <a:pt x="5150234" y="139156"/>
                  <a:pt x="5169674" y="190314"/>
                  <a:pt x="5193590" y="156458"/>
                </a:cubicBezTo>
                <a:cubicBezTo>
                  <a:pt x="5257854" y="151722"/>
                  <a:pt x="5301917" y="175841"/>
                  <a:pt x="5323922" y="146332"/>
                </a:cubicBezTo>
                <a:cubicBezTo>
                  <a:pt x="5355266" y="153538"/>
                  <a:pt x="5392601" y="198271"/>
                  <a:pt x="5421860" y="167298"/>
                </a:cubicBezTo>
                <a:cubicBezTo>
                  <a:pt x="5420630" y="196364"/>
                  <a:pt x="5461576" y="151467"/>
                  <a:pt x="5476948" y="173249"/>
                </a:cubicBezTo>
                <a:cubicBezTo>
                  <a:pt x="5487334" y="191763"/>
                  <a:pt x="5502178" y="182456"/>
                  <a:pt x="5516842" y="184018"/>
                </a:cubicBezTo>
                <a:cubicBezTo>
                  <a:pt x="5533140" y="200158"/>
                  <a:pt x="5599828" y="189750"/>
                  <a:pt x="5619415" y="176781"/>
                </a:cubicBezTo>
                <a:cubicBezTo>
                  <a:pt x="5690073" y="168499"/>
                  <a:pt x="5748631" y="186964"/>
                  <a:pt x="5789867" y="150304"/>
                </a:cubicBezTo>
                <a:cubicBezTo>
                  <a:pt x="5802836" y="146282"/>
                  <a:pt x="5814753" y="145947"/>
                  <a:pt x="5825953" y="147907"/>
                </a:cubicBezTo>
                <a:lnTo>
                  <a:pt x="5856168" y="158719"/>
                </a:lnTo>
                <a:lnTo>
                  <a:pt x="5862476" y="172447"/>
                </a:lnTo>
                <a:lnTo>
                  <a:pt x="5882195" y="173195"/>
                </a:lnTo>
                <a:lnTo>
                  <a:pt x="5952585" y="161012"/>
                </a:lnTo>
                <a:cubicBezTo>
                  <a:pt x="5962273" y="166588"/>
                  <a:pt x="5992020" y="151579"/>
                  <a:pt x="6001964" y="154786"/>
                </a:cubicBezTo>
                <a:cubicBezTo>
                  <a:pt x="6061748" y="122178"/>
                  <a:pt x="6101539" y="131534"/>
                  <a:pt x="6184207" y="132658"/>
                </a:cubicBezTo>
                <a:cubicBezTo>
                  <a:pt x="6266582" y="127016"/>
                  <a:pt x="6286876" y="151859"/>
                  <a:pt x="6415830" y="136006"/>
                </a:cubicBezTo>
                <a:cubicBezTo>
                  <a:pt x="6563502" y="116945"/>
                  <a:pt x="6684679" y="79367"/>
                  <a:pt x="6756965" y="57636"/>
                </a:cubicBezTo>
                <a:cubicBezTo>
                  <a:pt x="6761544" y="48663"/>
                  <a:pt x="6812642" y="36519"/>
                  <a:pt x="6819400" y="30742"/>
                </a:cubicBezTo>
                <a:lnTo>
                  <a:pt x="6986370" y="12659"/>
                </a:lnTo>
                <a:lnTo>
                  <a:pt x="6989536" y="14528"/>
                </a:lnTo>
                <a:cubicBezTo>
                  <a:pt x="7002946" y="17364"/>
                  <a:pt x="7010700" y="14716"/>
                  <a:pt x="7015933" y="9653"/>
                </a:cubicBezTo>
                <a:lnTo>
                  <a:pt x="7020592" y="1651"/>
                </a:lnTo>
                <a:lnTo>
                  <a:pt x="702590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7B4ED0-96E2-B47A-96A2-1661E18C8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4744" y="5198168"/>
            <a:ext cx="9859618" cy="642797"/>
          </a:xfrm>
        </p:spPr>
        <p:txBody>
          <a:bodyPr>
            <a:normAutofit/>
          </a:bodyPr>
          <a:lstStyle/>
          <a:p>
            <a:r>
              <a:rPr lang="en-GB" sz="3600" b="1" dirty="0"/>
              <a:t>Welcome to POS Central India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D89B81-AD78-F049-7049-40F303B5D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8774" y="5928655"/>
            <a:ext cx="7831559" cy="410689"/>
          </a:xfrm>
        </p:spPr>
        <p:txBody>
          <a:bodyPr>
            <a:normAutofit/>
          </a:bodyPr>
          <a:lstStyle/>
          <a:p>
            <a:r>
              <a:rPr lang="en-GB" sz="1600" b="1" dirty="0">
                <a:latin typeface="Georgia" panose="02040502050405020303" pitchFamily="18" charset="0"/>
              </a:rPr>
              <a:t>Leading POS System Suppliers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389D0BC-BA1D-4360-88F9-D9ECCBDAB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17950" y="647758"/>
            <a:ext cx="8355105" cy="439265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printer and a cup of juice&#10;&#10;AI-generated content may be incorrect.">
            <a:extLst>
              <a:ext uri="{FF2B5EF4-FFF2-40B4-BE49-F238E27FC236}">
                <a16:creationId xmlns:a16="http://schemas.microsoft.com/office/drawing/2014/main" id="{4E4532C7-8F1A-016C-0697-D4BC641F9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9" b="-1"/>
          <a:stretch/>
        </p:blipFill>
        <p:spPr>
          <a:xfrm>
            <a:off x="2079812" y="805516"/>
            <a:ext cx="8032376" cy="407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1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697F4A-0E1E-4884-AA46-CC7353040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2706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B72D4-B2FA-2FB1-4B34-F8DEFDBC9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026" y="679476"/>
            <a:ext cx="5828376" cy="1147859"/>
          </a:xfrm>
        </p:spPr>
        <p:txBody>
          <a:bodyPr anchor="b">
            <a:normAutofit/>
          </a:bodyPr>
          <a:lstStyle/>
          <a:p>
            <a:r>
              <a:rPr lang="en-GB" sz="3600" b="1" dirty="0">
                <a:effectLst/>
                <a:latin typeface="Georgia" panose="02040502050405020303" pitchFamily="18" charset="0"/>
              </a:rPr>
              <a:t>Conclusion &amp; Call to Action</a:t>
            </a:r>
            <a:endParaRPr lang="en-GB" sz="3600" dirty="0">
              <a:latin typeface="Georgia" panose="02040502050405020303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9201A9-0BDD-4980-9442-7A5E65D8C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1253406"/>
            <a:ext cx="303950" cy="4351188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Picture 4" descr="A group of electronic devices&#10;&#10;AI-generated content may be incorrect.">
            <a:extLst>
              <a:ext uri="{FF2B5EF4-FFF2-40B4-BE49-F238E27FC236}">
                <a16:creationId xmlns:a16="http://schemas.microsoft.com/office/drawing/2014/main" id="{9B9D2C6A-5F06-5401-CB40-5F2001164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330" y="1268134"/>
            <a:ext cx="4351188" cy="43511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6ADB5-8DA4-7AA4-92D1-945D3FCB2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026" y="2040220"/>
            <a:ext cx="5928456" cy="3935678"/>
          </a:xfrm>
        </p:spPr>
        <p:txBody>
          <a:bodyPr anchor="t"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good 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POS Retail System </a:t>
            </a: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helps small businesses run smoothly by speeding up sales, managing inventory, and reducing errors.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Choosing the right POS system ensures better customer service, secure transactions, and improved business efficiency.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Investing in one of the best POS systems can help businesses save time, increase sales, and stay competitive.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Visit POS Central India to explore budget-friendly POS solutions that fit your business needs.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more details, contact us today or visit our website to find the best POS system for your business!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9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4" grpId="0" animBg="1"/>
      <p:bldP spid="2" grpId="0"/>
      <p:bldP spid="16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8E29D9-00FA-4CF7-99E8-5AD4D00A9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430" y="-150876"/>
            <a:ext cx="8312648" cy="1481328"/>
          </a:xfrm>
        </p:spPr>
        <p:txBody>
          <a:bodyPr anchor="b">
            <a:normAutofit/>
          </a:bodyPr>
          <a:lstStyle/>
          <a:p>
            <a:r>
              <a:rPr lang="en-US" sz="5000" b="1" i="0" u="none" strike="noStrike">
                <a:effectLst/>
                <a:latin typeface="Georgia Pro" panose="02040502050405020303" pitchFamily="18" charset="0"/>
              </a:rPr>
              <a:t>For more information</a:t>
            </a:r>
            <a:r>
              <a:rPr lang="en-US" sz="5000" b="0" i="0" u="none" strike="noStrike">
                <a:effectLst/>
                <a:latin typeface="Georgia Pro" panose="02040502050405020303" pitchFamily="18" charset="0"/>
              </a:rPr>
              <a:t>​</a:t>
            </a:r>
            <a:r>
              <a:rPr lang="en-US" sz="5000" b="0" i="0">
                <a:effectLst/>
                <a:latin typeface="Georgia Pro" panose="02040502050405020303" pitchFamily="18" charset="0"/>
              </a:rPr>
              <a:t>​</a:t>
            </a:r>
            <a:endParaRPr lang="en-GB" sz="5000" dirty="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39BE9-C55A-EBC5-8EE4-04AA87F53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5043354" cy="3547872"/>
          </a:xfrm>
        </p:spPr>
        <p:txBody>
          <a:bodyPr anchor="t">
            <a:normAutofit/>
          </a:bodyPr>
          <a:lstStyle/>
          <a:p>
            <a:pPr marL="0" indent="0" rtl="0" fontAlgn="base">
              <a:buNone/>
            </a:pPr>
            <a:r>
              <a:rPr lang="en-US" sz="2200" b="1" i="0" u="none" strike="noStrike" dirty="0">
                <a:effectLst/>
                <a:latin typeface="Georgia" panose="02040502050405020303" pitchFamily="18" charset="0"/>
              </a:rPr>
              <a:t>Visit us :</a:t>
            </a:r>
            <a:r>
              <a:rPr lang="en-US" sz="2200" b="0" i="0" u="none" strike="noStrike" dirty="0">
                <a:effectLst/>
                <a:latin typeface="Georgia" panose="02040502050405020303" pitchFamily="18" charset="0"/>
              </a:rPr>
              <a:t>​</a:t>
            </a:r>
            <a:r>
              <a:rPr lang="en-US" sz="2200" b="0" i="0" dirty="0">
                <a:effectLst/>
                <a:latin typeface="Georgia" panose="02040502050405020303" pitchFamily="18" charset="0"/>
              </a:rPr>
              <a:t>​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200" b="1" i="0" u="none" strike="noStrike" dirty="0">
                <a:effectLst/>
                <a:latin typeface="Calibri" panose="020F0502020204030204" pitchFamily="34" charset="0"/>
              </a:rPr>
              <a:t>Address   :</a:t>
            </a:r>
            <a:r>
              <a:rPr lang="en-US" sz="2200" b="0" i="0" u="none" strike="noStrike" dirty="0">
                <a:effectLst/>
                <a:latin typeface="Calibri" panose="020F0502020204030204" pitchFamily="34" charset="0"/>
              </a:rPr>
              <a:t>  Unit no. 703, A-10, Sector 68, Noida, UP 201301 India​</a:t>
            </a:r>
            <a:r>
              <a:rPr lang="en-US" sz="2200" b="0" i="0" dirty="0">
                <a:effectLst/>
                <a:latin typeface="Calibri" panose="020F0502020204030204" pitchFamily="34" charset="0"/>
              </a:rPr>
              <a:t>​</a:t>
            </a:r>
            <a:endParaRPr lang="en-US" sz="2200" b="0" i="0" dirty="0"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200" b="1" i="0" u="none" strike="noStrike" dirty="0">
                <a:effectLst/>
                <a:latin typeface="Calibri" panose="020F0502020204030204" pitchFamily="34" charset="0"/>
              </a:rPr>
              <a:t>Website   :</a:t>
            </a:r>
            <a:r>
              <a:rPr lang="en-US" sz="2200" b="0" i="0" u="none" strike="noStrike" dirty="0">
                <a:effectLst/>
                <a:latin typeface="Calibri" panose="020F0502020204030204" pitchFamily="34" charset="0"/>
              </a:rPr>
              <a:t>  </a:t>
            </a:r>
            <a:r>
              <a:rPr lang="en-US" sz="2200" b="0" i="0" u="sng" strike="noStrike" dirty="0">
                <a:effectLst/>
                <a:latin typeface="Calibri" panose="020F0502020204030204" pitchFamily="34" charset="0"/>
                <a:hlinkClick r:id="rId3"/>
              </a:rPr>
              <a:t>https://www.poscentral.in/</a:t>
            </a:r>
            <a:r>
              <a:rPr lang="en-US" sz="2200" b="0" i="0" u="none" strike="noStrike" dirty="0">
                <a:effectLst/>
                <a:latin typeface="Calibri" panose="020F0502020204030204" pitchFamily="34" charset="0"/>
              </a:rPr>
              <a:t> ​</a:t>
            </a:r>
            <a:r>
              <a:rPr lang="en-US" sz="2200" b="0" i="0" dirty="0">
                <a:effectLst/>
                <a:latin typeface="Calibri" panose="020F0502020204030204" pitchFamily="34" charset="0"/>
              </a:rPr>
              <a:t>​</a:t>
            </a:r>
            <a:endParaRPr lang="en-US" sz="2200" b="0" i="0" dirty="0"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200" b="1" i="0" u="none" strike="noStrike" dirty="0">
                <a:effectLst/>
                <a:latin typeface="Calibri" panose="020F0502020204030204" pitchFamily="34" charset="0"/>
              </a:rPr>
              <a:t>E-Mail ID :</a:t>
            </a:r>
            <a:r>
              <a:rPr lang="en-US" sz="2200" b="0" i="0" u="none" strike="noStrike" dirty="0">
                <a:effectLst/>
                <a:latin typeface="Calibri" panose="020F0502020204030204" pitchFamily="34" charset="0"/>
              </a:rPr>
              <a:t>  </a:t>
            </a:r>
            <a:r>
              <a:rPr lang="en-US" sz="2200" b="0" i="0" u="sng" strike="noStrike" dirty="0">
                <a:effectLst/>
                <a:latin typeface="Calibri" panose="020F0502020204030204" pitchFamily="34" charset="0"/>
                <a:hlinkClick r:id="rId4"/>
              </a:rPr>
              <a:t>sales@poscentral.in</a:t>
            </a:r>
            <a:r>
              <a:rPr lang="en-US" sz="2200" b="0" i="0" u="none" strike="noStrike" dirty="0">
                <a:effectLst/>
                <a:latin typeface="Calibri" panose="020F0502020204030204" pitchFamily="34" charset="0"/>
              </a:rPr>
              <a:t> ​</a:t>
            </a:r>
            <a:r>
              <a:rPr lang="en-US" sz="2200" b="0" i="0" dirty="0">
                <a:effectLst/>
                <a:latin typeface="Calibri" panose="020F0502020204030204" pitchFamily="34" charset="0"/>
              </a:rPr>
              <a:t>​</a:t>
            </a:r>
            <a:endParaRPr lang="en-US" sz="2200" b="0" i="0" dirty="0"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effectLst/>
                <a:latin typeface="Calibri" panose="020F0502020204030204" pitchFamily="34" charset="0"/>
              </a:rPr>
              <a:t>For any query call us @ 9205081551​</a:t>
            </a:r>
            <a:r>
              <a:rPr lang="en-US" sz="2200" b="0" i="0" dirty="0">
                <a:effectLst/>
                <a:latin typeface="Calibri" panose="020F0502020204030204" pitchFamily="34" charset="0"/>
              </a:rPr>
              <a:t>​</a:t>
            </a:r>
            <a:endParaRPr lang="en-US" sz="2200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A chalkboard with a message on it&#10;&#10;AI-generated content may be incorrect.">
            <a:extLst>
              <a:ext uri="{FF2B5EF4-FFF2-40B4-BE49-F238E27FC236}">
                <a16:creationId xmlns:a16="http://schemas.microsoft.com/office/drawing/2014/main" id="{C3447ACF-BDC9-9637-009B-784F277C24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089754" y="2095584"/>
            <a:ext cx="5458968" cy="36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E98363-34CF-BFC2-7F04-865BC5524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422400"/>
            <a:ext cx="536733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Best Retail POS Systems for Small Businesses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A89CBBC-7743-43D9-A324-25CB472E9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4112" y="638849"/>
            <a:ext cx="5505449" cy="547564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omputer monitor with a blue background&#10;&#10;AI-generated content may be incorrect.">
            <a:extLst>
              <a:ext uri="{FF2B5EF4-FFF2-40B4-BE49-F238E27FC236}">
                <a16:creationId xmlns:a16="http://schemas.microsoft.com/office/drawing/2014/main" id="{072255F1-66EA-7F4E-4DD9-9ED17E121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458" y="874167"/>
            <a:ext cx="5109666" cy="510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95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" grpId="0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914D64-CBF8-4A25-819E-A0B37C10B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  <a:effectLst/>
              </a:rPr>
              <a:t>Introduction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E820E-76FE-4702-D7A3-E752AEB8B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134" y="364564"/>
            <a:ext cx="6906491" cy="6039177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A reliable </a:t>
            </a:r>
            <a:r>
              <a:rPr lang="en-GB" sz="1800" b="1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POS system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is essential for small businesses to streamline operations and improve customer experience. Without an efficient system, businesses may struggle with inventory errors, slow checkouts, and inaccurate sales tracking.</a:t>
            </a:r>
            <a:endParaRPr lang="en-GB" sz="1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GB" sz="1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Why Small Businesses Need a Reliable POS System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Simplifies transactions and reduces checkout time.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Manages inventory efficiently to prevent stock shortages.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Provides real-time sales data for better decision-making.</a:t>
            </a:r>
          </a:p>
          <a:p>
            <a:pPr marL="0" indent="0" algn="just">
              <a:buNone/>
            </a:pPr>
            <a:r>
              <a:rPr lang="en-GB" sz="1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Challenges Faced Without a Proper POS Solution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Manual errors leading to revenue loss.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Inefficient stock management causing overstocking or shortages.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Delayed transactions reducing customer satisfaction.</a:t>
            </a:r>
          </a:p>
          <a:p>
            <a:pPr marL="0" indent="0" algn="just">
              <a:buNone/>
            </a:pPr>
            <a:r>
              <a:rPr lang="en-GB" sz="1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a Budget-Friendly POS Can Help Grow Your Business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Automates sales tracking and reporting.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Improves accuracy and efficiency in daily operations.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Enhances customer experience with quick and secure payments.</a:t>
            </a:r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33650205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64B33-D5A0-20EF-5A8F-79650C80C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726" y="479493"/>
            <a:ext cx="6008074" cy="1325563"/>
          </a:xfrm>
        </p:spPr>
        <p:txBody>
          <a:bodyPr>
            <a:normAutofit/>
          </a:bodyPr>
          <a:lstStyle/>
          <a:p>
            <a:r>
              <a:rPr lang="en-GB" sz="3400" b="1" dirty="0">
                <a:effectLst/>
              </a:rPr>
              <a:t>Key Features of a Budget-Friendly Retail POS System</a:t>
            </a:r>
            <a:endParaRPr lang="en-GB" sz="34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close-up of a computer&#10;&#10;AI-generated content may be incorrect.">
            <a:extLst>
              <a:ext uri="{FF2B5EF4-FFF2-40B4-BE49-F238E27FC236}">
                <a16:creationId xmlns:a16="http://schemas.microsoft.com/office/drawing/2014/main" id="{06D56E42-593D-7208-6F0D-5A4253A78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97" y="1076471"/>
            <a:ext cx="3941691" cy="394169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480D9-8D80-D4FD-A12E-8302C74FC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6" y="1984443"/>
            <a:ext cx="6008074" cy="4192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good </a:t>
            </a:r>
            <a:r>
              <a:rPr lang="en-GB" sz="1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 system in India</a:t>
            </a: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should offer essential features that simplify business operations while being affordable. Here’s what to look for: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User-Friendly Interface:</a:t>
            </a: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Easy navigation ensures smooth transactions and reduces staff training time.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Fast &amp; Secure Payments:</a:t>
            </a: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Accepts multiple payment methods with encryption for safe transactions.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Simple Inventory Management:</a:t>
            </a: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Tracks stock levels in real-time to avoid overstocking or shortages.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Sales Tracking &amp; Reporting:</a:t>
            </a: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Provides insights on sales trends, helping businesses make informed decisions.</a:t>
            </a:r>
          </a:p>
          <a:p>
            <a:pPr marL="0" indent="0" algn="just">
              <a:buNone/>
            </a:pP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Choosing the right </a:t>
            </a:r>
            <a:r>
              <a:rPr lang="en-GB" sz="1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 system in India</a:t>
            </a: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helps small businesses operate efficiently while staying within budget.</a:t>
            </a:r>
          </a:p>
        </p:txBody>
      </p:sp>
    </p:spTree>
    <p:extLst>
      <p:ext uri="{BB962C8B-B14F-4D97-AF65-F5344CB8AC3E}">
        <p14:creationId xmlns:p14="http://schemas.microsoft.com/office/powerpoint/2010/main" val="11118720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" grpId="0"/>
      <p:bldP spid="16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81C932-1820-BB09-942B-FB47771F7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GB" sz="3700" b="1">
                <a:effectLst/>
              </a:rPr>
              <a:t>Benefits of Using a POS System for Small Businesses</a:t>
            </a:r>
            <a:endParaRPr lang="en-GB" sz="3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4A1D7-7B71-0812-1241-BDE06893D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5162" y="1202500"/>
            <a:ext cx="5542387" cy="4686248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Reduced Manual Errors &amp; Faster Transactions</a:t>
            </a: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GB" sz="1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Point of sale systems</a:t>
            </a: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automate billing and checkout, minimizing human errors and speeding up sales. This ensures smoother operations and improves customer experience.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Better Stock Management</a:t>
            </a: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Track inventory in real-time to avoid overstocking or running out of products. </a:t>
            </a:r>
            <a:r>
              <a:rPr lang="en-GB" sz="1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Point of sale systems</a:t>
            </a: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help businesses maintain the right stock levels effortlessly.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Customer Data &amp; Personalized Marketing</a:t>
            </a: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Store purchase history to offer targeted promotions and discounts, boosting customer loyalty.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Multi-Payment Options</a:t>
            </a: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Accept cards, digital wallets, and UPI payments for a hassle-free checkout process, improving customer satisfaction.</a:t>
            </a:r>
          </a:p>
        </p:txBody>
      </p:sp>
    </p:spTree>
    <p:extLst>
      <p:ext uri="{BB962C8B-B14F-4D97-AF65-F5344CB8AC3E}">
        <p14:creationId xmlns:p14="http://schemas.microsoft.com/office/powerpoint/2010/main" val="3784149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14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0D160-EC7C-0BA5-B873-2B6A89306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4000" b="1">
                <a:solidFill>
                  <a:srgbClr val="FFFFFF"/>
                </a:solidFill>
                <a:effectLst/>
              </a:rPr>
              <a:t>Best Budget-Friendly POS Systems Available</a:t>
            </a:r>
            <a:endParaRPr lang="en-GB" sz="4000">
              <a:solidFill>
                <a:srgbClr val="FFFFFF"/>
              </a:solidFill>
            </a:endParaRP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57BCB319-8C09-6E45-BCF9-B775CC465B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19902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192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2B3C6-6382-36A7-63B1-01D6F011D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GB" sz="3600" b="1" dirty="0">
                <a:effectLst/>
                <a:latin typeface="Georgia" panose="02040502050405020303" pitchFamily="18" charset="0"/>
              </a:rPr>
              <a:t>How POS Systems Help Restaurants &amp; Retail Stores</a:t>
            </a:r>
            <a:endParaRPr lang="en-GB" sz="3600" dirty="0">
              <a:latin typeface="Georgia" panose="02040502050405020303" pitchFamily="18" charset="0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computer monitor with a black background&#10;&#10;AI-generated content may be incorrect.">
            <a:extLst>
              <a:ext uri="{FF2B5EF4-FFF2-40B4-BE49-F238E27FC236}">
                <a16:creationId xmlns:a16="http://schemas.microsoft.com/office/drawing/2014/main" id="{93B02D21-E6E2-9292-7A56-FFB3B4BD9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" r="5597" b="-1"/>
          <a:stretch/>
        </p:blipFill>
        <p:spPr>
          <a:xfrm>
            <a:off x="188028" y="207131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DD105-F719-AD02-5E3A-992A07F06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952" y="2085232"/>
            <a:ext cx="7502236" cy="4786684"/>
          </a:xfrm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en-GB" sz="1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Faster Order Processing &amp; Table Management for Restaurants</a:t>
            </a:r>
            <a:endParaRPr lang="en-GB" sz="1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POS system speeds up order-taking and kitchen communication.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 helps manage table reservations and reduces wait times.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Digital menus and payment options improve customer experience.</a:t>
            </a:r>
          </a:p>
          <a:p>
            <a:pPr marL="0" indent="0" algn="just">
              <a:buNone/>
            </a:pPr>
            <a:r>
              <a:rPr lang="en-GB" sz="1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Seamless Checkout &amp; Barcode Scanning for Retail Stores</a:t>
            </a:r>
            <a:endParaRPr lang="en-GB" sz="1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Quick barcode scanning ensures fast and accurate billing.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Multiple payment options improve customer satisfaction.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Reduces manual errors and speeds up checkout lines.</a:t>
            </a:r>
          </a:p>
          <a:p>
            <a:pPr marL="0" indent="0" algn="just">
              <a:buNone/>
            </a:pPr>
            <a:r>
              <a:rPr lang="en-GB" sz="1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Automated Reports for Sales &amp; Business Insights</a:t>
            </a:r>
            <a:endParaRPr lang="en-GB" sz="1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Tracks sales trends and inventory levels in real time.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Generates detailed reports for better decision-making.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Useful across industries, including </a:t>
            </a:r>
            <a:r>
              <a:rPr lang="en-GB" sz="1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point of sale systems for hospitals</a:t>
            </a: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streamline billing.</a:t>
            </a:r>
          </a:p>
        </p:txBody>
      </p:sp>
    </p:spTree>
    <p:extLst>
      <p:ext uri="{BB962C8B-B14F-4D97-AF65-F5344CB8AC3E}">
        <p14:creationId xmlns:p14="http://schemas.microsoft.com/office/powerpoint/2010/main" val="293953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FCFAB8-9E9C-414D-9FCB-CECED12D5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C16827-9A48-4468-BE81-11EC18E0A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799"/>
            <a:ext cx="54102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AACDF5-2D8C-3E7A-A98A-49FCD4C98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35183"/>
            <a:ext cx="5322517" cy="4150899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rgbClr val="595959"/>
                </a:solidFill>
                <a:effectLst/>
              </a:rPr>
              <a:t>POS Central India – Your Trusted POS Partner</a:t>
            </a:r>
            <a:endParaRPr lang="en-GB" sz="3200" dirty="0">
              <a:solidFill>
                <a:srgbClr val="595959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9956BA-5C38-49F9-88D6-BD6C71E9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685799"/>
            <a:ext cx="5410200" cy="5486401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F18CD-D9B1-E6FA-0B92-5E29408FE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318" y="1010490"/>
            <a:ext cx="4760199" cy="4837017"/>
          </a:xfrm>
        </p:spPr>
        <p:txBody>
          <a:bodyPr anchor="ctr"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Wide Range of POS Solutions: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POS Central India offers a 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retail point of sale system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designed for small businesses, ensuring smooth transactions and easy inventory management.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Affordable Pricing: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Get cost-effective POS systems that fit your budget without compromising on essential features.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Easy Setup: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Our POS systems are user-friendly and quick to install, so you can start selling right away.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Reliable Support: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Enjoy 24/7 customer assistance and expert after-sales service to keep your business running smoothly.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Scalable Solutions: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Choose a system that grows with your business needs.</a:t>
            </a:r>
          </a:p>
        </p:txBody>
      </p:sp>
    </p:spTree>
    <p:extLst>
      <p:ext uri="{BB962C8B-B14F-4D97-AF65-F5344CB8AC3E}">
        <p14:creationId xmlns:p14="http://schemas.microsoft.com/office/powerpoint/2010/main" val="190218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03CBE6E-E6B2-417D-A61A-D5F70F02A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466BE98-0341-4CFA-8601-3E68FB730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39937"/>
            <a:ext cx="4525605" cy="577812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B777BA-2B55-5A6E-07D8-C4DBF7D5F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539" y="1458180"/>
            <a:ext cx="3100522" cy="3941640"/>
          </a:xfrm>
        </p:spPr>
        <p:txBody>
          <a:bodyPr>
            <a:normAutofit/>
          </a:bodyPr>
          <a:lstStyle/>
          <a:p>
            <a:r>
              <a:rPr lang="en-GB" sz="2800" b="1">
                <a:solidFill>
                  <a:schemeClr val="bg1"/>
                </a:solidFill>
                <a:effectLst/>
              </a:rPr>
              <a:t>How to Choose the Right POS for Your Business</a:t>
            </a:r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63E89A1-984A-4500-9453-4203AD1B8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9937"/>
            <a:ext cx="12192000" cy="64008"/>
          </a:xfrm>
          <a:prstGeom prst="rect">
            <a:avLst/>
          </a:prstGeom>
          <a:solidFill>
            <a:schemeClr val="tx2">
              <a:lumMod val="5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C92F4C08-9DD8-30EB-2EF1-7A1972BFA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3874" y="603945"/>
            <a:ext cx="6141208" cy="5778126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Selecting the right POS system is crucial for smooth operations. Here’s how to choose the </a:t>
            </a:r>
            <a:r>
              <a:rPr lang="en-GB" sz="1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best POS systems in India</a:t>
            </a: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your business:</a:t>
            </a:r>
          </a:p>
          <a:p>
            <a:pPr algn="just"/>
            <a:r>
              <a:rPr lang="en-GB" sz="1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Assess Your Business Needs &amp; Budget</a:t>
            </a:r>
            <a:endParaRPr lang="en-GB" sz="1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Identify daily transactions and required features.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Choose a system that fits your budget without compromising quality.</a:t>
            </a:r>
          </a:p>
          <a:p>
            <a:pPr algn="just"/>
            <a:r>
              <a:rPr lang="en-GB" sz="1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 for Must-Have Features &amp; Scalability</a:t>
            </a:r>
            <a:endParaRPr lang="en-GB" sz="1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Ensure easy billing, inventory management, and multi-payment options.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Pick a scalable system that grows with your business.</a:t>
            </a:r>
          </a:p>
          <a:p>
            <a:pPr algn="just"/>
            <a:r>
              <a:rPr lang="en-GB" sz="1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Consider Customer Support &amp; Integration Options</a:t>
            </a:r>
            <a:endParaRPr lang="en-GB" sz="1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Opt</a:t>
            </a: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a POS with 24/7 support.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Check compatibility with accounting, CRM, and e-commerce tools.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3FD642B-C569-4ABB-AE20-EFA6BC995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254055"/>
            <a:ext cx="12192000" cy="64008"/>
          </a:xfrm>
          <a:prstGeom prst="rect">
            <a:avLst/>
          </a:prstGeom>
          <a:solidFill>
            <a:schemeClr val="tx2">
              <a:lumMod val="5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92FED3-1F18-4138-B4E4-627D78B00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64601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5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2" grpId="0"/>
      <p:bldP spid="36" grpId="0" animBg="1"/>
      <p:bldP spid="37" grpId="0" build="p"/>
      <p:bldP spid="38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1002</Words>
  <Application>Microsoft Office PowerPoint</Application>
  <PresentationFormat>Widescreen</PresentationFormat>
  <Paragraphs>85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Welcome to POS Central India</vt:lpstr>
      <vt:lpstr>Best Retail POS Systems for Small Businesses</vt:lpstr>
      <vt:lpstr>Introduction</vt:lpstr>
      <vt:lpstr>Key Features of a Budget-Friendly Retail POS System</vt:lpstr>
      <vt:lpstr>Benefits of Using a POS System for Small Businesses</vt:lpstr>
      <vt:lpstr>Best Budget-Friendly POS Systems Available</vt:lpstr>
      <vt:lpstr>How POS Systems Help Restaurants &amp; Retail Stores</vt:lpstr>
      <vt:lpstr>POS Central India – Your Trusted POS Partner</vt:lpstr>
      <vt:lpstr>How to Choose the Right POS for Your Business</vt:lpstr>
      <vt:lpstr>Conclusion &amp; Call to Action</vt:lpstr>
      <vt:lpstr>For more information​​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Smriti Pandey | Broadway Infotech</dc:creator>
  <cp:lastModifiedBy>Kuneek Bisht | Broadway Infotech</cp:lastModifiedBy>
  <cp:revision>6</cp:revision>
  <dcterms:created xsi:type="dcterms:W3CDTF">2025-02-14T08:48:16Z</dcterms:created>
  <dcterms:modified xsi:type="dcterms:W3CDTF">2025-10-08T04:10:46Z</dcterms:modified>
</cp:coreProperties>
</file>