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embeddedFontLst>
    <p:embeddedFont>
      <p:font typeface="Libre Baskerville" panose="02000000000000000000" pitchFamily="2" charset="0"/>
      <p:regular r:id="rId10"/>
      <p:bold r:id="rId11"/>
      <p:italic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Open Sans Bold" panose="020B0806030504020204" pitchFamily="34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34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central.com.au/printers/pos-receipt-printer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mailto:sales@poscentral.com.au" TargetMode="Externa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659930"/>
            <a:ext cx="2017662" cy="287139"/>
          </a:xfrm>
          <a:prstGeom prst="roundRect">
            <a:avLst>
              <a:gd name="adj" fmla="val 7899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346765" y="1716584"/>
            <a:ext cx="240043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 CENTRAL AUSTRALIA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33360" y="2022673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Buy Receipt Printers: Find the Right POS Printer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5233360" y="4078089"/>
            <a:ext cx="6296860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Reliable receipt printing for retail, hospitality, cafés, restaurants and Australian businesses.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Fast, reliable receipt printing for smoother everyday transactions.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69255"/>
            <a:ext cx="1086874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Are Receipt Printers and Why Do Businesses Need Them?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2192238"/>
            <a:ext cx="10868745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Receipt printers are POS peripherals that produce transaction receipts, invoices, tickets, and order dockets — connecting directly with POS systems and payment workflows across retail, hospitality, supermarkets, pharmacies, and service businesses.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922" y="2888655"/>
            <a:ext cx="2803753" cy="12831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40755" y="3816431"/>
            <a:ext cx="526375" cy="202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Printed Receipt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6177379" y="3816431"/>
            <a:ext cx="526374" cy="202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Receipt Printer</a:t>
            </a:r>
            <a:endParaRPr lang="en-US" sz="600" dirty="0"/>
          </a:p>
        </p:txBody>
      </p:sp>
      <p:sp>
        <p:nvSpPr>
          <p:cNvPr id="7" name="Text 4"/>
          <p:cNvSpPr/>
          <p:nvPr/>
        </p:nvSpPr>
        <p:spPr>
          <a:xfrm>
            <a:off x="5517608" y="3816431"/>
            <a:ext cx="526375" cy="202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Transaction Processing</a:t>
            </a:r>
            <a:endParaRPr lang="en-US" sz="600" dirty="0"/>
          </a:p>
        </p:txBody>
      </p:sp>
      <p:sp>
        <p:nvSpPr>
          <p:cNvPr id="8" name="Text 5"/>
          <p:cNvSpPr/>
          <p:nvPr/>
        </p:nvSpPr>
        <p:spPr>
          <a:xfrm>
            <a:off x="4843415" y="3867132"/>
            <a:ext cx="526375" cy="101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POS System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661475" y="4384477"/>
            <a:ext cx="11478330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checkout to kitchen, receipt printers keep transactions documented and operations running smoothly.</a:t>
            </a:r>
            <a:endParaRPr lang="en-US" sz="11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838998"/>
            <a:ext cx="322850" cy="32285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1475" y="5398095"/>
            <a:ext cx="16145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Retail Checkout</a:t>
            </a:r>
            <a:endParaRPr lang="en-US" sz="18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55" y="4838998"/>
            <a:ext cx="322850" cy="3228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512255" y="5398095"/>
            <a:ext cx="16146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Cafés &amp; Restaurants</a:t>
            </a:r>
            <a:endParaRPr lang="en-US" sz="18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3135" y="4838998"/>
            <a:ext cx="322850" cy="32285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363135" y="5398095"/>
            <a:ext cx="16145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Supermarkets</a:t>
            </a:r>
            <a:endParaRPr lang="en-US" sz="18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13915" y="4838998"/>
            <a:ext cx="322850" cy="32285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213915" y="5398095"/>
            <a:ext cx="16146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Hospitality</a:t>
            </a:r>
            <a:endParaRPr lang="en-US" sz="18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64794" y="4838998"/>
            <a:ext cx="322850" cy="32285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064794" y="5398095"/>
            <a:ext cx="16145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Service Counters</a:t>
            </a:r>
            <a:endParaRPr lang="en-US" sz="18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15575" y="4838998"/>
            <a:ext cx="322850" cy="32285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9915575" y="5398095"/>
            <a:ext cx="16146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Kiosks &amp; Mobile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4525"/>
            <a:ext cx="10868745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Features Should You Look for in a Receipt Printer?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661475" y="1475978"/>
            <a:ext cx="1658797" cy="2804120"/>
          </a:xfrm>
          <a:prstGeom prst="roundRect">
            <a:avLst>
              <a:gd name="adj" fmla="val 168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4750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993" y="1815505"/>
            <a:ext cx="251116" cy="2511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47505" y="2403376"/>
            <a:ext cx="1286736" cy="581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 Print Speeds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47505" y="3094633"/>
            <a:ext cx="1286736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waiting times during peak periods.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2503425" y="1475978"/>
            <a:ext cx="1658797" cy="2804120"/>
          </a:xfrm>
          <a:prstGeom prst="roundRect">
            <a:avLst>
              <a:gd name="adj" fmla="val 168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268945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42943" y="1815505"/>
            <a:ext cx="251116" cy="25112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689455" y="2403376"/>
            <a:ext cx="1286736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Reliable Performance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2689455" y="3385344"/>
            <a:ext cx="1286736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Designed for consistent daily POS transactions.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345375" y="1475978"/>
            <a:ext cx="1658797" cy="2804120"/>
          </a:xfrm>
          <a:prstGeom prst="roundRect">
            <a:avLst>
              <a:gd name="adj" fmla="val 168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453140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4893" y="1815505"/>
            <a:ext cx="251116" cy="25112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31405" y="2403376"/>
            <a:ext cx="1286736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Connectivity Options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4531405" y="3385344"/>
            <a:ext cx="1286736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USB, Ethernet, Bluetooth, and Wi-Fi available.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187325" y="1475978"/>
            <a:ext cx="1658896" cy="2804120"/>
          </a:xfrm>
          <a:prstGeom prst="roundRect">
            <a:avLst>
              <a:gd name="adj" fmla="val 168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637335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6843" y="1815505"/>
            <a:ext cx="251116" cy="251123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73355" y="2403376"/>
            <a:ext cx="1286835" cy="581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Compact Design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6373355" y="3094633"/>
            <a:ext cx="128683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Space-efficient for smaller counters and modern POS setups.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8029374" y="1475978"/>
            <a:ext cx="1658797" cy="2804120"/>
          </a:xfrm>
          <a:prstGeom prst="roundRect">
            <a:avLst>
              <a:gd name="adj" fmla="val 168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18"/>
          <p:cNvSpPr/>
          <p:nvPr/>
        </p:nvSpPr>
        <p:spPr>
          <a:xfrm>
            <a:off x="821540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8892" y="1815505"/>
            <a:ext cx="251116" cy="251123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8215405" y="2403376"/>
            <a:ext cx="1286736" cy="581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 Cutter</a:t>
            </a:r>
            <a:endParaRPr lang="en-US" sz="1800" dirty="0"/>
          </a:p>
        </p:txBody>
      </p:sp>
      <p:sp>
        <p:nvSpPr>
          <p:cNvPr id="27" name="Text 20"/>
          <p:cNvSpPr/>
          <p:nvPr/>
        </p:nvSpPr>
        <p:spPr>
          <a:xfrm>
            <a:off x="8215405" y="3094633"/>
            <a:ext cx="1286736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Simplifies high-volume receipt handling.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9871324" y="1475978"/>
            <a:ext cx="1658797" cy="2804120"/>
          </a:xfrm>
          <a:prstGeom prst="roundRect">
            <a:avLst>
              <a:gd name="adj" fmla="val 168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2"/>
          <p:cNvSpPr/>
          <p:nvPr/>
        </p:nvSpPr>
        <p:spPr>
          <a:xfrm>
            <a:off x="10057355" y="1662013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10842" y="1815505"/>
            <a:ext cx="251116" cy="251123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0057355" y="2403376"/>
            <a:ext cx="1286736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POS Compatibility</a:t>
            </a:r>
            <a:endParaRPr lang="en-US" sz="1800" dirty="0"/>
          </a:p>
        </p:txBody>
      </p:sp>
      <p:sp>
        <p:nvSpPr>
          <p:cNvPr id="32" name="Text 24"/>
          <p:cNvSpPr/>
          <p:nvPr/>
        </p:nvSpPr>
        <p:spPr>
          <a:xfrm>
            <a:off x="10057355" y="3385344"/>
            <a:ext cx="1286736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Works with your POS software and operating system.</a:t>
            </a:r>
            <a:endParaRPr lang="en-US" sz="1150" dirty="0"/>
          </a:p>
        </p:txBody>
      </p:sp>
      <p:sp>
        <p:nvSpPr>
          <p:cNvPr id="33" name="Shape 25"/>
          <p:cNvSpPr/>
          <p:nvPr/>
        </p:nvSpPr>
        <p:spPr>
          <a:xfrm>
            <a:off x="661475" y="4463256"/>
            <a:ext cx="5342697" cy="1750219"/>
          </a:xfrm>
          <a:prstGeom prst="roundRect">
            <a:avLst>
              <a:gd name="adj" fmla="val 159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6"/>
          <p:cNvSpPr/>
          <p:nvPr/>
        </p:nvSpPr>
        <p:spPr>
          <a:xfrm>
            <a:off x="847505" y="4649291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0993" y="4802783"/>
            <a:ext cx="251116" cy="251123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847505" y="5390654"/>
            <a:ext cx="4970636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Paper Size Options</a:t>
            </a:r>
            <a:endParaRPr lang="en-US" sz="1800" dirty="0"/>
          </a:p>
        </p:txBody>
      </p:sp>
      <p:sp>
        <p:nvSpPr>
          <p:cNvPr id="37" name="Text 28"/>
          <p:cNvSpPr/>
          <p:nvPr/>
        </p:nvSpPr>
        <p:spPr>
          <a:xfrm>
            <a:off x="847505" y="5791200"/>
            <a:ext cx="4970636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formats include 58mm and 80mm.</a:t>
            </a:r>
            <a:endParaRPr lang="en-US" sz="1150" dirty="0"/>
          </a:p>
        </p:txBody>
      </p:sp>
      <p:sp>
        <p:nvSpPr>
          <p:cNvPr id="38" name="Shape 29"/>
          <p:cNvSpPr/>
          <p:nvPr/>
        </p:nvSpPr>
        <p:spPr>
          <a:xfrm>
            <a:off x="6187325" y="4463256"/>
            <a:ext cx="5342796" cy="1750219"/>
          </a:xfrm>
          <a:prstGeom prst="roundRect">
            <a:avLst>
              <a:gd name="adj" fmla="val 159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0"/>
          <p:cNvSpPr/>
          <p:nvPr/>
        </p:nvSpPr>
        <p:spPr>
          <a:xfrm>
            <a:off x="6373355" y="4649291"/>
            <a:ext cx="558191" cy="558205"/>
          </a:xfrm>
          <a:prstGeom prst="ellipse">
            <a:avLst/>
          </a:prstGeom>
          <a:solidFill>
            <a:srgbClr val="5955E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26843" y="4802783"/>
            <a:ext cx="251116" cy="251123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6373355" y="5390654"/>
            <a:ext cx="4970735" cy="290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Easy Maintenance</a:t>
            </a:r>
            <a:endParaRPr lang="en-US" sz="1800" dirty="0"/>
          </a:p>
        </p:txBody>
      </p:sp>
      <p:sp>
        <p:nvSpPr>
          <p:cNvPr id="42" name="Text 32"/>
          <p:cNvSpPr/>
          <p:nvPr/>
        </p:nvSpPr>
        <p:spPr>
          <a:xfrm>
            <a:off x="6373355" y="5791200"/>
            <a:ext cx="497073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Thermal models require no ink or toner.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5048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How Can a Receipt Printer Benefit Your Business?</a:t>
            </a:r>
            <a:endParaRPr lang="en-US" sz="2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555552"/>
            <a:ext cx="936403" cy="5787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2370534"/>
            <a:ext cx="16145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Transactions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61475" y="3074491"/>
            <a:ext cx="1614546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Quick printing keeps checkout lines moving during peak hours.</a:t>
            </a:r>
            <a:endParaRPr lang="en-US" sz="1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255" y="1555552"/>
            <a:ext cx="936403" cy="5787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12255" y="2370534"/>
            <a:ext cx="1614646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Better Customer Experience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2512255" y="3369766"/>
            <a:ext cx="161464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Clear, professional receipts provide customers with transaction records.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3135" y="1555552"/>
            <a:ext cx="936403" cy="57874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63135" y="2370534"/>
            <a:ext cx="16145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Smoother Operations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4363135" y="3074491"/>
            <a:ext cx="1614546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Reliable printing supports everyday checkout and order workflows.</a:t>
            </a:r>
            <a:endParaRPr lang="en-US" sz="14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3915" y="1555552"/>
            <a:ext cx="936403" cy="57874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13915" y="2370534"/>
            <a:ext cx="16146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Lower Maintenance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6213915" y="3074491"/>
            <a:ext cx="161464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Thermal printers require no ink cartridges or ribbons.</a:t>
            </a:r>
            <a:endParaRPr lang="en-US" sz="14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4794" y="1555552"/>
            <a:ext cx="936403" cy="57874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064794" y="2370534"/>
            <a:ext cx="1614546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Better Workflow Integration</a:t>
            </a:r>
            <a:endParaRPr lang="en-US" sz="1850" dirty="0"/>
          </a:p>
        </p:txBody>
      </p:sp>
      <p:sp>
        <p:nvSpPr>
          <p:cNvPr id="17" name="Text 10"/>
          <p:cNvSpPr/>
          <p:nvPr/>
        </p:nvSpPr>
        <p:spPr>
          <a:xfrm>
            <a:off x="8064794" y="3369766"/>
            <a:ext cx="1614546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Network, USB, Bluetooth, and Wi-Fi options fit different POS setups.</a:t>
            </a:r>
            <a:endParaRPr lang="en-US" sz="14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5575" y="1555552"/>
            <a:ext cx="936403" cy="57874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9915575" y="2370534"/>
            <a:ext cx="161464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Space Efficiency</a:t>
            </a:r>
            <a:endParaRPr lang="en-US" sz="1850" dirty="0"/>
          </a:p>
        </p:txBody>
      </p:sp>
      <p:sp>
        <p:nvSpPr>
          <p:cNvPr id="20" name="Text 12"/>
          <p:cNvSpPr/>
          <p:nvPr/>
        </p:nvSpPr>
        <p:spPr>
          <a:xfrm>
            <a:off x="9915575" y="3074491"/>
            <a:ext cx="1614646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Compact models suit smaller counters and modern POS environments.</a:t>
            </a:r>
            <a:endParaRPr lang="en-US" sz="1450" dirty="0"/>
          </a:p>
        </p:txBody>
      </p:sp>
      <p:sp>
        <p:nvSpPr>
          <p:cNvPr id="21" name="Shape 13"/>
          <p:cNvSpPr/>
          <p:nvPr/>
        </p:nvSpPr>
        <p:spPr>
          <a:xfrm>
            <a:off x="661475" y="5396905"/>
            <a:ext cx="10868745" cy="755948"/>
          </a:xfrm>
          <a:prstGeom prst="roundRect">
            <a:avLst>
              <a:gd name="adj" fmla="val 3751"/>
            </a:avLst>
          </a:prstGeom>
          <a:solidFill>
            <a:srgbClr val="D7D6F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482" y="5664597"/>
            <a:ext cx="236234" cy="18901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275723" y="5633145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right receipt printer should match your transaction volume, environment, POS software, and workflow.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9176"/>
            <a:ext cx="1086874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Which Receipt Printer Category Is Right for Your Business?</a:t>
            </a:r>
            <a:endParaRPr lang="en-US" sz="2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990229"/>
            <a:ext cx="4105867" cy="41059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32776" y="2852539"/>
            <a:ext cx="520379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based on </a:t>
            </a: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where you print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what you print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and </a:t>
            </a: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how your business operates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Each category is engineered for specific environments and workflows.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332776" y="3929856"/>
            <a:ext cx="5203794" cy="1407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Thermal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Everyday retail and hospitality receipts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Impact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Commercial kitchens and multi-part forms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Mobile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On-the-go and pop-up selling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Kiosk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Self-service and automated terminals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2988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Which Receipt Printers Are in Demand in Australia?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423491"/>
            <a:ext cx="10868745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9495A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Thermal receipt printers remain the leading choice for everyday POS transactions</a:t>
            </a: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across Australian retail and hospitality. Their speed, quiet operation, and low maintenance suit busy checkout environments. Mobile printers are growing with tablet-based POS adoption, impact printers serve specialist kitchen environments, and kiosk printers support self-service automation.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058418"/>
            <a:ext cx="3013793" cy="30138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06691" y="4262934"/>
            <a:ext cx="712978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direction is based on current POS and receipt-printer industry research and Australian retail printer trends.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618555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Ready to Buy the Right Receipt Printer?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2374503"/>
            <a:ext cx="11478330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from receipt printing solutions designed for retail, hospitality, mobile POS, kitchens, and self-service environments.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61475" y="2829024"/>
            <a:ext cx="3496877" cy="1223466"/>
          </a:xfrm>
          <a:prstGeom prst="roundRect">
            <a:avLst>
              <a:gd name="adj" fmla="val 231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50482" y="3018036"/>
            <a:ext cx="3118863" cy="845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📍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Visit Us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Level 26, 44 Market St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Sydney, NSW 2000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4347359" y="2829024"/>
            <a:ext cx="3496877" cy="1223466"/>
          </a:xfrm>
          <a:prstGeom prst="roundRect">
            <a:avLst>
              <a:gd name="adj" fmla="val 231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36366" y="3018036"/>
            <a:ext cx="3118863" cy="603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📞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Call Us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+61 489 087 085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8033244" y="2829024"/>
            <a:ext cx="3496877" cy="1223466"/>
          </a:xfrm>
          <a:prstGeom prst="roundRect">
            <a:avLst>
              <a:gd name="adj" fmla="val 231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2251" y="3018036"/>
            <a:ext cx="3118863" cy="603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✉️</a:t>
            </a: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Email Us</a:t>
            </a:r>
            <a:endParaRPr lang="en-US" sz="11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sales@poscentral.com.au</a:t>
            </a:r>
            <a:endParaRPr lang="en-US" sz="1150" dirty="0"/>
          </a:p>
        </p:txBody>
      </p:sp>
      <p:pic>
        <p:nvPicPr>
          <p:cNvPr id="10" name="Image 0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265116"/>
            <a:ext cx="2337535" cy="519807"/>
          </a:xfrm>
          <a:prstGeom prst="rect">
            <a:avLst/>
          </a:prstGeom>
        </p:spPr>
      </p:pic>
      <p:pic>
        <p:nvPicPr>
          <p:cNvPr id="11" name="Image 1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3464" y="4265116"/>
            <a:ext cx="3086519" cy="51980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61475" y="4997549"/>
            <a:ext cx="11478330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Reliable POS printing for smoother business operations. — POS Central Australia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537</Words>
  <Application>Microsoft Office PowerPoint</Application>
  <PresentationFormat>Widescreen</PresentationFormat>
  <Paragraphs>74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Niskarsh Srivastava | Broadway Infotech</cp:lastModifiedBy>
  <cp:revision>3</cp:revision>
  <dcterms:created xsi:type="dcterms:W3CDTF">2026-09-03T04:21:51Z</dcterms:created>
  <dcterms:modified xsi:type="dcterms:W3CDTF">2026-09-03T04:26:19Z</dcterms:modified>
</cp:coreProperties>
</file>