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D4533-A840-F8B9-802B-5BA55E9C16A3}" v="157" dt="2026-06-05T05:09:02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516B-0B95-4C70-8A6A-73EA646B925C}" type="datetimeFigureOut"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AD026-8063-490B-BDE8-58CDA5997C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6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central.com.au/printers/label-printers/industrial-label-printer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poscentral.com.au/honeywell-pd45s-203dpi-ethernet-industrial-label-printer.html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poscentral.com.au/citizen-cl-e720-industrial-direct-thermal-or-thermal-transfer-label-printer.html" TargetMode="External"/><Relationship Id="rId4" Type="http://schemas.openxmlformats.org/officeDocument/2006/relationships/hyperlink" Target="https://www.poscentral.com.au/bixolon-xt2-40-4-industrial-t-t-usb-ser-eth-203dpi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central.com.au/zebra-midrange-zt230-203dpi-t-sfer-usb-ser-eth.html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www.poscentral.com.au/printers/label-printers/mobile-label-printers.html" TargetMode="External"/><Relationship Id="rId4" Type="http://schemas.openxmlformats.org/officeDocument/2006/relationships/hyperlink" Target="https://www.poscentral.com.au/citizen-cl-s703ii-300dpi-industrial-thrml-trsf-label-printe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central.com.au/printers/label-printers/industrial-label-printer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scentral.com.au/printers/label-printers/high-end-label-printers.html" TargetMode="External"/><Relationship Id="rId5" Type="http://schemas.openxmlformats.org/officeDocument/2006/relationships/hyperlink" Target="https://www.poscentral.com.au/printers/label-printers/color-label-printers.html" TargetMode="External"/><Relationship Id="rId4" Type="http://schemas.openxmlformats.org/officeDocument/2006/relationships/hyperlink" Target="https://www.poscentral.com.au/printers/label-printers/mobile-label-printer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" cy="5143500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11480" y="502920"/>
            <a:ext cx="3840480" cy="4114800"/>
          </a:xfrm>
          <a:prstGeom prst="rect">
            <a:avLst/>
          </a:prstGeom>
          <a:solidFill>
            <a:srgbClr val="263545"/>
          </a:solidFill>
          <a:ln w="19050">
            <a:solidFill>
              <a:srgbClr val="3A4F6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411480" y="2194560"/>
            <a:ext cx="3840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200" dirty="0">
              <a:solidFill>
                <a:srgbClr val="5A7A96"/>
              </a:solidFill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4663440" y="593198"/>
            <a:ext cx="4206240" cy="1048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800" b="1" dirty="0">
                <a:solidFill>
                  <a:srgbClr val="FFFFFF"/>
                </a:solidFill>
                <a:latin typeface="Cambria"/>
                <a:ea typeface="Cambria"/>
                <a:cs typeface="+mn-lt"/>
              </a:rPr>
              <a:t>Who Supplies </a:t>
            </a:r>
            <a:r>
              <a:rPr lang="en-US" sz="3800" b="1">
                <a:solidFill>
                  <a:srgbClr val="FFFFFF"/>
                </a:solidFill>
                <a:latin typeface="Cambria"/>
                <a:ea typeface="Cambria"/>
                <a:cs typeface="+mn-lt"/>
              </a:rPr>
              <a:t>Industrial Label Printers</a:t>
            </a:r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663440" y="1714887"/>
            <a:ext cx="4206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800" b="1">
                <a:solidFill>
                  <a:srgbClr val="E05A00"/>
                </a:solidFill>
                <a:latin typeface="Cambria"/>
                <a:ea typeface="Cambria"/>
              </a:rPr>
              <a:t>Australia-Wide ?</a:t>
            </a:r>
            <a:endParaRPr lang="en-US" sz="3800" dirty="0"/>
          </a:p>
        </p:txBody>
      </p:sp>
      <p:sp>
        <p:nvSpPr>
          <p:cNvPr id="7" name="Shape 5"/>
          <p:cNvSpPr/>
          <p:nvPr/>
        </p:nvSpPr>
        <p:spPr>
          <a:xfrm>
            <a:off x="4663440" y="2331720"/>
            <a:ext cx="3931920" cy="0"/>
          </a:xfrm>
          <a:prstGeom prst="line">
            <a:avLst/>
          </a:prstGeom>
          <a:noFill/>
          <a:ln w="25400">
            <a:solidFill>
              <a:srgbClr val="E05A0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663440" y="2487168"/>
            <a:ext cx="4206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Australia's Trusted Source for Direct Thermal,</a:t>
            </a:r>
            <a:endParaRPr lang="en-US" sz="1350" dirty="0"/>
          </a:p>
          <a:p>
            <a:pPr marL="0" indent="0" algn="l">
              <a:buNone/>
            </a:pPr>
            <a:r>
              <a:rPr lang="en-US" sz="1350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Thermal Transfer &amp; Mobile/Wireless Label Printers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663440" y="3584448"/>
            <a:ext cx="1298448" cy="347472"/>
          </a:xfrm>
          <a:prstGeom prst="roundRect">
            <a:avLst>
              <a:gd name="adj" fmla="val 13158"/>
            </a:avLst>
          </a:prstGeom>
          <a:solidFill>
            <a:srgbClr val="E05A00">
              <a:alpha val="20000"/>
            </a:srgbClr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63440" y="3584448"/>
            <a:ext cx="12984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Label Printers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6053328" y="3584448"/>
            <a:ext cx="1298448" cy="347472"/>
          </a:xfrm>
          <a:prstGeom prst="roundRect">
            <a:avLst>
              <a:gd name="adj" fmla="val 13158"/>
            </a:avLst>
          </a:prstGeom>
          <a:solidFill>
            <a:srgbClr val="E05A00">
              <a:alpha val="20000"/>
            </a:srgbClr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053328" y="3584448"/>
            <a:ext cx="12984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 Printers for Sale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4663440" y="4343400"/>
            <a:ext cx="4206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>
                <a:solidFill>
                  <a:srgbClr val="5A7A96"/>
                </a:solidFill>
                <a:latin typeface="Calibri"/>
                <a:ea typeface="Calibri"/>
                <a:cs typeface="Calibri"/>
              </a:rPr>
              <a:t>www.poscentral.com.au</a:t>
            </a:r>
            <a:endParaRPr lang="en-US" sz="1200">
              <a:latin typeface="Calibri"/>
              <a:ea typeface="Calibri"/>
              <a:cs typeface="Calibri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52130"/>
          </a:solidFill>
          <a:ln w="12700">
            <a:solidFill>
              <a:srgbClr val="15213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74320" y="4901184"/>
            <a:ext cx="859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4A6F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Serving Warehousing · Retail · Healthcare · Manufacturing · Logistics industries across Australia</a:t>
            </a:r>
            <a:endParaRPr lang="en-US" sz="900" dirty="0"/>
          </a:p>
        </p:txBody>
      </p:sp>
      <p:pic>
        <p:nvPicPr>
          <p:cNvPr id="18" name="Picture 17" descr="Several printeres on a table&#10;&#10;AI-generated content may be incorrect.">
            <a:extLst>
              <a:ext uri="{FF2B5EF4-FFF2-40B4-BE49-F238E27FC236}">
                <a16:creationId xmlns:a16="http://schemas.microsoft.com/office/drawing/2014/main" id="{9B3C5A94-003D-1C9A-5392-66B95AB2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05" t="15094" b="-189"/>
          <a:stretch>
            <a:fillRect/>
          </a:stretch>
        </p:blipFill>
        <p:spPr>
          <a:xfrm>
            <a:off x="411673" y="503696"/>
            <a:ext cx="3835832" cy="4115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164592"/>
            <a:ext cx="8321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2A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Industrial Label Printers in Australia — Built for Every Business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411480" y="704088"/>
            <a:ext cx="8321040" cy="0"/>
          </a:xfrm>
          <a:prstGeom prst="line">
            <a:avLst/>
          </a:prstGeom>
          <a:noFill/>
          <a:ln w="12700">
            <a:solidFill>
              <a:srgbClr val="DCD9D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200400" y="868680"/>
            <a:ext cx="5577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Whether you run a busy warehouse, a retail chain, or a manufacturing plant across Sydney, Melbourne, Brisbane or Perth — POS Central Australia offers a complete range of label printers for sale to match every operational demand.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3200400" y="1920240"/>
            <a:ext cx="265176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9D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200400" y="1920240"/>
            <a:ext cx="64008" cy="1143000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355848" y="2029968"/>
            <a:ext cx="2423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1E2A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Direct Thermal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3355848" y="2423160"/>
            <a:ext cx="2423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ribbon — fast &amp; low‑cost printing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6035040" y="1920240"/>
            <a:ext cx="265176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9D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6035040" y="1920240"/>
            <a:ext cx="64008" cy="1143000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190488" y="2029968"/>
            <a:ext cx="2423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1E2A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Thermal Transfer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6190488" y="2423160"/>
            <a:ext cx="2423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Durable prints that withstand harsh conditions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3200400" y="3246120"/>
            <a:ext cx="265176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9D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3200400" y="3246120"/>
            <a:ext cx="64008" cy="1143000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355848" y="3355848"/>
            <a:ext cx="2423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1E2A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Mobile / Wireless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3355848" y="3749040"/>
            <a:ext cx="2423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Print on the move with Bluetooth &amp; Wi-Fi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6035040" y="3246120"/>
            <a:ext cx="2651760" cy="1143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9D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035040" y="3246120"/>
            <a:ext cx="64008" cy="1143000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190488" y="3355848"/>
            <a:ext cx="2423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1E2A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Color &amp; Card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190488" y="3749040"/>
            <a:ext cx="2423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 cards, color labels &amp; specialty media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E2A38"/>
          </a:solidFill>
          <a:ln w="12700">
            <a:solidFill>
              <a:srgbClr val="1E2A38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74320" y="4901184"/>
            <a:ext cx="859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www.poscentral.com.au  |  +61 489 087 085  |  Industrial Label Printers for Sale Across Australia</a:t>
            </a:r>
            <a:endParaRPr lang="en-US" sz="900" dirty="0"/>
          </a:p>
        </p:txBody>
      </p:sp>
      <p:pic>
        <p:nvPicPr>
          <p:cNvPr id="26" name="Picture 25" descr="Several printeres and a printer&#10;&#10;AI-generated content may be incorrect.">
            <a:extLst>
              <a:ext uri="{FF2B5EF4-FFF2-40B4-BE49-F238E27FC236}">
                <a16:creationId xmlns:a16="http://schemas.microsoft.com/office/drawing/2014/main" id="{663A7729-8422-9521-040E-1B2FE6CA8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70" y="1704813"/>
            <a:ext cx="2344120" cy="23150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164592"/>
            <a:ext cx="8321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2A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Are Industrial Label Printers?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411480" y="704088"/>
            <a:ext cx="8321040" cy="0"/>
          </a:xfrm>
          <a:prstGeom prst="line">
            <a:avLst/>
          </a:prstGeom>
          <a:noFill/>
          <a:ln w="12700">
            <a:solidFill>
              <a:srgbClr val="DCD9D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11480" y="868680"/>
            <a:ext cx="54864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4A6078"/>
                </a:solidFill>
                <a:latin typeface="Calibri"/>
                <a:ea typeface="Calibri"/>
                <a:cs typeface="Calibri"/>
                <a:hlinkClick r:id="rId3"/>
              </a:rPr>
              <a:t>Industrial label printers</a:t>
            </a:r>
            <a:r>
              <a:rPr lang="en-US" sz="1150">
                <a:solidFill>
                  <a:srgbClr val="4A6078"/>
                </a:solidFill>
                <a:latin typeface="Calibri"/>
                <a:ea typeface="Calibri"/>
                <a:cs typeface="Calibri"/>
              </a:rPr>
              <a:t> are heavy-duty printing devices designed to handle continuous, high-volume label output in demanding environments. Unlike standard desktop printers, they support wide media widths, rugged construction, and advanced connectivity — making them essential for logistics, warehousing, healthcare, and manufacturing.</a:t>
            </a:r>
            <a:endParaRPr lang="en-US" sz="1150">
              <a:latin typeface="Calibri"/>
              <a:ea typeface="Calibri"/>
              <a:cs typeface="Calibri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640" y="2103120"/>
            <a:ext cx="2560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841248" y="2103120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" b="1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High-Speed Output:</a:t>
            </a:r>
            <a:endParaRPr lang="en-US" sz="1120" dirty="0"/>
          </a:p>
        </p:txBody>
      </p:sp>
      <p:sp>
        <p:nvSpPr>
          <p:cNvPr id="10" name="Text 8"/>
          <p:cNvSpPr/>
          <p:nvPr/>
        </p:nvSpPr>
        <p:spPr>
          <a:xfrm>
            <a:off x="2103120" y="2103120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Print hundreds of labels per minute without interruption.</a:t>
            </a:r>
            <a:endParaRPr lang="en-US" sz="1120" dirty="0"/>
          </a:p>
        </p:txBody>
      </p:sp>
      <p:sp>
        <p:nvSpPr>
          <p:cNvPr id="11" name="Text 9"/>
          <p:cNvSpPr/>
          <p:nvPr/>
        </p:nvSpPr>
        <p:spPr>
          <a:xfrm>
            <a:off x="548640" y="2624328"/>
            <a:ext cx="2560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841248" y="2624328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" b="1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Dual Print Methods:</a:t>
            </a:r>
            <a:endParaRPr lang="en-US" sz="1120" dirty="0"/>
          </a:p>
        </p:txBody>
      </p:sp>
      <p:sp>
        <p:nvSpPr>
          <p:cNvPr id="13" name="Text 11"/>
          <p:cNvSpPr/>
          <p:nvPr/>
        </p:nvSpPr>
        <p:spPr>
          <a:xfrm>
            <a:off x="2103120" y="2624328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Supports both Direct Thermal and Thermal Transfer Label Printers.</a:t>
            </a:r>
            <a:endParaRPr lang="en-US" sz="1120" dirty="0"/>
          </a:p>
        </p:txBody>
      </p:sp>
      <p:sp>
        <p:nvSpPr>
          <p:cNvPr id="14" name="Text 12"/>
          <p:cNvSpPr/>
          <p:nvPr/>
        </p:nvSpPr>
        <p:spPr>
          <a:xfrm>
            <a:off x="548640" y="3145536"/>
            <a:ext cx="2560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841248" y="3145536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" b="1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Wide Media Handling:</a:t>
            </a:r>
            <a:endParaRPr lang="en-US" sz="1120" dirty="0"/>
          </a:p>
        </p:txBody>
      </p:sp>
      <p:sp>
        <p:nvSpPr>
          <p:cNvPr id="16" name="Text 14"/>
          <p:cNvSpPr/>
          <p:nvPr/>
        </p:nvSpPr>
        <p:spPr>
          <a:xfrm>
            <a:off x="2103120" y="3145536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Compatible with standard to extra-wide label rolls and specialty media.</a:t>
            </a:r>
            <a:endParaRPr lang="en-US" sz="1120" dirty="0"/>
          </a:p>
        </p:txBody>
      </p:sp>
      <p:sp>
        <p:nvSpPr>
          <p:cNvPr id="17" name="Text 15"/>
          <p:cNvSpPr/>
          <p:nvPr/>
        </p:nvSpPr>
        <p:spPr>
          <a:xfrm>
            <a:off x="548640" y="3666744"/>
            <a:ext cx="2560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841248" y="3666744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" b="1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Robust Connectivity:</a:t>
            </a:r>
            <a:endParaRPr lang="en-US" sz="1120" dirty="0"/>
          </a:p>
        </p:txBody>
      </p:sp>
      <p:sp>
        <p:nvSpPr>
          <p:cNvPr id="19" name="Text 17"/>
          <p:cNvSpPr/>
          <p:nvPr/>
        </p:nvSpPr>
        <p:spPr>
          <a:xfrm>
            <a:off x="2103120" y="3666744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USB, Serial, Ethernet, Bluetooth &amp; Wi-Fi options across all models.</a:t>
            </a:r>
            <a:endParaRPr lang="en-US" sz="1120" dirty="0"/>
          </a:p>
        </p:txBody>
      </p:sp>
      <p:sp>
        <p:nvSpPr>
          <p:cNvPr id="20" name="Text 18"/>
          <p:cNvSpPr/>
          <p:nvPr/>
        </p:nvSpPr>
        <p:spPr>
          <a:xfrm>
            <a:off x="548640" y="4187952"/>
            <a:ext cx="2560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▸</a:t>
            </a:r>
            <a:endParaRPr lang="en-US" sz="1150" dirty="0"/>
          </a:p>
        </p:txBody>
      </p:sp>
      <p:sp>
        <p:nvSpPr>
          <p:cNvPr id="21" name="Text 19"/>
          <p:cNvSpPr/>
          <p:nvPr/>
        </p:nvSpPr>
        <p:spPr>
          <a:xfrm>
            <a:off x="841248" y="4187952"/>
            <a:ext cx="1234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" b="1" dirty="0">
                <a:solidFill>
                  <a:srgbClr val="1E2A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Industry Certifications:</a:t>
            </a:r>
            <a:endParaRPr lang="en-US" sz="1120" dirty="0"/>
          </a:p>
        </p:txBody>
      </p:sp>
      <p:sp>
        <p:nvSpPr>
          <p:cNvPr id="22" name="Text 20"/>
          <p:cNvSpPr/>
          <p:nvPr/>
        </p:nvSpPr>
        <p:spPr>
          <a:xfrm>
            <a:off x="2103120" y="4187952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2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Brands like Honeywell, Zebra, Citizen &amp; Bixolon — trusted worldwide.</a:t>
            </a:r>
            <a:endParaRPr lang="en-US" sz="1120" dirty="0"/>
          </a:p>
        </p:txBody>
      </p:sp>
      <p:sp>
        <p:nvSpPr>
          <p:cNvPr id="23" name="Shape 2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E2A38"/>
          </a:solidFill>
          <a:ln w="12700">
            <a:solidFill>
              <a:srgbClr val="1E2A38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74320" y="4901184"/>
            <a:ext cx="859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www.poscentral.com.au  |  +61 489 087 085  |  Industrial Label Printers for Sale Across Australia</a:t>
            </a:r>
            <a:endParaRPr lang="en-US" sz="900" dirty="0"/>
          </a:p>
        </p:txBody>
      </p:sp>
      <p:pic>
        <p:nvPicPr>
          <p:cNvPr id="25" name="Picture 24" descr="A group of people around a table&#10;&#10;AI-generated content may be incorrect.">
            <a:extLst>
              <a:ext uri="{FF2B5EF4-FFF2-40B4-BE49-F238E27FC236}">
                <a16:creationId xmlns:a16="http://schemas.microsoft.com/office/drawing/2014/main" id="{B6006D3A-5D25-78E3-B411-B5419E6B9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495" y="1133313"/>
            <a:ext cx="2838128" cy="2915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164592"/>
            <a:ext cx="8321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2A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Industrial Label Printers — Featured Models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411480" y="704088"/>
            <a:ext cx="8321040" cy="0"/>
          </a:xfrm>
          <a:prstGeom prst="line">
            <a:avLst/>
          </a:prstGeom>
          <a:noFill/>
          <a:ln w="12700">
            <a:solidFill>
              <a:srgbClr val="DCD9D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1480" y="822960"/>
            <a:ext cx="2377440" cy="347472"/>
          </a:xfrm>
          <a:prstGeom prst="roundRect">
            <a:avLst>
              <a:gd name="adj" fmla="val 13158"/>
            </a:avLst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" y="822960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🖨  Industrial Label Printers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411480" y="1280160"/>
            <a:ext cx="8321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Label Printers  ·  Direct Thermal Label Printers  ·  Thermal Transfer Label Printers  ·  Industrial Label Printers for Sale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411480" y="1664208"/>
            <a:ext cx="274320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9D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484632" y="1737360"/>
            <a:ext cx="2596896" cy="960120"/>
          </a:xfrm>
          <a:prstGeom prst="rect">
            <a:avLst/>
          </a:prstGeom>
          <a:solidFill>
            <a:srgbClr val="EAE8E3"/>
          </a:solidFill>
          <a:ln w="12700">
            <a:solidFill>
              <a:srgbClr val="DCD9D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21208" y="2788920"/>
            <a:ext cx="25237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A38"/>
                </a:solidFill>
                <a:latin typeface="Cambria"/>
                <a:ea typeface="Cambria"/>
                <a:cs typeface="Cambria" pitchFamily="34" charset="-120"/>
                <a:hlinkClick r:id="rId3"/>
              </a:rPr>
              <a:t>Honeywell PD45S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521208" y="3163824"/>
            <a:ext cx="252374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203 DPI · Ethernet · Industrial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521208" y="3456432"/>
            <a:ext cx="25237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Engineered for demanding environments — features high-speed printing up to 12 ips, dual-mode operation (Direct Thermal &amp; Thermal Transfer), and robust Ethernet connectivity for seamless network integration.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3337560" y="1664208"/>
            <a:ext cx="274320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9D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410712" y="1737360"/>
            <a:ext cx="2596896" cy="960120"/>
          </a:xfrm>
          <a:prstGeom prst="rect">
            <a:avLst/>
          </a:prstGeom>
          <a:solidFill>
            <a:srgbClr val="EAE8E3"/>
          </a:solidFill>
          <a:ln w="12700">
            <a:solidFill>
              <a:srgbClr val="DCD9D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447288" y="2788920"/>
            <a:ext cx="25237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A38"/>
                </a:solidFill>
                <a:latin typeface="Cambria"/>
                <a:ea typeface="Cambria"/>
                <a:cs typeface="Cambria" pitchFamily="34" charset="-120"/>
                <a:hlinkClick r:id="rId4"/>
              </a:rPr>
              <a:t>Bixolon XT2-40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3447288" y="3163824"/>
            <a:ext cx="252374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203 DPI · USB / Serial / Ethernet · TT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3447288" y="3456432"/>
            <a:ext cx="25237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compact yet powerful Thermal Transfer Label Printer with tri-interface support. Ideal for retail shelf labels, distribution centres and light industrial workflows needing reliable label printers for sale.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6263640" y="1664208"/>
            <a:ext cx="274320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9D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336792" y="1737360"/>
            <a:ext cx="2596896" cy="960120"/>
          </a:xfrm>
          <a:prstGeom prst="rect">
            <a:avLst/>
          </a:prstGeom>
          <a:solidFill>
            <a:srgbClr val="EAE8E3"/>
          </a:solidFill>
          <a:ln w="12700">
            <a:solidFill>
              <a:srgbClr val="DCD9D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373368" y="2788920"/>
            <a:ext cx="25237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A38"/>
                </a:solidFill>
                <a:latin typeface="Cambria"/>
                <a:ea typeface="Cambria"/>
                <a:cs typeface="Cambria" pitchFamily="34" charset="-120"/>
                <a:hlinkClick r:id="rId5"/>
              </a:rPr>
              <a:t>Citizen CL-E720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6373368" y="3163824"/>
            <a:ext cx="252374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203 DPI · Direct Thermal or TT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6373368" y="3456432"/>
            <a:ext cx="25237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Versatile industrial printer switchable between Direct Thermal and Thermal Transfer modes. Suits Australian warehouses requiring flexible media handling without changing hardware.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E2A38"/>
          </a:solidFill>
          <a:ln w="12700">
            <a:solidFill>
              <a:srgbClr val="1E2A38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274320" y="4901184"/>
            <a:ext cx="859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www.poscentral.com.au  |  +61 489 087 085  |  Industrial Label Printers for Sale Across Australia</a:t>
            </a:r>
            <a:endParaRPr lang="en-US" sz="900" dirty="0"/>
          </a:p>
        </p:txBody>
      </p:sp>
      <p:pic>
        <p:nvPicPr>
          <p:cNvPr id="31" name="Picture 30" descr="A black rectangular object with a clear window&#10;&#10;AI-generated content may be incorrect.">
            <a:extLst>
              <a:ext uri="{FF2B5EF4-FFF2-40B4-BE49-F238E27FC236}">
                <a16:creationId xmlns:a16="http://schemas.microsoft.com/office/drawing/2014/main" id="{4FD08980-5B3E-8EE2-01DE-A592B59F4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515" y="1734681"/>
            <a:ext cx="1044523" cy="957344"/>
          </a:xfrm>
          <a:prstGeom prst="rect">
            <a:avLst/>
          </a:prstGeom>
        </p:spPr>
      </p:pic>
      <p:pic>
        <p:nvPicPr>
          <p:cNvPr id="32" name="Picture 31" descr="A black printer with a clear window&#10;&#10;AI-generated content may be incorrect.">
            <a:extLst>
              <a:ext uri="{FF2B5EF4-FFF2-40B4-BE49-F238E27FC236}">
                <a16:creationId xmlns:a16="http://schemas.microsoft.com/office/drawing/2014/main" id="{5D5BF770-8349-B65E-E340-FDA00B59E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797" y="1732905"/>
            <a:ext cx="1123628" cy="960894"/>
          </a:xfrm>
          <a:prstGeom prst="rect">
            <a:avLst/>
          </a:prstGeom>
        </p:spPr>
      </p:pic>
      <p:pic>
        <p:nvPicPr>
          <p:cNvPr id="33" name="Picture 32" descr="A black printer with a screen&#10;&#10;AI-generated content may be incorrect.">
            <a:extLst>
              <a:ext uri="{FF2B5EF4-FFF2-40B4-BE49-F238E27FC236}">
                <a16:creationId xmlns:a16="http://schemas.microsoft.com/office/drawing/2014/main" id="{ECC02338-F2F0-EFFF-2C4B-FB6F2DDAD4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691" y="1733872"/>
            <a:ext cx="1017077" cy="9589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164592"/>
            <a:ext cx="8321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2A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More Products &amp; Printer Categories at POS Central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411480" y="704088"/>
            <a:ext cx="8321040" cy="0"/>
          </a:xfrm>
          <a:prstGeom prst="line">
            <a:avLst/>
          </a:prstGeom>
          <a:noFill/>
          <a:ln w="12700">
            <a:solidFill>
              <a:srgbClr val="DCD9D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1480" y="822960"/>
            <a:ext cx="502920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9D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75488" y="914400"/>
            <a:ext cx="1188720" cy="1645920"/>
          </a:xfrm>
          <a:prstGeom prst="rect">
            <a:avLst/>
          </a:prstGeom>
          <a:solidFill>
            <a:srgbClr val="EAE8E3"/>
          </a:solidFill>
          <a:ln w="12700">
            <a:solidFill>
              <a:srgbClr val="DCD9D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828800" y="93268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1E2A38"/>
                </a:solidFill>
                <a:latin typeface="Cambria"/>
                <a:ea typeface="Cambria"/>
                <a:cs typeface="Cambria" pitchFamily="34" charset="-120"/>
                <a:hlinkClick r:id="rId3"/>
              </a:rPr>
              <a:t>Zebra ZT230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1828800" y="1325880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203 DPI · USB / Serial / Ethernet · TT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1828800" y="1627632"/>
            <a:ext cx="34747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Mid-range Thermal Transfer Label Printer from Zebra — a trusted name in industrial labelling. Designed for medium-duty production lines needing consistent throughput and easy media loading.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411480" y="2834640"/>
            <a:ext cx="502920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D9D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475488" y="2926080"/>
            <a:ext cx="1188720" cy="1645920"/>
          </a:xfrm>
          <a:prstGeom prst="rect">
            <a:avLst/>
          </a:prstGeom>
          <a:solidFill>
            <a:srgbClr val="EAE8E3"/>
          </a:solidFill>
          <a:ln w="12700">
            <a:solidFill>
              <a:srgbClr val="DCD9D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828800" y="294436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1E2A38"/>
                </a:solidFill>
                <a:latin typeface="Cambria"/>
                <a:ea typeface="Cambria"/>
                <a:cs typeface="Cambria" pitchFamily="34" charset="-120"/>
                <a:hlinkClick r:id="rId4"/>
              </a:rPr>
              <a:t>Citizen CL-S703II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1828800" y="3337560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300 DPI · Industrial Thermal Transfer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1828800" y="3639312"/>
            <a:ext cx="34747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4A6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High-resolution 300 DPI Thermal Transfer printer for fine-detail labels — pharmaceutical, compliance, and precision inventory tags printed with clarity at industrial speeds.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5623560" y="822960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A3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All Label Printer Categories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5623560" y="1298448"/>
            <a:ext cx="1572768" cy="987552"/>
          </a:xfrm>
          <a:prstGeom prst="rect">
            <a:avLst/>
          </a:prstGeom>
          <a:solidFill>
            <a:srgbClr val="E05A00">
              <a:alpha val="12000"/>
            </a:srgbClr>
          </a:solidFill>
          <a:ln w="15240">
            <a:solidFill>
              <a:srgbClr val="E05A0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623560" y="1298448"/>
            <a:ext cx="64008" cy="987552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733288" y="1408176"/>
            <a:ext cx="1417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2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Thermal</a:t>
            </a:r>
            <a:endParaRPr lang="en-US" sz="920" dirty="0"/>
          </a:p>
          <a:p>
            <a:pPr marL="0" indent="0" algn="l">
              <a:buNone/>
            </a:pPr>
            <a:r>
              <a:rPr lang="en-US" sz="92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 Printers</a:t>
            </a:r>
            <a:endParaRPr lang="en-US" sz="920" dirty="0"/>
          </a:p>
        </p:txBody>
      </p:sp>
      <p:sp>
        <p:nvSpPr>
          <p:cNvPr id="23" name="Shape 21"/>
          <p:cNvSpPr/>
          <p:nvPr/>
        </p:nvSpPr>
        <p:spPr>
          <a:xfrm>
            <a:off x="7287768" y="1298448"/>
            <a:ext cx="1572768" cy="987552"/>
          </a:xfrm>
          <a:prstGeom prst="rect">
            <a:avLst/>
          </a:prstGeom>
          <a:solidFill>
            <a:srgbClr val="1E6B9C">
              <a:alpha val="12000"/>
            </a:srgbClr>
          </a:solidFill>
          <a:ln w="15240">
            <a:solidFill>
              <a:srgbClr val="1E6B9C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7287768" y="1298448"/>
            <a:ext cx="64008" cy="987552"/>
          </a:xfrm>
          <a:prstGeom prst="rect">
            <a:avLst/>
          </a:prstGeom>
          <a:solidFill>
            <a:srgbClr val="1E6B9C"/>
          </a:solidFill>
          <a:ln w="12700">
            <a:solidFill>
              <a:srgbClr val="1E6B9C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397496" y="1408176"/>
            <a:ext cx="1417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20" b="1" dirty="0">
                <a:solidFill>
                  <a:srgbClr val="1E6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Thermal Transfer</a:t>
            </a:r>
            <a:endParaRPr lang="en-US" sz="920" dirty="0"/>
          </a:p>
          <a:p>
            <a:pPr marL="0" indent="0" algn="l">
              <a:buNone/>
            </a:pPr>
            <a:r>
              <a:rPr lang="en-US" sz="920" b="1" dirty="0">
                <a:solidFill>
                  <a:srgbClr val="1E6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 Printers</a:t>
            </a:r>
            <a:endParaRPr lang="en-US" sz="920" dirty="0"/>
          </a:p>
        </p:txBody>
      </p:sp>
      <p:sp>
        <p:nvSpPr>
          <p:cNvPr id="26" name="Shape 24"/>
          <p:cNvSpPr/>
          <p:nvPr/>
        </p:nvSpPr>
        <p:spPr>
          <a:xfrm>
            <a:off x="5623560" y="2395728"/>
            <a:ext cx="1572768" cy="987552"/>
          </a:xfrm>
          <a:prstGeom prst="rect">
            <a:avLst/>
          </a:prstGeom>
          <a:solidFill>
            <a:srgbClr val="2E7D32">
              <a:alpha val="12000"/>
            </a:srgbClr>
          </a:solidFill>
          <a:ln w="15240">
            <a:solidFill>
              <a:srgbClr val="2E7D32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623560" y="2395728"/>
            <a:ext cx="64008" cy="98755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733288" y="2505456"/>
            <a:ext cx="1417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2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</a:t>
            </a:r>
            <a:endParaRPr lang="en-US" sz="920" dirty="0"/>
          </a:p>
          <a:p>
            <a:pPr marL="0" indent="0" algn="l">
              <a:buNone/>
            </a:pPr>
            <a:r>
              <a:rPr lang="en-US" sz="92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 Printers</a:t>
            </a:r>
            <a:endParaRPr lang="en-US" sz="920" dirty="0"/>
          </a:p>
        </p:txBody>
      </p:sp>
      <p:sp>
        <p:nvSpPr>
          <p:cNvPr id="29" name="Shape 27"/>
          <p:cNvSpPr/>
          <p:nvPr/>
        </p:nvSpPr>
        <p:spPr>
          <a:xfrm>
            <a:off x="7287768" y="2395728"/>
            <a:ext cx="1572768" cy="987552"/>
          </a:xfrm>
          <a:prstGeom prst="rect">
            <a:avLst/>
          </a:prstGeom>
          <a:solidFill>
            <a:srgbClr val="7B3FA8">
              <a:alpha val="12000"/>
            </a:srgbClr>
          </a:solidFill>
          <a:ln w="15240">
            <a:solidFill>
              <a:srgbClr val="7B3FA8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7287768" y="2395728"/>
            <a:ext cx="64008" cy="987552"/>
          </a:xfrm>
          <a:prstGeom prst="rect">
            <a:avLst/>
          </a:prstGeom>
          <a:solidFill>
            <a:srgbClr val="7B3FA8"/>
          </a:solidFill>
          <a:ln w="12700">
            <a:solidFill>
              <a:srgbClr val="7B3FA8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358751" y="2563574"/>
            <a:ext cx="1465751" cy="7487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7B3FA8"/>
                </a:solidFill>
                <a:latin typeface="Calibri"/>
                <a:ea typeface="Calibri"/>
                <a:cs typeface="Calibri"/>
                <a:hlinkClick r:id="rId5"/>
              </a:rPr>
              <a:t>Wireless Label Printers</a:t>
            </a:r>
            <a:endParaRPr lang="en-US" sz="900">
              <a:latin typeface="Calibri"/>
              <a:ea typeface="Calibri"/>
              <a:cs typeface="Calibri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5623560" y="3493008"/>
            <a:ext cx="1572768" cy="987552"/>
          </a:xfrm>
          <a:prstGeom prst="rect">
            <a:avLst/>
          </a:prstGeom>
          <a:solidFill>
            <a:srgbClr val="B8860B">
              <a:alpha val="12000"/>
            </a:srgbClr>
          </a:solidFill>
          <a:ln w="15240">
            <a:solidFill>
              <a:srgbClr val="B8860B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5623560" y="3493008"/>
            <a:ext cx="64008" cy="987552"/>
          </a:xfrm>
          <a:prstGeom prst="rect">
            <a:avLst/>
          </a:prstGeom>
          <a:solidFill>
            <a:srgbClr val="B8860B"/>
          </a:solidFill>
          <a:ln w="12700">
            <a:solidFill>
              <a:srgbClr val="B8860B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733288" y="3602736"/>
            <a:ext cx="1417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20" b="1" dirty="0">
                <a:solidFill>
                  <a:srgbClr val="B886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Color</a:t>
            </a:r>
            <a:endParaRPr lang="en-US" sz="920" dirty="0"/>
          </a:p>
          <a:p>
            <a:pPr marL="0" indent="0" algn="l">
              <a:buNone/>
            </a:pPr>
            <a:r>
              <a:rPr lang="en-US" sz="920" b="1" dirty="0">
                <a:solidFill>
                  <a:srgbClr val="B886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 Printers</a:t>
            </a:r>
            <a:endParaRPr lang="en-US" sz="920" dirty="0"/>
          </a:p>
        </p:txBody>
      </p:sp>
      <p:sp>
        <p:nvSpPr>
          <p:cNvPr id="35" name="Shape 33"/>
          <p:cNvSpPr/>
          <p:nvPr/>
        </p:nvSpPr>
        <p:spPr>
          <a:xfrm>
            <a:off x="7287768" y="3493008"/>
            <a:ext cx="1572768" cy="987552"/>
          </a:xfrm>
          <a:prstGeom prst="rect">
            <a:avLst/>
          </a:prstGeom>
          <a:solidFill>
            <a:srgbClr val="C0392B">
              <a:alpha val="12000"/>
            </a:srgbClr>
          </a:solidFill>
          <a:ln w="15240">
            <a:solidFill>
              <a:srgbClr val="C0392B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287768" y="3493008"/>
            <a:ext cx="64008" cy="987552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397496" y="3602736"/>
            <a:ext cx="141732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2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Plastic Card /</a:t>
            </a:r>
            <a:endParaRPr lang="en-US" sz="920" dirty="0"/>
          </a:p>
          <a:p>
            <a:pPr marL="0" indent="0" algn="l">
              <a:buNone/>
            </a:pPr>
            <a:r>
              <a:rPr lang="en-US" sz="92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 Card Printers</a:t>
            </a:r>
            <a:endParaRPr lang="en-US" sz="920" dirty="0"/>
          </a:p>
        </p:txBody>
      </p:sp>
      <p:sp>
        <p:nvSpPr>
          <p:cNvPr id="38" name="Shape 36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E2A38"/>
          </a:solidFill>
          <a:ln w="12700">
            <a:solidFill>
              <a:srgbClr val="1E2A38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274320" y="4901184"/>
            <a:ext cx="859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www.poscentral.com.au  |  +61 489 087 085  |  Industrial Label Printers for Sale Across Australia</a:t>
            </a:r>
            <a:endParaRPr lang="en-US" sz="900" dirty="0"/>
          </a:p>
        </p:txBody>
      </p:sp>
      <p:pic>
        <p:nvPicPr>
          <p:cNvPr id="40" name="Picture 39" descr="A black and white printer&#10;&#10;AI-generated content may be incorrect.">
            <a:extLst>
              <a:ext uri="{FF2B5EF4-FFF2-40B4-BE49-F238E27FC236}">
                <a16:creationId xmlns:a16="http://schemas.microsoft.com/office/drawing/2014/main" id="{7B099F45-EB47-17BB-EAE5-4C6BFF190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36" y="1173028"/>
            <a:ext cx="1191432" cy="1170122"/>
          </a:xfrm>
          <a:prstGeom prst="rect">
            <a:avLst/>
          </a:prstGeom>
        </p:spPr>
      </p:pic>
      <p:pic>
        <p:nvPicPr>
          <p:cNvPr id="41" name="Picture 40" descr="A printer with a label&#10;&#10;AI-generated content may be incorrect.">
            <a:extLst>
              <a:ext uri="{FF2B5EF4-FFF2-40B4-BE49-F238E27FC236}">
                <a16:creationId xmlns:a16="http://schemas.microsoft.com/office/drawing/2014/main" id="{36E1C1B0-463A-9F33-F37F-030649D36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831" y="3269658"/>
            <a:ext cx="1259237" cy="10839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E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228600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Get in Touch with POS Central Australia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88696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 label printers, get expert advice &amp; fast shipping across Australia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1371600" y="1389888"/>
            <a:ext cx="6400800" cy="0"/>
          </a:xfrm>
          <a:prstGeom prst="line">
            <a:avLst/>
          </a:prstGeom>
          <a:noFill/>
          <a:ln w="19050">
            <a:solidFill>
              <a:srgbClr val="E05A0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" y="1627632"/>
            <a:ext cx="1920240" cy="1691640"/>
          </a:xfrm>
          <a:prstGeom prst="rect">
            <a:avLst/>
          </a:prstGeom>
          <a:solidFill>
            <a:srgbClr val="263545"/>
          </a:solidFill>
          <a:ln w="12700">
            <a:solidFill>
              <a:srgbClr val="3A4F6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57200" y="1627632"/>
            <a:ext cx="1920240" cy="59436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200" y="17373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📞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548640" y="2286000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Phone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30352" y="2615184"/>
            <a:ext cx="1773936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+61 489 087 085</a:t>
            </a:r>
            <a:endParaRPr lang="en-US" sz="980" dirty="0"/>
          </a:p>
        </p:txBody>
      </p:sp>
      <p:sp>
        <p:nvSpPr>
          <p:cNvPr id="11" name="Shape 9"/>
          <p:cNvSpPr/>
          <p:nvPr/>
        </p:nvSpPr>
        <p:spPr>
          <a:xfrm>
            <a:off x="2542032" y="1627632"/>
            <a:ext cx="1920240" cy="1691640"/>
          </a:xfrm>
          <a:prstGeom prst="rect">
            <a:avLst/>
          </a:prstGeom>
          <a:solidFill>
            <a:srgbClr val="263545"/>
          </a:solidFill>
          <a:ln w="12700">
            <a:solidFill>
              <a:srgbClr val="3A4F6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2542032" y="1627632"/>
            <a:ext cx="1920240" cy="59436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542032" y="17373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🌐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2633472" y="2286000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2615184" y="2615184"/>
            <a:ext cx="1773936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www.poscentral.com.au</a:t>
            </a:r>
            <a:endParaRPr lang="en-US" sz="980" dirty="0"/>
          </a:p>
        </p:txBody>
      </p:sp>
      <p:sp>
        <p:nvSpPr>
          <p:cNvPr id="16" name="Shape 14"/>
          <p:cNvSpPr/>
          <p:nvPr/>
        </p:nvSpPr>
        <p:spPr>
          <a:xfrm>
            <a:off x="4626864" y="1627632"/>
            <a:ext cx="1920240" cy="1691640"/>
          </a:xfrm>
          <a:prstGeom prst="rect">
            <a:avLst/>
          </a:prstGeom>
          <a:solidFill>
            <a:srgbClr val="263545"/>
          </a:solidFill>
          <a:ln w="12700">
            <a:solidFill>
              <a:srgbClr val="3A4F6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4626864" y="1627632"/>
            <a:ext cx="1920240" cy="59436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626864" y="17373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📧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4718304" y="2286000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700016" y="2615184"/>
            <a:ext cx="1773936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>
                <a:solidFill>
                  <a:srgbClr val="AABBC8"/>
                </a:solidFill>
                <a:latin typeface="Calibri"/>
                <a:ea typeface="Calibri"/>
                <a:cs typeface="Calibri"/>
              </a:rPr>
              <a:t>sales@poscentral.com.au</a:t>
            </a:r>
            <a:endParaRPr lang="en-US" sz="950">
              <a:latin typeface="Calibri"/>
              <a:ea typeface="Calibri"/>
              <a:cs typeface="Calibri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6711696" y="1627632"/>
            <a:ext cx="1920240" cy="1691640"/>
          </a:xfrm>
          <a:prstGeom prst="rect">
            <a:avLst/>
          </a:prstGeom>
          <a:solidFill>
            <a:srgbClr val="263545"/>
          </a:solidFill>
          <a:ln w="12700">
            <a:solidFill>
              <a:srgbClr val="3A4F63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711696" y="1627632"/>
            <a:ext cx="1920240" cy="59436"/>
          </a:xfrm>
          <a:prstGeom prst="rect">
            <a:avLst/>
          </a:prstGeom>
          <a:solidFill>
            <a:srgbClr val="E05A00"/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11696" y="17373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📍</a:t>
            </a:r>
            <a:endParaRPr lang="en-US" sz="2400" dirty="0"/>
          </a:p>
        </p:txBody>
      </p:sp>
      <p:sp>
        <p:nvSpPr>
          <p:cNvPr id="24" name="Text 22"/>
          <p:cNvSpPr/>
          <p:nvPr/>
        </p:nvSpPr>
        <p:spPr>
          <a:xfrm>
            <a:off x="6803136" y="2286000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05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Shipping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6784848" y="2615184"/>
            <a:ext cx="1773936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dirty="0">
                <a:solidFill>
                  <a:srgbClr val="AABB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Nationwide — AU Wide Delivery</a:t>
            </a:r>
            <a:endParaRPr lang="en-US" sz="980" dirty="0"/>
          </a:p>
        </p:txBody>
      </p:sp>
      <p:sp>
        <p:nvSpPr>
          <p:cNvPr id="26" name="Text 24"/>
          <p:cNvSpPr/>
          <p:nvPr/>
        </p:nvSpPr>
        <p:spPr>
          <a:xfrm>
            <a:off x="457200" y="3547872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5A7A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Products Available: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457200" y="3858768"/>
            <a:ext cx="2011680" cy="320040"/>
          </a:xfrm>
          <a:prstGeom prst="roundRect">
            <a:avLst>
              <a:gd name="adj" fmla="val 14286"/>
            </a:avLst>
          </a:prstGeom>
          <a:solidFill>
            <a:srgbClr val="E05A00">
              <a:alpha val="18000"/>
            </a:srgbClr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57200" y="3858768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chemeClr val="bg1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 Label Printers</a:t>
            </a:r>
            <a:endParaRPr lang="en-US" sz="850">
              <a:solidFill>
                <a:schemeClr val="bg1"/>
              </a:solidFill>
              <a:ea typeface="Calibri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" name="Shape 27"/>
          <p:cNvSpPr/>
          <p:nvPr/>
        </p:nvSpPr>
        <p:spPr>
          <a:xfrm>
            <a:off x="2633472" y="3858768"/>
            <a:ext cx="2011680" cy="320040"/>
          </a:xfrm>
          <a:prstGeom prst="roundRect">
            <a:avLst>
              <a:gd name="adj" fmla="val 14286"/>
            </a:avLst>
          </a:prstGeom>
          <a:solidFill>
            <a:srgbClr val="E05A00">
              <a:alpha val="18000"/>
            </a:srgbClr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2633472" y="3858768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chemeClr val="bg1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Mobile/Wireless Label Printers</a:t>
            </a:r>
            <a:endParaRPr lang="en-US" sz="850">
              <a:solidFill>
                <a:schemeClr val="bg1"/>
              </a:solidFill>
              <a:ea typeface="Calibri"/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Shape 29"/>
          <p:cNvSpPr/>
          <p:nvPr/>
        </p:nvSpPr>
        <p:spPr>
          <a:xfrm>
            <a:off x="4809744" y="3858768"/>
            <a:ext cx="2011680" cy="320040"/>
          </a:xfrm>
          <a:prstGeom prst="roundRect">
            <a:avLst>
              <a:gd name="adj" fmla="val 14286"/>
            </a:avLst>
          </a:prstGeom>
          <a:solidFill>
            <a:srgbClr val="E05A00">
              <a:alpha val="18000"/>
            </a:srgbClr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809744" y="3858768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chemeClr val="bg1"/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 Label Printers</a:t>
            </a:r>
            <a:endParaRPr lang="en-US" sz="850">
              <a:solidFill>
                <a:schemeClr val="bg1"/>
              </a:solidFill>
              <a:ea typeface="Calibri"/>
              <a:cs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3" name="Shape 31"/>
          <p:cNvSpPr/>
          <p:nvPr/>
        </p:nvSpPr>
        <p:spPr>
          <a:xfrm>
            <a:off x="6986016" y="3858768"/>
            <a:ext cx="2011680" cy="320040"/>
          </a:xfrm>
          <a:prstGeom prst="roundRect">
            <a:avLst>
              <a:gd name="adj" fmla="val 14286"/>
            </a:avLst>
          </a:prstGeom>
          <a:solidFill>
            <a:srgbClr val="E05A00">
              <a:alpha val="18000"/>
            </a:srgbClr>
          </a:solidFill>
          <a:ln w="12700">
            <a:solidFill>
              <a:srgbClr val="E05A00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986016" y="3858768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50" b="1" dirty="0">
                <a:solidFill>
                  <a:schemeClr val="bg1"/>
                </a:solidFill>
                <a:latin typeface="Calibri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High-End Label Printers</a:t>
            </a:r>
            <a:endParaRPr lang="en-US" dirty="0">
              <a:solidFill>
                <a:schemeClr val="bg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5" name="Shape 33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152130"/>
          </a:solidFill>
          <a:ln w="12700">
            <a:solidFill>
              <a:srgbClr val="152130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274320" y="4901184"/>
            <a:ext cx="859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>
                <a:solidFill>
                  <a:srgbClr val="4A6F8A"/>
                </a:solidFill>
                <a:latin typeface="Calibri"/>
                <a:ea typeface="Calibri"/>
                <a:cs typeface="Calibri"/>
              </a:rPr>
              <a:t>POS Central Australia  |  Label Printers for Sale  |  ABN details on website</a:t>
            </a:r>
            <a:endParaRPr lang="en-US" sz="9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Label Printers – POS Central Australia</dc:title>
  <dc:subject>PptxGenJS Presentation</dc:subject>
  <dc:creator>PptxGenJS</dc:creator>
  <cp:lastModifiedBy>PptxGenJS</cp:lastModifiedBy>
  <cp:revision>99</cp:revision>
  <dcterms:created xsi:type="dcterms:W3CDTF">2026-06-05T04:19:28Z</dcterms:created>
  <dcterms:modified xsi:type="dcterms:W3CDTF">2026-06-05T05:11:25Z</dcterms:modified>
</cp:coreProperties>
</file>