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64" r:id="rId5"/>
    <p:sldId id="257" r:id="rId6"/>
    <p:sldId id="258" r:id="rId7"/>
    <p:sldId id="259"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9DB10-D196-464F-1B56-A37ECACFE073}" v="346" dt="2026-07-20T06:22:19.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35"/>
  </p:normalViewPr>
  <p:slideViewPr>
    <p:cSldViewPr>
      <p:cViewPr varScale="1">
        <p:scale>
          <a:sx n="107" d="100"/>
          <a:sy n="107" d="100"/>
        </p:scale>
        <p:origin x="672"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DFD7-E7B3-4137-9638-23C4C5E64A03}" type="datetimeFigureOut">
              <a:rPr lang="en-US" smtClean="0"/>
              <a:t>7/19/2026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F598B-F6DE-4916-8FA0-9E3F98058EC3}" type="slidenum">
              <a:rPr lang="en-US" smtClean="0"/>
              <a:t>‹#›</a:t>
            </a:fld>
            <a:endParaRPr lang="en-US"/>
          </a:p>
        </p:txBody>
      </p:sp>
    </p:spTree>
    <p:extLst>
      <p:ext uri="{BB962C8B-B14F-4D97-AF65-F5344CB8AC3E}">
        <p14:creationId xmlns:p14="http://schemas.microsoft.com/office/powerpoint/2010/main" val="203339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4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sz="1600" dirty="0"/>
            </a:lvl1pPr>
          </a:lstStyle>
          <a:p>
            <a:pPr lvl="0"/>
            <a:r>
              <a:rPr lang="en-US" dirty="0"/>
              <a:t>Click to edit Master subtitle style</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365760" y="6338703"/>
            <a:ext cx="2758440" cy="365125"/>
          </a:xfrm>
        </p:spPr>
        <p:txBody>
          <a:bodyPr/>
          <a:lstStyle/>
          <a:p>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3203704" y="6338703"/>
            <a:ext cx="1392578" cy="365125"/>
          </a:xfrm>
        </p:spPr>
        <p:txBody>
          <a:bodyPr/>
          <a:lstStyle/>
          <a:p>
            <a:fld id="{BAE57423-0748-47C1-8E47-ED714A2C27C2}" type="datetime1">
              <a:rPr lang="en-US" smtClean="0"/>
              <a:t>7/19/2026</a:t>
            </a:fld>
            <a:endParaRPr lang="en-US" dirty="0"/>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596282" y="6342301"/>
            <a:ext cx="429207" cy="365125"/>
          </a:xfrm>
        </p:spPr>
        <p:txBody>
          <a:bodyPr/>
          <a:lstStyle/>
          <a:p>
            <a:fld id="{0B3A8078-5A32-4B09-ABA5-7ABEFD22E08A}"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9176" y="0"/>
            <a:ext cx="6592824"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405440761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C53C90-8C33-0C80-CBD4-B3BEE604E231}"/>
              </a:ext>
            </a:extLst>
          </p:cNvPr>
          <p:cNvSpPr>
            <a:spLocks noGrp="1"/>
          </p:cNvSpPr>
          <p:nvPr>
            <p:ph type="title"/>
          </p:nvPr>
        </p:nvSpPr>
        <p:spPr>
          <a:xfrm>
            <a:off x="111758" y="1869103"/>
            <a:ext cx="9337042" cy="4906929"/>
          </a:xfrm>
        </p:spPr>
        <p:txBody>
          <a:bodyPr>
            <a:normAutofit/>
          </a:bodyPr>
          <a:lstStyle>
            <a:lvl1pPr>
              <a:defRPr sz="7600"/>
            </a:lvl1pPr>
          </a:lstStyle>
          <a:p>
            <a:r>
              <a:rPr lang="en-US" dirty="0"/>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lstStyle/>
          <a:p>
            <a:fld id="{40AF3A47-30BD-48ED-B24C-72550184F18C}" type="datetime1">
              <a:rPr lang="en-US" smtClean="0"/>
              <a:t>7/19/2026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6770181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8" y="667512"/>
            <a:ext cx="8467344"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77440"/>
            <a:ext cx="8467558" cy="3657600"/>
          </a:xfrm>
        </p:spPr>
        <p:txBody>
          <a:bodyPr>
            <a:normAutofit/>
          </a:bodyPr>
          <a:lstStyle>
            <a:lvl1pPr marL="457200" indent="-457200">
              <a:buFont typeface="+mj-lt"/>
              <a:buAutoNum type="arabicPeriod"/>
              <a:defRPr sz="1800"/>
            </a:lvl1pPr>
            <a:lvl2pPr marL="685800" indent="-457200">
              <a:buFont typeface="+mj-lt"/>
              <a:buAutoNum type="arabicPeriod"/>
              <a:defRPr sz="16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8801CDB-E382-4EF7-B22D-9B8EF43F5F55}" type="datetime1">
              <a:rPr lang="en-US" smtClean="0"/>
              <a:t>7/19/2026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25100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588000" y="987552"/>
            <a:ext cx="5916168" cy="1554480"/>
          </a:xfrm>
        </p:spPr>
        <p:txBody>
          <a:bodyPr anchor="b">
            <a:normAutofit/>
          </a:bodyPr>
          <a:lstStyle>
            <a:lvl1pPr>
              <a:defRPr sz="4400"/>
            </a:lvl1pPr>
          </a:lstStyle>
          <a:p>
            <a:r>
              <a:rPr lang="en-US" dirty="0"/>
              <a:t>Click to edit Master title style</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1" y="0"/>
            <a:ext cx="4565591" cy="6858000"/>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588000" y="2726267"/>
            <a:ext cx="5916507" cy="3436789"/>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588000" y="6343955"/>
            <a:ext cx="2985400" cy="365125"/>
          </a:xfrm>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lstStyle/>
          <a:p>
            <a:fld id="{08B50793-4B7F-4166-BD64-A8A61041EA56}" type="datetime1">
              <a:rPr lang="en-US" smtClean="0"/>
              <a:t>7/19/2026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08174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90911" y="2133600"/>
            <a:ext cx="6623436" cy="1070776"/>
          </a:xfrm>
        </p:spPr>
        <p:txBody>
          <a:bodyPr anchor="b">
            <a:normAutofit/>
          </a:bodyPr>
          <a:lstStyle>
            <a:lvl1pPr algn="ctr">
              <a:defRPr sz="28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768786" y="3335364"/>
            <a:ext cx="4659735" cy="1645198"/>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6FA5CE-9746-419E-BF5E-E870A2669E47}" type="datetime1">
              <a:rPr lang="en-US" smtClean="0"/>
              <a:t>7/19/2026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19684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47537" y="1731332"/>
            <a:ext cx="3493858" cy="3456894"/>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727014"/>
            <a:ext cx="4956175" cy="34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C8C2365-F937-4D21-8B64-8C03EF9F294E}" type="datetime1">
              <a:rPr lang="en-US" smtClean="0"/>
              <a:t>7/19/2026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53603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388700"/>
            <a:ext cx="3923455" cy="408358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1" y="1389134"/>
            <a:ext cx="6045390"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C1EDFBA-7753-4E48-AD20-F8E5B4AA5DA2}" type="datetime1">
              <a:rPr lang="en-US" smtClean="0"/>
              <a:t>7/19/2026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85674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1050111"/>
            <a:ext cx="3496147" cy="4940661"/>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75703"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9404F54-6A58-42E8-9EE4-B3534BE78EE8}" type="datetime1">
              <a:rPr lang="en-US" smtClean="0"/>
              <a:t>7/19/2026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339179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707549"/>
            <a:ext cx="3349754" cy="2721451"/>
          </a:xfrm>
        </p:spPr>
        <p:txBody>
          <a:bodyPr vert="horz" lIns="91440" tIns="45720" rIns="91440" bIns="45720" rtlCol="0" anchor="t">
            <a:normAutofit/>
          </a:bodyPr>
          <a:lstStyle>
            <a:lvl1pPr>
              <a:defRPr lang="en-US" sz="2500"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8184"/>
            <a:ext cx="69281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4D3119F-3F76-4C2D-9DC6-B3EF1D458F7E}" type="datetime1">
              <a:rPr lang="en-US" smtClean="0"/>
              <a:t>7/19/2026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204473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612648"/>
            <a:ext cx="6426389" cy="1143000"/>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p:spPr>
        <p:txBody>
          <a:bodyPr/>
          <a:lstStyle/>
          <a:p>
            <a:endParaRPr lang="en-US"/>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lstStyle/>
          <a:p>
            <a:fld id="{776D7966-C015-4B65-9ED4-8139C42C131A}" type="datetime1">
              <a:rPr lang="en-US" smtClean="0"/>
              <a:t>7/19/2026</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6631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09600"/>
            <a:ext cx="6339541" cy="1143000"/>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lstStyle/>
          <a:p>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lstStyle/>
          <a:p>
            <a:fld id="{FB8C8CAA-A4DC-46F1-90CA-8825CED8C56A}" type="datetime1">
              <a:rPr lang="en-US" smtClean="0"/>
              <a:t>7/19/2026</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3156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709862"/>
            <a:ext cx="10963656" cy="451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80287D-B680-4441-B88A-8931EA5A031B}" type="datetime1">
              <a:rPr lang="en-US" smtClean="0"/>
              <a:t>7/19/2026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334575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474177"/>
            <a:ext cx="6950232" cy="932688"/>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p:spPr>
        <p:txBody>
          <a:bodyPr/>
          <a:lstStyle/>
          <a:p>
            <a:endParaRPr lang="en-US"/>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lstStyle/>
          <a:p>
            <a:fld id="{DFBF8F79-428D-4A4D-96E6-A91C0C901317}" type="datetime1">
              <a:rPr lang="en-US" smtClean="0"/>
              <a:t>7/19/2026</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57953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75488"/>
            <a:ext cx="6858000" cy="932688"/>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lstStyle/>
          <a:p>
            <a:fld id="{BF87047A-65FC-4E1F-9D8D-D5F7B64EB954}" type="datetime1">
              <a:rPr lang="en-US" smtClean="0"/>
              <a:t>7/19/2026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86972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23332"/>
            <a:ext cx="4477512" cy="1328932"/>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lstStyle>
            <a:lvl1pPr>
              <a:defRPr>
                <a:solidFill>
                  <a:schemeClr val="tx1"/>
                </a:solidFill>
                <a:effectLst/>
              </a:defRPr>
            </a:lvl1pPr>
          </a:lstStyle>
          <a:p>
            <a:fld id="{A3715475-DC04-433C-803A-D02A2D9515C6}"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05733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420623"/>
            <a:ext cx="4494189" cy="1325880"/>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p:spPr>
        <p:txBody>
          <a:bodyPr/>
          <a:lstStyle/>
          <a:p>
            <a:fld id="{5056FB5C-D458-4AE9-BD80-9F9384885852}"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p:spPr>
        <p:txBody>
          <a:bodyPr/>
          <a:lstStyle>
            <a:lvl1pPr>
              <a:defRPr>
                <a:solidFill>
                  <a:schemeClr val="tx1"/>
                </a:solidFill>
                <a:effectLst/>
              </a:defRPr>
            </a:lvl1p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487152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27848" y="425503"/>
            <a:ext cx="3657600" cy="1667226"/>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7296028"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927848" y="2315569"/>
            <a:ext cx="3657600"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918704" y="6343955"/>
            <a:ext cx="2300050"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lstStyle/>
          <a:p>
            <a:fld id="{73CDC043-8B5F-47F9-ADDF-8E3FA56DB3F5}" type="datetime1">
              <a:rPr lang="en-US" smtClean="0"/>
              <a:t>7/19/2026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237019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429768"/>
            <a:ext cx="3657600" cy="1667226"/>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3" y="2315569"/>
            <a:ext cx="3657600"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p:spPr>
        <p:txBody>
          <a:bodyPr/>
          <a:lstStyle/>
          <a:p>
            <a:fld id="{F688DA14-784D-4E3B-B3E6-7D688C332C2D}" type="datetime1">
              <a:rPr lang="en-US" smtClean="0"/>
              <a:t>7/19/2026</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895088" y="0"/>
            <a:ext cx="7296912" cy="68580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941108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29554"/>
            <a:ext cx="2699254" cy="1858941"/>
          </a:xfrm>
        </p:spPr>
        <p:txBody>
          <a:bodyPr vert="horz" lIns="91440" tIns="45720" rIns="91440" bIns="45720" rtlCol="0" anchor="b">
            <a:normAutofit/>
          </a:bodyPr>
          <a:lstStyle>
            <a:lvl1pPr>
              <a:defRPr lang="en-US" sz="2500"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p:spPr>
        <p:txBody>
          <a:bodyPr/>
          <a:lstStyle>
            <a:lvl1pPr>
              <a:defRPr>
                <a:solidFill>
                  <a:schemeClr val="tx1"/>
                </a:solidFill>
                <a:effectLst/>
              </a:defRPr>
            </a:lvl1pPr>
          </a:lstStyle>
          <a:p>
            <a:fld id="{E3BB3559-7954-4599-BF03-89DBB4C242F6}"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54611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29554"/>
            <a:ext cx="2699254" cy="1858941"/>
          </a:xfrm>
        </p:spPr>
        <p:txBody>
          <a:bodyPr vert="horz" lIns="91440" tIns="45720" rIns="91440" bIns="45720" rtlCol="0" anchor="b">
            <a:normAutofit/>
          </a:bodyPr>
          <a:lstStyle>
            <a:lvl1pPr>
              <a:defRPr lang="en-US" sz="2500"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057399" y="6343955"/>
            <a:ext cx="1146343" cy="365125"/>
          </a:xfrm>
        </p:spPr>
        <p:txBody>
          <a:bodyPr/>
          <a:lstStyle>
            <a:lvl1pPr>
              <a:defRPr>
                <a:solidFill>
                  <a:schemeClr val="tx1"/>
                </a:solidFill>
                <a:effectLst/>
              </a:defRPr>
            </a:lvl1pPr>
          </a:lstStyle>
          <a:p>
            <a:fld id="{FC1B6018-B057-444F-8940-7C4141B99AF7}"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p:spPr>
        <p:txBody>
          <a:bodyPr/>
          <a:lstStyle/>
          <a:p>
            <a:fld id="{0B3A8078-5A32-4B09-ABA5-7ABEFD22E08A}"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426509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5012268"/>
            <a:ext cx="4019522" cy="1127275"/>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5012267"/>
            <a:ext cx="6426391" cy="124157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07884D3-8F6B-40B1-8565-B103A5B5943A}"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98928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162318"/>
            <a:ext cx="3044954" cy="1892808"/>
          </a:xfrm>
        </p:spPr>
        <p:txBody>
          <a:bodyPr vert="horz" lIns="91440" tIns="45720" rIns="91440" bIns="45720" rtlCol="0" anchor="t">
            <a:normAutofit/>
          </a:bodyPr>
          <a:lstStyle>
            <a:lvl1pPr>
              <a:defRPr lang="en-US" sz="2500"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4162318"/>
            <a:ext cx="7460029" cy="20915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3A0BFA2-11BB-4434-84BA-3E39A635FA43}"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99807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428950" y="284481"/>
            <a:ext cx="4458249" cy="4320310"/>
          </a:xfrm>
        </p:spPr>
        <p:txBody>
          <a:bodyPr vert="horz" lIns="91440" tIns="45720" rIns="91440" bIns="45720" rtlCol="0" anchor="t">
            <a:normAutofit/>
          </a:bodyPr>
          <a:lstStyle>
            <a:lvl1pPr>
              <a:defRPr lang="en-US" sz="4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428950" y="4870174"/>
            <a:ext cx="3856735" cy="1033669"/>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endParaRPr lang="en-US" dirty="0"/>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0" y="0"/>
            <a:ext cx="7195675"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428950" y="6343955"/>
            <a:ext cx="2100482"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lstStyle>
            <a:lvl1pPr>
              <a:defRPr>
                <a:solidFill>
                  <a:schemeClr val="tx1"/>
                </a:solidFill>
                <a:effectLst/>
              </a:defRPr>
            </a:lvl1pPr>
          </a:lstStyle>
          <a:p>
            <a:fld id="{8FDB15F8-ECE6-4AB7-B9F7-1E8A7AD06BA3}" type="datetime1">
              <a:rPr lang="en-US" smtClean="0"/>
              <a:t>7/19/2026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24010643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712508"/>
            <a:ext cx="3014218" cy="2019782"/>
          </a:xfrm>
        </p:spPr>
        <p:txBody>
          <a:bodyPr vert="horz" lIns="91440" tIns="45720" rIns="91440" bIns="45720" rtlCol="0" anchor="t">
            <a:normAutofit/>
          </a:bodyPr>
          <a:lstStyle>
            <a:lvl1pPr>
              <a:defRPr lang="en-US" sz="2500"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1064" y="1"/>
            <a:ext cx="10734656" cy="3260034"/>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680652"/>
            <a:ext cx="7460029" cy="255878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F745949-EAED-4DAA-A18C-726A0186E38A}"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060747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vert="horz" lIns="91440" tIns="45720" rIns="91440" bIns="45720" rtlCol="0" anchor="t">
            <a:normAutofit/>
          </a:bodyPr>
          <a:lstStyle>
            <a:lvl1pPr>
              <a:defRPr lang="en-US" sz="2500"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p:spPr>
        <p:txBody>
          <a:bodyPr/>
          <a:lstStyle/>
          <a:p>
            <a:fld id="{B422FEFE-720E-4025-8555-6A39111555E0}"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p:spPr>
        <p:txBody>
          <a:bodyPr/>
          <a:lstStyle/>
          <a:p>
            <a:fld id="{0B3A8078-5A32-4B09-ABA5-7ABEFD22E08A}"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72047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712912"/>
            <a:ext cx="4485564" cy="4613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p:spPr>
        <p:txBody>
          <a:bodyPr/>
          <a:lstStyle/>
          <a:p>
            <a:fld id="{461E7FA1-D3D3-45D3-A822-0737BAD8B3CA}" type="datetime1">
              <a:rPr lang="en-US" smtClean="0"/>
              <a:t>7/19/2026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p:spPr>
        <p:txBody>
          <a:bodyPr/>
          <a:lstStyle/>
          <a:p>
            <a:fld id="{0B3A8078-5A32-4B09-ABA5-7ABEFD22E08A}" type="slidenum">
              <a:rPr lang="en-US" smtClean="0"/>
              <a:t>‹#›</a:t>
            </a:fld>
            <a:endParaRPr lang="en-US"/>
          </a:p>
        </p:txBody>
      </p:sp>
      <p:sp>
        <p:nvSpPr>
          <p:cNvPr id="5" name="Picture Placeholder 4">
            <a:extLst>
              <a:ext uri="{FF2B5EF4-FFF2-40B4-BE49-F238E27FC236}">
                <a16:creationId xmlns:a16="http://schemas.microsoft.com/office/drawing/2014/main" id="{B1EBBFE7-73C3-3FA5-7EE3-B7845CF7CAEC}"/>
              </a:ext>
            </a:extLst>
          </p:cNvPr>
          <p:cNvSpPr>
            <a:spLocks noGrp="1"/>
          </p:cNvSpPr>
          <p:nvPr>
            <p:ph type="pic" sz="quarter" idx="18" hasCustomPrompt="1"/>
          </p:nvPr>
        </p:nvSpPr>
        <p:spPr>
          <a:xfrm>
            <a:off x="5659438" y="1712913"/>
            <a:ext cx="6532562" cy="5145087"/>
          </a:xfrm>
          <a:blipFill dpi="0" rotWithShape="1">
            <a:blip r:embed="rId3">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08883885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637269"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C8422D5-19BC-1CA0-FD0B-D86260BAA322}"/>
              </a:ext>
            </a:extLst>
          </p:cNvPr>
          <p:cNvSpPr>
            <a:spLocks noGrp="1"/>
          </p:cNvSpPr>
          <p:nvPr>
            <p:ph type="pic" sz="quarter" idx="18" hasCustomPrompt="1"/>
          </p:nvPr>
        </p:nvSpPr>
        <p:spPr>
          <a:xfrm>
            <a:off x="5737221" y="1912938"/>
            <a:ext cx="5741992" cy="4224337"/>
          </a:xfrm>
          <a:blipFill>
            <a:blip r:embed="rId2">
              <a:alphaModFix amt="6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lstStyle/>
          <a:p>
            <a:fld id="{799397A0-9AE0-44FE-9383-9D0B376C2D93}" type="datetime1">
              <a:rPr lang="en-US" smtClean="0"/>
              <a:t>7/19/2026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380423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5" name="Picture Placeholder 4">
            <a:extLst>
              <a:ext uri="{FF2B5EF4-FFF2-40B4-BE49-F238E27FC236}">
                <a16:creationId xmlns:a16="http://schemas.microsoft.com/office/drawing/2014/main" id="{AA37C0C1-9469-8309-7EC0-2377516265CC}"/>
              </a:ext>
            </a:extLst>
          </p:cNvPr>
          <p:cNvSpPr>
            <a:spLocks noGrp="1"/>
          </p:cNvSpPr>
          <p:nvPr>
            <p:ph type="pic" sz="quarter" idx="18" hasCustomPrompt="1"/>
          </p:nvPr>
        </p:nvSpPr>
        <p:spPr>
          <a:xfrm>
            <a:off x="0" y="1712913"/>
            <a:ext cx="6532563" cy="5145087"/>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712911"/>
            <a:ext cx="4479145" cy="4617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p:spPr>
        <p:txBody>
          <a:bodyPr/>
          <a:lstStyle/>
          <a:p>
            <a:fld id="{7346FE6F-3FD2-4A0D-8B5D-54E0F2FA90D1}" type="datetime1">
              <a:rPr lang="en-US" smtClean="0"/>
              <a:t>7/19/2026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158629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0468" y="2173850"/>
            <a:ext cx="4564763" cy="3963682"/>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A607B2-F390-4DA6-9860-93DE63061783}"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176911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vert="horz" lIns="91440" tIns="45720" rIns="91440" bIns="45720" rtlCol="0" anchor="t">
            <a:normAutofit/>
          </a:bodyPr>
          <a:lstStyle>
            <a:lvl1pPr>
              <a:defRPr lang="en-US" sz="2500" dirty="0"/>
            </a:lvl1pPr>
          </a:lstStyle>
          <a:p>
            <a:pPr lvl="0"/>
            <a:r>
              <a:rPr lang="en-US"/>
              <a:t>Click to edit Master title style</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5"/>
            <a:ext cx="3540760" cy="3853758"/>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153161E-6047-447A-9C3E-7426A3571F77}"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895859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893733"/>
            <a:ext cx="9762068" cy="1059806"/>
          </a:xfrm>
        </p:spPr>
        <p:txBody>
          <a:bodyPr anchor="ctr">
            <a:normAutofit/>
          </a:bodyPr>
          <a:lstStyle>
            <a:lvl1pPr algn="ctr">
              <a:lnSpc>
                <a:spcPct val="110000"/>
              </a:lnSpc>
              <a:defRPr sz="2600" b="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484094"/>
            <a:ext cx="10543032" cy="4536141"/>
          </a:xfrm>
        </p:spPr>
        <p:txBody>
          <a:bodyPr anchor="b">
            <a:normAutofit/>
          </a:bodyPr>
          <a:lstStyle>
            <a:lvl1pPr marL="0" indent="0" algn="ctr">
              <a:lnSpc>
                <a:spcPct val="90000"/>
              </a:lnSpc>
              <a:buNone/>
              <a:defRPr sz="27000" b="1">
                <a:solidFill>
                  <a:schemeClr val="tx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18B2B4E3-9EFE-41E7-9988-3DCF488BCDAE}" type="datetime1">
              <a:rPr lang="en-US" smtClean="0"/>
              <a:t>7/19/2026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0B3A8078-5A32-4B09-ABA5-7ABEFD22E08A}" type="slidenum">
              <a:rPr lang="en-US" smtClean="0"/>
              <a:t>‹#›</a:t>
            </a:fld>
            <a:endParaRPr lang="en-US"/>
          </a:p>
        </p:txBody>
      </p:sp>
    </p:spTree>
    <p:extLst>
      <p:ext uri="{BB962C8B-B14F-4D97-AF65-F5344CB8AC3E}">
        <p14:creationId xmlns:p14="http://schemas.microsoft.com/office/powerpoint/2010/main" val="272375390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953000"/>
            <a:ext cx="9762068" cy="1236133"/>
          </a:xfrm>
        </p:spPr>
        <p:txBody>
          <a:bodyPr anchor="ctr">
            <a:normAutofit/>
          </a:bodyPr>
          <a:lstStyle>
            <a:lvl1pPr algn="ctr">
              <a:lnSpc>
                <a:spcPct val="110000"/>
              </a:lnSpc>
              <a:defRPr sz="2600" b="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787400"/>
            <a:ext cx="10543032" cy="4682067"/>
          </a:xfrm>
        </p:spPr>
        <p:txBody>
          <a:bodyPr anchor="b">
            <a:normAutofit/>
          </a:bodyPr>
          <a:lstStyle>
            <a:lvl1pPr marL="0" indent="0" algn="ctr">
              <a:lnSpc>
                <a:spcPct val="90000"/>
              </a:lnSpc>
              <a:buNone/>
              <a:defRPr sz="33500" b="1">
                <a:solidFill>
                  <a:schemeClr val="tx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4A53873B-5739-4A55-8B72-A5A0C75619A1}" type="datetime1">
              <a:rPr lang="en-US" smtClean="0"/>
              <a:t>7/19/2026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0B3A8078-5A32-4B09-ABA5-7ABEFD22E08A}" type="slidenum">
              <a:rPr lang="en-US" smtClean="0"/>
              <a:t>‹#›</a:t>
            </a:fld>
            <a:endParaRPr lang="en-US"/>
          </a:p>
        </p:txBody>
      </p:sp>
    </p:spTree>
    <p:extLst>
      <p:ext uri="{BB962C8B-B14F-4D97-AF65-F5344CB8AC3E}">
        <p14:creationId xmlns:p14="http://schemas.microsoft.com/office/powerpoint/2010/main" val="4258718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893733"/>
            <a:ext cx="9762068" cy="1059806"/>
          </a:xfrm>
        </p:spPr>
        <p:txBody>
          <a:bodyPr anchor="ctr">
            <a:normAutofit/>
          </a:bodyPr>
          <a:lstStyle>
            <a:lvl1pPr algn="ctr">
              <a:lnSpc>
                <a:spcPct val="110000"/>
              </a:lnSpc>
              <a:defRPr sz="2600" b="0">
                <a:solidFill>
                  <a:schemeClr val="accent1">
                    <a:lumMod val="75000"/>
                  </a:schemeClr>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484094"/>
            <a:ext cx="10543032" cy="4536141"/>
          </a:xfrm>
        </p:spPr>
        <p:txBody>
          <a:bodyPr anchor="b">
            <a:normAutofit/>
          </a:bodyPr>
          <a:lstStyle>
            <a:lvl1pPr marL="0" indent="0" algn="ctr">
              <a:lnSpc>
                <a:spcPct val="90000"/>
              </a:lnSpc>
              <a:buNone/>
              <a:defRPr sz="27000" b="1">
                <a:solidFill>
                  <a:schemeClr val="accent1">
                    <a:lumMod val="75000"/>
                  </a:schemeClr>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A22A1B2C-D5E6-41A9-B10B-3821E09E7857}" type="datetime1">
              <a:rPr lang="en-US" smtClean="0"/>
              <a:t>7/19/2026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6542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46390" y="1411358"/>
            <a:ext cx="3888410" cy="2845567"/>
          </a:xfrm>
        </p:spPr>
        <p:txBody>
          <a:bodyPr vert="horz" lIns="91440" tIns="45720" rIns="91440" bIns="45720" rtlCol="0" anchor="b">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46388" y="4403039"/>
            <a:ext cx="3888410" cy="1123122"/>
          </a:xfrm>
        </p:spPr>
        <p:txBody>
          <a:bodyPr vert="horz" lIns="91440" tIns="45720" rIns="91440" bIns="45720" rtlCol="0">
            <a:normAutofit/>
          </a:bodyPr>
          <a:lstStyle>
            <a:lvl1pPr marL="0" indent="0">
              <a:buNone/>
              <a:defRPr lang="en-US" sz="1600" dirty="0"/>
            </a:lvl1pPr>
          </a:lstStyle>
          <a:p>
            <a:pPr lvl="0"/>
            <a:r>
              <a:rPr lang="en-US"/>
              <a:t>Click to edit Master subtitle style</a:t>
            </a:r>
            <a:endParaRPr lang="en-US" dirty="0"/>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1" y="0"/>
            <a:ext cx="742427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846388" y="6343955"/>
            <a:ext cx="2100482"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982200" y="6343955"/>
            <a:ext cx="1260816" cy="365125"/>
          </a:xfrm>
        </p:spPr>
        <p:txBody>
          <a:bodyPr/>
          <a:lstStyle>
            <a:lvl1pPr>
              <a:defRPr>
                <a:solidFill>
                  <a:schemeClr val="tx1"/>
                </a:solidFill>
                <a:effectLst/>
              </a:defRPr>
            </a:lvl1pPr>
          </a:lstStyle>
          <a:p>
            <a:fld id="{601777FC-6488-4755-9099-7DE758D12A66}" type="datetime1">
              <a:rPr lang="en-US" smtClean="0"/>
              <a:t>7/19/2026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29606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6929449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269323"/>
          </a:xfrm>
        </p:spPr>
        <p:txBody>
          <a:bodyPr>
            <a:normAutofit/>
          </a:bodyPr>
          <a:lstStyle>
            <a:lvl1pPr algn="ctr">
              <a:lnSpc>
                <a:spcPct val="110000"/>
              </a:lnSpc>
              <a:defRPr sz="2800" b="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716282"/>
            <a:ext cx="10543032" cy="4206240"/>
          </a:xfrm>
        </p:spPr>
        <p:txBody>
          <a:bodyPr anchor="b">
            <a:normAutofit/>
          </a:bodyPr>
          <a:lstStyle>
            <a:lvl1pPr marL="0" indent="0" algn="ctr">
              <a:lnSpc>
                <a:spcPct val="90000"/>
              </a:lnSpc>
              <a:buNone/>
              <a:defRPr sz="27800" b="1">
                <a:solidFill>
                  <a:schemeClr val="tx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21F6A559-01C6-4FF5-B6B1-3AEC070A886D}" type="datetime1">
              <a:rPr lang="en-US" smtClean="0"/>
              <a:t>7/19/2026</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96334833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9264" y="42335"/>
            <a:ext cx="11517039" cy="6172200"/>
          </a:xfrm>
        </p:spPr>
        <p:txBody>
          <a:bodyPr anchor="t">
            <a:normAutofit/>
          </a:bodyPr>
          <a:lstStyle>
            <a:lvl1pPr marL="0" indent="0">
              <a:lnSpc>
                <a:spcPct val="90000"/>
              </a:lnSpc>
              <a:buNone/>
              <a:defRPr sz="8000" b="1"/>
            </a:lvl1pPr>
            <a:lvl2pPr marL="228600" indent="0">
              <a:lnSpc>
                <a:spcPct val="90000"/>
              </a:lnSpc>
              <a:buNone/>
              <a:defRPr sz="7200" b="1"/>
            </a:lvl2pPr>
            <a:lvl3pPr marL="457200" indent="0">
              <a:lnSpc>
                <a:spcPct val="90000"/>
              </a:lnSpc>
              <a:buNone/>
              <a:defRPr sz="6600" b="1"/>
            </a:lvl3pPr>
            <a:lvl4pPr marL="685800" indent="0">
              <a:lnSpc>
                <a:spcPct val="90000"/>
              </a:lnSpc>
              <a:buNone/>
              <a:defRPr sz="6000" b="1"/>
            </a:lvl4pPr>
            <a:lvl5pPr marL="914400" indent="0">
              <a:lnSpc>
                <a:spcPct val="90000"/>
              </a:lnSpc>
              <a:buNone/>
              <a:defRPr sz="54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923671B-4960-4AAA-8CC1-341A4E8D26B8}" type="datetime1">
              <a:rPr lang="en-US" smtClean="0"/>
              <a:t>7/19/2026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5965518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9265" y="42335"/>
            <a:ext cx="11517038" cy="6172200"/>
          </a:xfrm>
        </p:spPr>
        <p:txBody>
          <a:bodyPr anchor="t">
            <a:normAutofit/>
          </a:bodyPr>
          <a:lstStyle>
            <a:lvl1pPr marL="0" indent="0">
              <a:lnSpc>
                <a:spcPct val="90000"/>
              </a:lnSpc>
              <a:buNone/>
              <a:defRPr sz="8000" b="1"/>
            </a:lvl1pPr>
            <a:lvl2pPr marL="228600" indent="0">
              <a:lnSpc>
                <a:spcPct val="90000"/>
              </a:lnSpc>
              <a:buNone/>
              <a:defRPr sz="7200" b="1"/>
            </a:lvl2pPr>
            <a:lvl3pPr marL="457200" indent="0">
              <a:lnSpc>
                <a:spcPct val="90000"/>
              </a:lnSpc>
              <a:buNone/>
              <a:defRPr sz="6600" b="1"/>
            </a:lvl3pPr>
            <a:lvl4pPr marL="685800" indent="0">
              <a:lnSpc>
                <a:spcPct val="90000"/>
              </a:lnSpc>
              <a:buNone/>
              <a:defRPr sz="6000" b="1"/>
            </a:lvl4pPr>
            <a:lvl5pPr marL="914400" indent="0">
              <a:lnSpc>
                <a:spcPct val="90000"/>
              </a:lnSpc>
              <a:buNone/>
              <a:defRPr sz="54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BFE3A72-7536-4317-B41C-E445FE02EEFF}" type="datetime1">
              <a:rPr lang="en-US" smtClean="0"/>
              <a:t>7/19/2026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98303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12647" y="137160"/>
            <a:ext cx="2805405" cy="365125"/>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8893929" y="137160"/>
            <a:ext cx="2202644" cy="365125"/>
          </a:xfrm>
        </p:spPr>
        <p:txBody>
          <a:bodyPr/>
          <a:lstStyle/>
          <a:p>
            <a:fld id="{5D98CAAD-8C05-4BE4-A290-8720CFA8D2AB}" type="datetime1">
              <a:rPr lang="en-US" smtClean="0"/>
              <a:t>7/19/2026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137160"/>
            <a:ext cx="429207" cy="365125"/>
          </a:xfrm>
        </p:spPr>
        <p:txBody>
          <a:bodyPr/>
          <a:lstStyle/>
          <a:p>
            <a:fld id="{0B3A8078-5A32-4B09-ABA5-7ABEFD22E08A}"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09725" y="755374"/>
            <a:ext cx="10872216" cy="6019229"/>
          </a:xfrm>
        </p:spPr>
        <p:txBody>
          <a:bodyPr anchor="b">
            <a:normAutofit/>
          </a:bodyPr>
          <a:lstStyle>
            <a:lvl1pPr marL="0" indent="0">
              <a:lnSpc>
                <a:spcPct val="90000"/>
              </a:lnSpc>
              <a:buNone/>
              <a:defRPr sz="7200" b="1"/>
            </a:lvl1pPr>
            <a:lvl2pPr marL="228600" indent="0">
              <a:lnSpc>
                <a:spcPct val="90000"/>
              </a:lnSpc>
              <a:buNone/>
              <a:defRPr sz="6600" b="1"/>
            </a:lvl2pPr>
            <a:lvl3pPr marL="457200" indent="0">
              <a:lnSpc>
                <a:spcPct val="90000"/>
              </a:lnSpc>
              <a:buNone/>
              <a:defRPr sz="6000" b="1"/>
            </a:lvl3pPr>
            <a:lvl4pPr marL="685800" indent="0">
              <a:lnSpc>
                <a:spcPct val="90000"/>
              </a:lnSpc>
              <a:buNone/>
              <a:defRPr sz="5400" b="1"/>
            </a:lvl4pPr>
            <a:lvl5pPr marL="914400" indent="0">
              <a:lnSpc>
                <a:spcPct val="90000"/>
              </a:lnSpc>
              <a:buNone/>
              <a:defRPr sz="4800" b="1"/>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372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4008" y="45720"/>
            <a:ext cx="10872216" cy="6172200"/>
          </a:xfrm>
        </p:spPr>
        <p:txBody>
          <a:bodyPr vert="horz" lIns="91440" tIns="45720" rIns="91440" bIns="45720" rtlCol="0" anchor="t">
            <a:normAutofit/>
          </a:bodyPr>
          <a:lstStyle>
            <a:lvl1pPr marL="0" indent="0">
              <a:lnSpc>
                <a:spcPct val="90000"/>
              </a:lnSpc>
              <a:buNone/>
              <a:defRPr lang="en-US" sz="7200" b="1" dirty="0"/>
            </a:lvl1pPr>
            <a:lvl2pPr marL="228600" indent="0">
              <a:lnSpc>
                <a:spcPct val="90000"/>
              </a:lnSpc>
              <a:buNone/>
              <a:defRPr lang="en-US" sz="6600" b="1" dirty="0"/>
            </a:lvl2pPr>
            <a:lvl3pPr marL="457200" indent="0">
              <a:lnSpc>
                <a:spcPct val="90000"/>
              </a:lnSpc>
              <a:buNone/>
              <a:defRPr lang="en-US" sz="6000" b="1" dirty="0"/>
            </a:lvl3pPr>
            <a:lvl4pPr marL="685800" indent="0">
              <a:lnSpc>
                <a:spcPct val="90000"/>
              </a:lnSpc>
              <a:buNone/>
              <a:defRPr lang="en-US" sz="5400" b="1" dirty="0"/>
            </a:lvl4pPr>
            <a:lvl5pPr marL="914400" indent="0">
              <a:lnSpc>
                <a:spcPct val="90000"/>
              </a:lnSpc>
              <a:buNone/>
              <a:defRPr lang="en-US" sz="4800" b="1" dirty="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97BFA9D-A35D-44DE-846B-004B51E5F7CB}" type="datetime1">
              <a:rPr lang="en-US" smtClean="0"/>
              <a:t>7/19/2026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638473269"/>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499616" y="5029200"/>
            <a:ext cx="9198864" cy="640080"/>
          </a:xfrm>
        </p:spPr>
        <p:txBody>
          <a:bodyPr anchor="ctr">
            <a:normAutofit/>
          </a:bodyPr>
          <a:lstStyle>
            <a:lvl1pPr>
              <a:lnSpc>
                <a:spcPct val="120000"/>
              </a:lnSpc>
              <a:defRPr sz="2000" spc="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332480"/>
          </a:xfrm>
        </p:spPr>
        <p:txBody>
          <a:bodyPr anchor="ctr">
            <a:normAutofit/>
          </a:bodyPr>
          <a:lstStyle>
            <a:lvl1pPr marL="164592" indent="-164592">
              <a:lnSpc>
                <a:spcPct val="100000"/>
              </a:lnSpc>
              <a:spcBef>
                <a:spcPts val="0"/>
              </a:spcBef>
              <a:buNone/>
              <a:defRPr sz="4800">
                <a:latin typeface="+mj-lt"/>
              </a:defRPr>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6B2496A-3529-48F9-BC88-F562BBB7D20C}" type="datetime1">
              <a:rPr lang="en-US" smtClean="0"/>
              <a:t>7/19/2026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428479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4955722"/>
            <a:ext cx="8863084" cy="669472"/>
          </a:xfrm>
        </p:spPr>
        <p:txBody>
          <a:bodyPr anchor="ctr">
            <a:normAutofit/>
          </a:bodyPr>
          <a:lstStyle>
            <a:lvl1pPr algn="r" rtl="0">
              <a:lnSpc>
                <a:spcPct val="120000"/>
              </a:lnSpc>
              <a:defRPr sz="2000" spc="0">
                <a:solidFill>
                  <a:schemeClr val="tx1"/>
                </a:solidFill>
                <a:latin typeface="+mn-lt"/>
              </a:defRPr>
            </a:lvl1pPr>
          </a:lstStyle>
          <a:p>
            <a:r>
              <a:rPr lang="en-US" dirty="0"/>
              <a:t>Quote Author</a:t>
            </a:r>
          </a:p>
        </p:txBody>
      </p:sp>
      <p:sp>
        <p:nvSpPr>
          <p:cNvPr id="6" name="Content Placeholder 6">
            <a:extLst>
              <a:ext uri="{FF2B5EF4-FFF2-40B4-BE49-F238E27FC236}">
                <a16:creationId xmlns:a16="http://schemas.microsoft.com/office/drawing/2014/main" id="{D5A517B9-8575-2710-B645-B4087611DC01}"/>
              </a:ext>
            </a:extLst>
          </p:cNvPr>
          <p:cNvSpPr>
            <a:spLocks noGrp="1"/>
          </p:cNvSpPr>
          <p:nvPr>
            <p:ph sz="quarter" idx="14" hasCustomPrompt="1"/>
          </p:nvPr>
        </p:nvSpPr>
        <p:spPr>
          <a:xfrm>
            <a:off x="1677007" y="1344168"/>
            <a:ext cx="8860536" cy="3291840"/>
          </a:xfrm>
        </p:spPr>
        <p:txBody>
          <a:bodyPr anchor="ctr">
            <a:normAutofit/>
          </a:bodyPr>
          <a:lstStyle>
            <a:lvl1pPr marL="164592" indent="-164592">
              <a:lnSpc>
                <a:spcPct val="100000"/>
              </a:lnSpc>
              <a:spcBef>
                <a:spcPts val="0"/>
              </a:spcBef>
              <a:buNone/>
              <a:defRPr sz="4800">
                <a:latin typeface="+mj-lt"/>
              </a:defRPr>
            </a:lvl1pPr>
          </a:lstStyle>
          <a:p>
            <a:pPr lvl="0"/>
            <a:r>
              <a:rPr lang="en-US" dirty="0"/>
              <a:t>Click to add Quote</a:t>
            </a:r>
          </a:p>
        </p:txBody>
      </p:sp>
      <p:sp>
        <p:nvSpPr>
          <p:cNvPr id="9" name="Footer Placeholder 8">
            <a:extLst>
              <a:ext uri="{FF2B5EF4-FFF2-40B4-BE49-F238E27FC236}">
                <a16:creationId xmlns:a16="http://schemas.microsoft.com/office/drawing/2014/main" id="{CE6CE971-D015-B560-F85A-E81C2D01E315}"/>
              </a:ext>
            </a:extLst>
          </p:cNvPr>
          <p:cNvSpPr>
            <a:spLocks noGrp="1"/>
          </p:cNvSpPr>
          <p:nvPr>
            <p:ph type="ftr" sz="quarter" idx="16"/>
          </p:nvPr>
        </p:nvSpPr>
        <p:spPr/>
        <p:txBody>
          <a:bodyPr/>
          <a:lstStyle/>
          <a:p>
            <a:endParaRPr lang="en-US"/>
          </a:p>
        </p:txBody>
      </p:sp>
      <p:sp>
        <p:nvSpPr>
          <p:cNvPr id="8" name="Date Placeholder 7">
            <a:extLst>
              <a:ext uri="{FF2B5EF4-FFF2-40B4-BE49-F238E27FC236}">
                <a16:creationId xmlns:a16="http://schemas.microsoft.com/office/drawing/2014/main" id="{9CB5CECC-D3ED-809F-AAE7-0FEF839E5E8C}"/>
              </a:ext>
            </a:extLst>
          </p:cNvPr>
          <p:cNvSpPr>
            <a:spLocks noGrp="1"/>
          </p:cNvSpPr>
          <p:nvPr>
            <p:ph type="dt" sz="half" idx="15"/>
          </p:nvPr>
        </p:nvSpPr>
        <p:spPr/>
        <p:txBody>
          <a:bodyPr/>
          <a:lstStyle/>
          <a:p>
            <a:fld id="{275B8498-8C56-40DC-A723-E47CC71A46CD}" type="datetime1">
              <a:rPr lang="en-US" smtClean="0"/>
              <a:t>7/19/2026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lgn="r" rtl="0">
              <a:defRPr/>
            </a:lvl1pPr>
          </a:lstStyle>
          <a:p>
            <a:pPr algn="r" rtl="0"/>
            <a:fld id="{0B3A8078-5A32-4B09-ABA5-7ABEFD22E08A}" type="slidenum">
              <a:rPr lang="en-US" smtClean="0"/>
              <a:pPr/>
              <a:t>‹#›</a:t>
            </a:fld>
            <a:endParaRPr lang="en-US"/>
          </a:p>
        </p:txBody>
      </p:sp>
    </p:spTree>
    <p:extLst>
      <p:ext uri="{BB962C8B-B14F-4D97-AF65-F5344CB8AC3E}">
        <p14:creationId xmlns:p14="http://schemas.microsoft.com/office/powerpoint/2010/main" val="2724171078"/>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4707468" y="4893733"/>
            <a:ext cx="5638800" cy="788610"/>
          </a:xfrm>
        </p:spPr>
        <p:txBody>
          <a:bodyPr anchor="ctr">
            <a:normAutofit/>
          </a:bodyPr>
          <a:lstStyle>
            <a:lvl1pPr algn="r" rtl="0">
              <a:lnSpc>
                <a:spcPct val="120000"/>
              </a:lnSpc>
              <a:defRPr sz="2000" b="1" spc="0">
                <a:solidFill>
                  <a:schemeClr val="accent1">
                    <a:lumMod val="75000"/>
                  </a:schemeClr>
                </a:solidFill>
                <a:latin typeface="+mn-lt"/>
              </a:defRPr>
            </a:lvl1pPr>
          </a:lstStyle>
          <a:p>
            <a:r>
              <a:rPr lang="en-US" dirty="0"/>
              <a:t>Quote Author</a:t>
            </a:r>
          </a:p>
        </p:txBody>
      </p:sp>
      <p:sp>
        <p:nvSpPr>
          <p:cNvPr id="6" name="Content Placeholder 6">
            <a:extLst>
              <a:ext uri="{FF2B5EF4-FFF2-40B4-BE49-F238E27FC236}">
                <a16:creationId xmlns:a16="http://schemas.microsoft.com/office/drawing/2014/main" id="{21712D21-58D6-EFB8-0267-D33F06AFD377}"/>
              </a:ext>
            </a:extLst>
          </p:cNvPr>
          <p:cNvSpPr>
            <a:spLocks noGrp="1"/>
          </p:cNvSpPr>
          <p:nvPr>
            <p:ph sz="quarter" idx="14" hasCustomPrompt="1"/>
          </p:nvPr>
        </p:nvSpPr>
        <p:spPr>
          <a:xfrm>
            <a:off x="1860635" y="1385644"/>
            <a:ext cx="8485632" cy="3374136"/>
          </a:xfrm>
        </p:spPr>
        <p:txBody>
          <a:bodyPr anchor="ctr">
            <a:normAutofit/>
          </a:bodyPr>
          <a:lstStyle>
            <a:lvl1pPr marL="164592" indent="-164592">
              <a:lnSpc>
                <a:spcPct val="100000"/>
              </a:lnSpc>
              <a:spcBef>
                <a:spcPts val="0"/>
              </a:spcBef>
              <a:buNone/>
              <a:defRPr sz="5400">
                <a:latin typeface="+mj-lt"/>
              </a:defRPr>
            </a:lvl1pPr>
          </a:lstStyle>
          <a:p>
            <a:pPr lvl="0"/>
            <a:r>
              <a:rPr lang="en-US" dirty="0"/>
              <a:t>Click to add Quote</a:t>
            </a:r>
          </a:p>
        </p:txBody>
      </p:sp>
      <p:sp>
        <p:nvSpPr>
          <p:cNvPr id="9" name="Footer Placeholder 8">
            <a:extLst>
              <a:ext uri="{FF2B5EF4-FFF2-40B4-BE49-F238E27FC236}">
                <a16:creationId xmlns:a16="http://schemas.microsoft.com/office/drawing/2014/main" id="{304DE6F3-B646-D2A0-21DC-EB265FD53B72}"/>
              </a:ext>
            </a:extLst>
          </p:cNvPr>
          <p:cNvSpPr>
            <a:spLocks noGrp="1"/>
          </p:cNvSpPr>
          <p:nvPr>
            <p:ph type="ftr" sz="quarter" idx="16"/>
          </p:nvPr>
        </p:nvSpPr>
        <p:spPr/>
        <p:txBody>
          <a:bodyPr/>
          <a:lstStyle/>
          <a:p>
            <a:endParaRPr lang="en-US"/>
          </a:p>
        </p:txBody>
      </p:sp>
      <p:sp>
        <p:nvSpPr>
          <p:cNvPr id="8" name="Date Placeholder 7">
            <a:extLst>
              <a:ext uri="{FF2B5EF4-FFF2-40B4-BE49-F238E27FC236}">
                <a16:creationId xmlns:a16="http://schemas.microsoft.com/office/drawing/2014/main" id="{1B8E8F60-5105-1D33-1AB6-455A837108F1}"/>
              </a:ext>
            </a:extLst>
          </p:cNvPr>
          <p:cNvSpPr>
            <a:spLocks noGrp="1"/>
          </p:cNvSpPr>
          <p:nvPr>
            <p:ph type="dt" sz="half" idx="15"/>
          </p:nvPr>
        </p:nvSpPr>
        <p:spPr/>
        <p:txBody>
          <a:bodyPr/>
          <a:lstStyle/>
          <a:p>
            <a:fld id="{0A8DCEB5-6924-4269-BD9F-906E3F104808}" type="datetime1">
              <a:rPr lang="en-US" smtClean="0"/>
              <a:t>7/19/2026</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lgn="r" rtl="0">
              <a:defRPr/>
            </a:lvl1pPr>
          </a:lstStyle>
          <a:p>
            <a:pPr algn="r" rtl="0"/>
            <a:fld id="{0B3A8078-5A32-4B09-ABA5-7ABEFD22E08A}" type="slidenum">
              <a:rPr lang="en-US" smtClean="0"/>
              <a:pPr/>
              <a:t>‹#›</a:t>
            </a:fld>
            <a:endParaRPr lang="en-US"/>
          </a:p>
        </p:txBody>
      </p:sp>
    </p:spTree>
    <p:extLst>
      <p:ext uri="{BB962C8B-B14F-4D97-AF65-F5344CB8AC3E}">
        <p14:creationId xmlns:p14="http://schemas.microsoft.com/office/powerpoint/2010/main" val="3995372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12064"/>
            <a:ext cx="10741152" cy="969264"/>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278563" y="1825625"/>
            <a:ext cx="50752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20411D3-6060-42C4-99E2-6A425CC677FA}" type="datetime1">
              <a:rPr lang="en-US" smtClean="0"/>
              <a:t>7/19/2026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102973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12064"/>
            <a:ext cx="10745788" cy="969264"/>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0468" y="1685735"/>
            <a:ext cx="507492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279832" y="2387600"/>
            <a:ext cx="5075556"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1EF2965-B380-4028-832A-D9B4D46E420F}" type="datetime1">
              <a:rPr lang="en-US" smtClean="0"/>
              <a:t>7/19/2026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4214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5201704"/>
            <a:ext cx="11213593" cy="786384"/>
          </a:xfrm>
        </p:spPr>
        <p:txBody>
          <a:bodyPr vert="horz" lIns="91440" tIns="45720" rIns="91440" bIns="45720" rtlCol="0" anchor="b">
            <a:normAutofit/>
          </a:bodyPr>
          <a:lstStyle>
            <a:lvl1pPr>
              <a:defRPr lang="en-US" sz="4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71760"/>
            <a:ext cx="11213593" cy="365125"/>
          </a:xfrm>
        </p:spPr>
        <p:txBody>
          <a:bodyPr vert="horz" lIns="91440" tIns="45720" rIns="91440" bIns="45720" rtlCol="0">
            <a:normAutofit/>
          </a:bodyPr>
          <a:lstStyle>
            <a:lvl1pPr marL="0" indent="0">
              <a:buNone/>
              <a:defRPr lang="en-US" sz="1600" dirty="0"/>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endParaRPr lang="en-US"/>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9149364" y="6343955"/>
            <a:ext cx="2202644" cy="365125"/>
          </a:xfrm>
        </p:spPr>
        <p:txBody>
          <a:bodyPr/>
          <a:lstStyle/>
          <a:p>
            <a:fld id="{5A2ED4EC-6CDE-4317-A225-F90341FD42E7}" type="datetime1">
              <a:rPr lang="en-US" smtClean="0"/>
              <a:t>7/19/2026</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1402531" y="6343955"/>
            <a:ext cx="429207" cy="365125"/>
          </a:xfrm>
        </p:spPr>
        <p:txBody>
          <a:bodyPr/>
          <a:lstStyle/>
          <a:p>
            <a:fld id="{0B3A8078-5A32-4B09-ABA5-7ABEFD22E08A}" type="slidenum">
              <a:rPr lang="en-US" smtClean="0"/>
              <a:t>‹#›</a:t>
            </a:fld>
            <a:endParaRPr lang="en-US" dirty="0"/>
          </a:p>
        </p:txBody>
      </p:sp>
    </p:spTree>
    <p:extLst>
      <p:ext uri="{BB962C8B-B14F-4D97-AF65-F5344CB8AC3E}">
        <p14:creationId xmlns:p14="http://schemas.microsoft.com/office/powerpoint/2010/main" val="25119382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512064"/>
            <a:ext cx="10963656" cy="969264"/>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75317A2-074B-49A5-9D8A-B13235BF93F1}" type="datetime1">
              <a:rPr lang="en-US" smtClean="0"/>
              <a:t>7/19/2026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76820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E272F9A0-CECA-448E-B28E-96D3A80263F3}" type="datetime1">
              <a:rPr lang="en-US" smtClean="0"/>
              <a:t>7/19/2026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205225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713232"/>
            <a:ext cx="3595634" cy="1625321"/>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90800"/>
            <a:ext cx="3595634" cy="37135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713232"/>
            <a:ext cx="6440258" cy="55911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254152B-3DBF-4039-AA15-012E712FF24B}" type="datetime1">
              <a:rPr lang="en-US" smtClean="0"/>
              <a:t>7/19/2026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62578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713232"/>
            <a:ext cx="3595634" cy="1762083"/>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3460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40483" y="713232"/>
            <a:ext cx="6139637" cy="5458968"/>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1B79203B-A396-4F06-9968-FCBA45CB12F0}" type="datetime1">
              <a:rPr lang="en-US" smtClean="0"/>
              <a:t>7/19/2026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384868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914400"/>
            <a:ext cx="10890504" cy="2066544"/>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118757"/>
            <a:ext cx="10963528" cy="2620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4CDC730-31DA-42CA-871C-70FDD7288EAE}" type="datetime1">
              <a:rPr lang="en-US" smtClean="0"/>
              <a:t>7/19/2026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59248582"/>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608008"/>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AA732FC-F2E0-4B0D-91B3-423F9475E6C1}" type="datetime1">
              <a:rPr lang="en-US" smtClean="0"/>
              <a:t>7/19/2026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75275715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548640"/>
            <a:ext cx="9750554" cy="3639312"/>
          </a:xfrm>
        </p:spPr>
        <p:txBody>
          <a:bodyPr vert="horz" lIns="91440" tIns="45720" rIns="91440" bIns="45720" rtlCol="0" anchor="t">
            <a:normAutofit/>
          </a:bodyPr>
          <a:lstStyle>
            <a:lvl1pPr>
              <a:defRPr lang="en-US" sz="78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800600"/>
            <a:ext cx="7083554" cy="1093304"/>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85BEE0D-4A6F-4F7F-8AD3-6F4F7DE889AD}" type="datetime1">
              <a:rPr lang="en-US" smtClean="0"/>
              <a:t>7/19/2026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2414697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1143000"/>
            <a:ext cx="8683753" cy="3095149"/>
          </a:xfrm>
        </p:spPr>
        <p:txBody>
          <a:bodyPr vert="horz" lIns="91440" tIns="45720" rIns="91440" bIns="45720" rtlCol="0" anchor="b">
            <a:normAutofit/>
          </a:bodyPr>
          <a:lstStyle>
            <a:lvl1pPr>
              <a:defRPr lang="en-US" sz="6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7" y="4498848"/>
            <a:ext cx="6881457" cy="1014984"/>
          </a:xfrm>
        </p:spPr>
        <p:txBody>
          <a:bodyPr vert="horz" lIns="91440" tIns="45720" rIns="91440" bIns="45720" rtlCol="0">
            <a:normAutofit/>
          </a:bodyPr>
          <a:lstStyle>
            <a:lvl1pPr marL="0" indent="0">
              <a:buNone/>
              <a:defRPr lang="en-US" sz="18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6343955"/>
            <a:ext cx="2805405"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6343955"/>
            <a:ext cx="2875064" cy="365125"/>
          </a:xfrm>
        </p:spPr>
        <p:txBody>
          <a:bodyPr/>
          <a:lstStyle/>
          <a:p>
            <a:fld id="{381A537B-A501-43EE-8BBB-029C58CC669F}" type="datetime1">
              <a:rPr lang="en-US" smtClean="0"/>
              <a:t>7/19/2026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88991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48640"/>
            <a:ext cx="9899809" cy="4099560"/>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800600"/>
            <a:ext cx="7083554" cy="1093304"/>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C7100DC-0A7D-4582-B62F-C1E8C458E479}" type="datetime1">
              <a:rPr lang="en-US" smtClean="0"/>
              <a:t>7/19/2026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6691048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752600" y="1447800"/>
            <a:ext cx="8686800" cy="2491655"/>
          </a:xfrm>
        </p:spPr>
        <p:txBody>
          <a:bodyPr anchor="b">
            <a:normAutofit/>
          </a:bodyP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8"/>
            <a:ext cx="7588155" cy="1029310"/>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09B9B190-FE58-4CAC-A4C5-5300E7F445DB}" type="datetime1">
              <a:rPr lang="en-US" smtClean="0"/>
              <a:t>7/19/2026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5947171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09862"/>
            <a:ext cx="10963656" cy="4513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lstStyle>
            <a:lvl1pPr algn="l" rtl="0">
              <a:defRPr sz="80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rtl="0">
              <a:defRPr sz="800">
                <a:solidFill>
                  <a:schemeClr val="tx1"/>
                </a:solidFill>
              </a:defRPr>
            </a:lvl1pPr>
          </a:lstStyle>
          <a:p>
            <a:fld id="{A0A50223-4EA7-49FF-B6AE-4C66B189A25B}" type="datetime1">
              <a:rPr lang="en-US" smtClean="0"/>
              <a:t>7/19/2026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rtl="0">
              <a:defRPr sz="800">
                <a:solidFill>
                  <a:schemeClr val="tx1"/>
                </a:solidFill>
              </a:defRPr>
            </a:lvl1pPr>
          </a:lstStyle>
          <a:p>
            <a:fld id="{0B3A8078-5A32-4B09-ABA5-7ABEFD22E08A}" type="slidenum">
              <a:rPr lang="en-US" smtClean="0"/>
              <a:pPr/>
              <a:t>‹#›</a:t>
            </a:fld>
            <a:endParaRPr lang="en-US"/>
          </a:p>
        </p:txBody>
      </p:sp>
    </p:spTree>
    <p:extLst>
      <p:ext uri="{BB962C8B-B14F-4D97-AF65-F5344CB8AC3E}">
        <p14:creationId xmlns:p14="http://schemas.microsoft.com/office/powerpoint/2010/main" val="835301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Lst>
  <p:hf sldNum="0" hdr="0" ftr="0" dt="0"/>
  <p:txStyles>
    <p:titleStyle>
      <a:lvl1pPr algn="l" defTabSz="914400" rtl="0" eaLnBrk="1" latinLnBrk="0" hangingPunct="1">
        <a:lnSpc>
          <a:spcPct val="95000"/>
        </a:lnSpc>
        <a:spcBef>
          <a:spcPct val="0"/>
        </a:spcBef>
        <a:buNone/>
        <a:defRPr sz="2800" b="1" kern="1200"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7296">
          <p15:clr>
            <a:srgbClr val="F26B43"/>
          </p15:clr>
        </p15:guide>
        <p15:guide id="1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poscentral.com.au/pos-system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jpeg"/><Relationship Id="rId3" Type="http://schemas.openxmlformats.org/officeDocument/2006/relationships/hyperlink" Target="https://www.poscentral.com.au/pos-systems/retailpos-systems.html" TargetMode="External"/><Relationship Id="rId7" Type="http://schemas.openxmlformats.org/officeDocument/2006/relationships/hyperlink" Target="https://www.poscentral.com.au/pos-systems/android-pos-terminals.html" TargetMode="External"/><Relationship Id="rId12" Type="http://schemas.openxmlformats.org/officeDocument/2006/relationships/image" Target="../media/image15.jpeg"/><Relationship Id="rId2" Type="http://schemas.openxmlformats.org/officeDocument/2006/relationships/hyperlink" Target="https://www.poscentral.com.au/pos-systems/all-in-one.html" TargetMode="External"/><Relationship Id="rId1" Type="http://schemas.openxmlformats.org/officeDocument/2006/relationships/slideLayout" Target="../slideLayouts/slideLayout2.xml"/><Relationship Id="rId6" Type="http://schemas.openxmlformats.org/officeDocument/2006/relationships/hyperlink" Target="https://www.poscentral.com.au/pos-systems/touch-pos-terminals.html" TargetMode="External"/><Relationship Id="rId11" Type="http://schemas.openxmlformats.org/officeDocument/2006/relationships/image" Target="../media/image14.png"/><Relationship Id="rId5" Type="http://schemas.openxmlformats.org/officeDocument/2006/relationships/hyperlink" Target="https://www.poscentral.com.au/pos-systems/ipads-and-tablets.html" TargetMode="External"/><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hyperlink" Target="https://www.poscentral.com.au/pos-systems/portable-data-terminals.html" TargetMode="External"/><Relationship Id="rId9" Type="http://schemas.openxmlformats.org/officeDocument/2006/relationships/image" Target="../media/image12.jpe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scentral.com.au/pos-systems.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ales@poscentral.com.au" TargetMode="External"/><Relationship Id="rId2" Type="http://schemas.openxmlformats.org/officeDocument/2006/relationships/hyperlink" Target="https://www.poscentral.com.a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ED53030-A4DE-97DA-5D36-2D54BFED03AE}"/>
              </a:ext>
            </a:extLst>
          </p:cNvPr>
          <p:cNvPicPr>
            <a:picLocks noGrp="1" noChangeAspect="1"/>
          </p:cNvPicPr>
          <p:nvPr>
            <p:ph type="pic" sz="quarter" idx="13"/>
          </p:nvPr>
        </p:nvPicPr>
        <p:blipFill>
          <a:blip r:embed="rId2"/>
          <a:srcRect l="-296" t="-423" r="827" b="423"/>
          <a:stretch>
            <a:fillRect/>
          </a:stretch>
        </p:blipFill>
        <p:spPr>
          <a:xfrm>
            <a:off x="-32657" y="0"/>
            <a:ext cx="12221848" cy="6858006"/>
          </a:xfrm>
          <a:prstGeom prst="rect">
            <a:avLst/>
          </a:prstGeom>
          <a:blipFill dpi="0" rotWithShape="1">
            <a:blip r:embed="rId3">
              <a:alphaModFix amt="60000"/>
            </a:blip>
            <a:srcRect/>
            <a:stretch>
              <a:fillRect/>
            </a:stretch>
          </a:blipFill>
        </p:spPr>
      </p:pic>
      <p:sp>
        <p:nvSpPr>
          <p:cNvPr id="6" name="TextBox 5">
            <a:extLst>
              <a:ext uri="{FF2B5EF4-FFF2-40B4-BE49-F238E27FC236}">
                <a16:creationId xmlns:a16="http://schemas.microsoft.com/office/drawing/2014/main" id="{E7D2E970-ED2B-5B31-EB9F-516A4321627F}"/>
              </a:ext>
            </a:extLst>
          </p:cNvPr>
          <p:cNvSpPr txBox="1"/>
          <p:nvPr/>
        </p:nvSpPr>
        <p:spPr>
          <a:xfrm>
            <a:off x="349325" y="1615759"/>
            <a:ext cx="605639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ea typeface="+mn-lt"/>
                <a:cs typeface="+mn-lt"/>
              </a:rPr>
              <a:t>How Can the Right POS System Transform Your Business?</a:t>
            </a:r>
            <a:endParaRPr lang="en-US" b="1">
              <a:solidFill>
                <a:schemeClr val="bg1"/>
              </a:solidFill>
              <a:ea typeface="+mn-lt"/>
              <a:cs typeface="+mn-lt"/>
            </a:endParaRPr>
          </a:p>
        </p:txBody>
      </p:sp>
      <p:pic>
        <p:nvPicPr>
          <p:cNvPr id="7" name="Picture 6">
            <a:extLst>
              <a:ext uri="{FF2B5EF4-FFF2-40B4-BE49-F238E27FC236}">
                <a16:creationId xmlns:a16="http://schemas.microsoft.com/office/drawing/2014/main" id="{93170A07-9146-E7DF-2B47-43F483EBAADC}"/>
              </a:ext>
            </a:extLst>
          </p:cNvPr>
          <p:cNvPicPr>
            <a:picLocks noChangeAspect="1"/>
          </p:cNvPicPr>
          <p:nvPr/>
        </p:nvPicPr>
        <p:blipFill>
          <a:blip r:embed="rId4"/>
          <a:stretch>
            <a:fillRect/>
          </a:stretch>
        </p:blipFill>
        <p:spPr>
          <a:xfrm>
            <a:off x="11329307" y="113393"/>
            <a:ext cx="702129" cy="709386"/>
          </a:xfrm>
          <a:prstGeom prst="rect">
            <a:avLst/>
          </a:prstGeom>
        </p:spPr>
      </p:pic>
      <p:sp>
        <p:nvSpPr>
          <p:cNvPr id="8" name="TextBox 7">
            <a:extLst>
              <a:ext uri="{FF2B5EF4-FFF2-40B4-BE49-F238E27FC236}">
                <a16:creationId xmlns:a16="http://schemas.microsoft.com/office/drawing/2014/main" id="{0597DB4F-81AC-6A6A-7AFC-4CE234D4EEE1}"/>
              </a:ext>
            </a:extLst>
          </p:cNvPr>
          <p:cNvSpPr txBox="1"/>
          <p:nvPr/>
        </p:nvSpPr>
        <p:spPr>
          <a:xfrm>
            <a:off x="504679" y="3746284"/>
            <a:ext cx="477864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ea typeface="+mn-lt"/>
                <a:cs typeface="+mn-lt"/>
              </a:rPr>
              <a:t>Smarter POS solutions for faster transactions, better management, and </a:t>
            </a:r>
            <a:r>
              <a:rPr lang="en-US" sz="2400">
                <a:solidFill>
                  <a:schemeClr val="bg1"/>
                </a:solidFill>
                <a:ea typeface="+mn-lt"/>
                <a:cs typeface="+mn-lt"/>
              </a:rPr>
              <a:t>business success</a:t>
            </a:r>
            <a:endParaRPr lang="en-US" sz="2400">
              <a:solidFill>
                <a:schemeClr val="bg1"/>
              </a:solidFill>
            </a:endParaRPr>
          </a:p>
        </p:txBody>
      </p:sp>
      <p:sp>
        <p:nvSpPr>
          <p:cNvPr id="9" name="TextBox 8">
            <a:extLst>
              <a:ext uri="{FF2B5EF4-FFF2-40B4-BE49-F238E27FC236}">
                <a16:creationId xmlns:a16="http://schemas.microsoft.com/office/drawing/2014/main" id="{EA24B7F6-4848-C2A7-B8B0-0EC723D09F7C}"/>
              </a:ext>
            </a:extLst>
          </p:cNvPr>
          <p:cNvSpPr txBox="1"/>
          <p:nvPr/>
        </p:nvSpPr>
        <p:spPr>
          <a:xfrm>
            <a:off x="4915669" y="6421710"/>
            <a:ext cx="71188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www.poscentral.com.au  |  </a:t>
            </a:r>
            <a:r>
              <a:rPr lang="en-US" sz="1600">
                <a:solidFill>
                  <a:schemeClr val="bg1"/>
                </a:solidFill>
                <a:ea typeface="+mn-lt"/>
                <a:cs typeface="+mn-lt"/>
              </a:rPr>
              <a:t>+61 489 087 085  |  sales@poscentral.com.au</a:t>
            </a:r>
            <a:endParaRPr lang="en-US" sz="1600">
              <a:solidFill>
                <a:schemeClr val="bg1"/>
              </a:solidFill>
            </a:endParaRPr>
          </a:p>
        </p:txBody>
      </p:sp>
    </p:spTree>
    <p:extLst>
      <p:ext uri="{BB962C8B-B14F-4D97-AF65-F5344CB8AC3E}">
        <p14:creationId xmlns:p14="http://schemas.microsoft.com/office/powerpoint/2010/main" val="423452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A2A2-D5CD-A928-517A-0C476C86EAC8}"/>
              </a:ext>
            </a:extLst>
          </p:cNvPr>
          <p:cNvSpPr>
            <a:spLocks noGrp="1"/>
          </p:cNvSpPr>
          <p:nvPr>
            <p:ph type="title"/>
          </p:nvPr>
        </p:nvSpPr>
        <p:spPr>
          <a:xfrm>
            <a:off x="510041" y="3429427"/>
            <a:ext cx="3526128" cy="2836904"/>
          </a:xfrm>
        </p:spPr>
        <p:txBody>
          <a:bodyPr vert="horz" lIns="91440" tIns="45720" rIns="91440" bIns="45720" rtlCol="0" anchor="ctr">
            <a:normAutofit/>
          </a:bodyPr>
          <a:lstStyle/>
          <a:p>
            <a:pPr>
              <a:lnSpc>
                <a:spcPct val="90000"/>
              </a:lnSpc>
            </a:pPr>
            <a:r>
              <a:rPr lang="en-US" sz="3600">
                <a:ea typeface="+mj-lt"/>
                <a:cs typeface="+mj-lt"/>
              </a:rPr>
              <a:t>Smart POS Systems for Every Australian Business</a:t>
            </a:r>
            <a:endParaRPr lang="en-US" sz="3600"/>
          </a:p>
        </p:txBody>
      </p:sp>
      <p:sp>
        <p:nvSpPr>
          <p:cNvPr id="4" name="TextBox 3">
            <a:extLst>
              <a:ext uri="{FF2B5EF4-FFF2-40B4-BE49-F238E27FC236}">
                <a16:creationId xmlns:a16="http://schemas.microsoft.com/office/drawing/2014/main" id="{B745A916-7E75-28FA-FBB9-B633D81C5266}"/>
              </a:ext>
            </a:extLst>
          </p:cNvPr>
          <p:cNvSpPr txBox="1"/>
          <p:nvPr/>
        </p:nvSpPr>
        <p:spPr>
          <a:xfrm>
            <a:off x="4223982" y="3422171"/>
            <a:ext cx="7485413" cy="282649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spcAft>
                <a:spcPts val="600"/>
              </a:spcAft>
            </a:pPr>
            <a:r>
              <a:rPr lang="en-US" sz="1700">
                <a:ea typeface="+mn-lt"/>
                <a:cs typeface="+mn-lt"/>
              </a:rPr>
              <a:t>Modern POS systems help businesses process sales faster, manage inventory, improve customer service, and increase operational efficiency. Whether you own a retail store, cafe, restaurant, supermarket, warehouse, or pharmacy, the right </a:t>
            </a:r>
            <a:r>
              <a:rPr lang="en-US" sz="1700" b="1" dirty="0">
                <a:ea typeface="+mn-lt"/>
                <a:cs typeface="+mn-lt"/>
                <a:hlinkClick r:id="rId2"/>
              </a:rPr>
              <a:t>POS system</a:t>
            </a:r>
            <a:r>
              <a:rPr lang="en-US" sz="1700">
                <a:ea typeface="+mn-lt"/>
                <a:cs typeface="+mn-lt"/>
              </a:rPr>
              <a:t> simplifies daily operations and supports business growth.</a:t>
            </a:r>
            <a:endParaRPr lang="en-US"/>
          </a:p>
          <a:p>
            <a:pPr indent="-228600">
              <a:lnSpc>
                <a:spcPct val="90000"/>
              </a:lnSpc>
              <a:spcAft>
                <a:spcPts val="600"/>
              </a:spcAft>
              <a:buFont typeface="Arial" panose="020B0604020202020204" pitchFamily="34" charset="0"/>
              <a:buChar char="•"/>
            </a:pPr>
            <a:endParaRPr lang="en-US" sz="1700"/>
          </a:p>
        </p:txBody>
      </p:sp>
      <p:pic>
        <p:nvPicPr>
          <p:cNvPr id="7" name="Picture 6">
            <a:extLst>
              <a:ext uri="{FF2B5EF4-FFF2-40B4-BE49-F238E27FC236}">
                <a16:creationId xmlns:a16="http://schemas.microsoft.com/office/drawing/2014/main" id="{B3B2A6AC-17B3-D366-21C7-90FC6521F801}"/>
              </a:ext>
            </a:extLst>
          </p:cNvPr>
          <p:cNvPicPr>
            <a:picLocks noChangeAspect="1"/>
          </p:cNvPicPr>
          <p:nvPr/>
        </p:nvPicPr>
        <p:blipFill>
          <a:blip r:embed="rId3"/>
          <a:stretch>
            <a:fillRect/>
          </a:stretch>
        </p:blipFill>
        <p:spPr>
          <a:xfrm>
            <a:off x="2268" y="2268"/>
            <a:ext cx="12194721" cy="3275693"/>
          </a:xfrm>
          <a:prstGeom prst="rect">
            <a:avLst/>
          </a:prstGeom>
        </p:spPr>
      </p:pic>
    </p:spTree>
    <p:extLst>
      <p:ext uri="{BB962C8B-B14F-4D97-AF65-F5344CB8AC3E}">
        <p14:creationId xmlns:p14="http://schemas.microsoft.com/office/powerpoint/2010/main" val="33200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0D18E-1122-77A0-03F3-F1A92CC33861}"/>
              </a:ext>
            </a:extLst>
          </p:cNvPr>
          <p:cNvSpPr>
            <a:spLocks noGrp="1"/>
          </p:cNvSpPr>
          <p:nvPr>
            <p:ph type="title"/>
          </p:nvPr>
        </p:nvSpPr>
        <p:spPr>
          <a:xfrm>
            <a:off x="735935" y="430596"/>
            <a:ext cx="10170716" cy="1089390"/>
          </a:xfrm>
        </p:spPr>
        <p:txBody>
          <a:bodyPr vert="horz" lIns="91440" tIns="45720" rIns="91440" bIns="45720" rtlCol="0" anchor="b">
            <a:normAutofit fontScale="90000"/>
          </a:bodyPr>
          <a:lstStyle/>
          <a:p>
            <a:pPr>
              <a:lnSpc>
                <a:spcPct val="90000"/>
              </a:lnSpc>
            </a:pPr>
            <a:r>
              <a:rPr lang="en-US" sz="4000" kern="1200">
                <a:latin typeface="+mj-lt"/>
                <a:ea typeface="+mj-ea"/>
                <a:cs typeface="+mj-cs"/>
              </a:rPr>
              <a:t>Find the Right POS Hardware for Your Business</a:t>
            </a:r>
          </a:p>
        </p:txBody>
      </p:sp>
      <p:sp>
        <p:nvSpPr>
          <p:cNvPr id="5" name="TextBox 4">
            <a:extLst>
              <a:ext uri="{FF2B5EF4-FFF2-40B4-BE49-F238E27FC236}">
                <a16:creationId xmlns:a16="http://schemas.microsoft.com/office/drawing/2014/main" id="{D67B551B-9BE1-AC59-F154-49D32E4DCDB8}"/>
              </a:ext>
            </a:extLst>
          </p:cNvPr>
          <p:cNvSpPr txBox="1"/>
          <p:nvPr/>
        </p:nvSpPr>
        <p:spPr>
          <a:xfrm>
            <a:off x="888335" y="1713473"/>
            <a:ext cx="6353460" cy="479298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a:lnSpc>
                <a:spcPct val="90000"/>
              </a:lnSpc>
            </a:pPr>
            <a:r>
              <a:rPr lang="en-US" sz="1600"/>
              <a:t>POS Central offers a wide range of POS systems designed for different industries and business sizes.</a:t>
            </a:r>
          </a:p>
          <a:p>
            <a:pPr>
              <a:lnSpc>
                <a:spcPct val="90000"/>
              </a:lnSpc>
            </a:pPr>
            <a:endParaRPr lang="en-US" sz="1600" b="1" dirty="0"/>
          </a:p>
          <a:p>
            <a:pPr>
              <a:lnSpc>
                <a:spcPct val="90000"/>
              </a:lnSpc>
            </a:pPr>
            <a:r>
              <a:rPr lang="en-US" sz="1600" b="1"/>
              <a:t>Product Categories:</a:t>
            </a:r>
            <a:endParaRPr lang="en-US" sz="1600" b="1" dirty="0"/>
          </a:p>
          <a:p>
            <a:pPr marL="285750" indent="-228600">
              <a:lnSpc>
                <a:spcPct val="150000"/>
              </a:lnSpc>
              <a:buFont typeface="Arial" panose="020B0604020202020204" pitchFamily="34" charset="0"/>
              <a:buChar char="•"/>
            </a:pPr>
            <a:r>
              <a:rPr lang="en-US" sz="1600" b="1" dirty="0">
                <a:hlinkClick r:id="rId2"/>
              </a:rPr>
              <a:t>All-in-One POS Systems</a:t>
            </a:r>
            <a:r>
              <a:rPr lang="en-US" sz="1600"/>
              <a:t> – Compact, space-saving business solutions.</a:t>
            </a:r>
          </a:p>
          <a:p>
            <a:pPr marL="285750" indent="-228600">
              <a:lnSpc>
                <a:spcPct val="150000"/>
              </a:lnSpc>
              <a:buFont typeface="Arial" panose="020B0604020202020204" pitchFamily="34" charset="0"/>
              <a:buChar char="•"/>
            </a:pPr>
            <a:r>
              <a:rPr lang="en-US" sz="1600" b="1" dirty="0">
                <a:hlinkClick r:id="rId3"/>
              </a:rPr>
              <a:t>Retail POS Terminals</a:t>
            </a:r>
            <a:r>
              <a:rPr lang="en-US" sz="1600"/>
              <a:t> – Reliable checkout systems for retail stores.</a:t>
            </a:r>
          </a:p>
          <a:p>
            <a:pPr marL="285750" indent="-228600">
              <a:lnSpc>
                <a:spcPct val="150000"/>
              </a:lnSpc>
              <a:buFont typeface="Arial" panose="020B0604020202020204" pitchFamily="34" charset="0"/>
              <a:buChar char="•"/>
            </a:pPr>
            <a:r>
              <a:rPr lang="en-US" sz="1600" b="1" dirty="0">
                <a:hlinkClick r:id="rId4"/>
              </a:rPr>
              <a:t>Portable Data Terminals</a:t>
            </a:r>
            <a:r>
              <a:rPr lang="en-US" sz="1600"/>
              <a:t> – Mobile inventory and warehouse management.</a:t>
            </a:r>
          </a:p>
          <a:p>
            <a:pPr marL="285750" indent="-228600">
              <a:lnSpc>
                <a:spcPct val="150000"/>
              </a:lnSpc>
              <a:buFont typeface="Arial" panose="020B0604020202020204" pitchFamily="34" charset="0"/>
              <a:buChar char="•"/>
            </a:pPr>
            <a:r>
              <a:rPr lang="en-US" sz="1600" b="1" dirty="0">
                <a:hlinkClick r:id="rId5"/>
              </a:rPr>
              <a:t>iPads &amp; Tablets</a:t>
            </a:r>
            <a:r>
              <a:rPr lang="en-US" sz="1600"/>
              <a:t> – Flexible POS for modern businesses. </a:t>
            </a:r>
          </a:p>
          <a:p>
            <a:pPr marL="285750" indent="-228600">
              <a:lnSpc>
                <a:spcPct val="150000"/>
              </a:lnSpc>
              <a:buFont typeface="Arial" panose="020B0604020202020204" pitchFamily="34" charset="0"/>
              <a:buChar char="•"/>
            </a:pPr>
            <a:r>
              <a:rPr lang="en-US" sz="1600" b="1" dirty="0">
                <a:hlinkClick r:id="rId6"/>
              </a:rPr>
              <a:t>Touch POS Terminals</a:t>
            </a:r>
            <a:r>
              <a:rPr lang="en-US" sz="1600"/>
              <a:t> – Fast touchscreen operation. </a:t>
            </a:r>
          </a:p>
          <a:p>
            <a:pPr marL="285750" indent="-228600">
              <a:lnSpc>
                <a:spcPct val="150000"/>
              </a:lnSpc>
              <a:buFont typeface="Arial" panose="020B0604020202020204" pitchFamily="34" charset="0"/>
              <a:buChar char="•"/>
            </a:pPr>
            <a:r>
              <a:rPr lang="en-US" sz="1600" b="1" dirty="0">
                <a:hlinkClick r:id="rId7"/>
              </a:rPr>
              <a:t>Android POS Terminals</a:t>
            </a:r>
            <a:r>
              <a:rPr lang="en-US" sz="1600"/>
              <a:t> – Affordable Android-based POS devices.</a:t>
            </a:r>
          </a:p>
          <a:p>
            <a:pPr marL="285750" indent="-228600">
              <a:lnSpc>
                <a:spcPct val="150000"/>
              </a:lnSpc>
              <a:buFont typeface="Arial" panose="020B0604020202020204" pitchFamily="34" charset="0"/>
              <a:buChar char="•"/>
            </a:pPr>
            <a:r>
              <a:rPr lang="en-US" sz="1600" b="1" dirty="0">
                <a:hlinkClick r:id=""/>
              </a:rPr>
              <a:t>Commercial Tablets</a:t>
            </a:r>
            <a:r>
              <a:rPr lang="en-US" sz="1600"/>
              <a:t> – Rugged tablets for professional use.</a:t>
            </a:r>
          </a:p>
          <a:p>
            <a:pPr marL="57150">
              <a:lnSpc>
                <a:spcPct val="150000"/>
              </a:lnSpc>
            </a:pPr>
            <a:endParaRPr lang="en-US" sz="1400" dirty="0"/>
          </a:p>
          <a:p>
            <a:pPr>
              <a:lnSpc>
                <a:spcPct val="90000"/>
              </a:lnSpc>
            </a:pPr>
            <a:endParaRPr lang="en-US" sz="1400" dirty="0"/>
          </a:p>
          <a:p>
            <a:pPr indent="-228600">
              <a:lnSpc>
                <a:spcPct val="90000"/>
              </a:lnSpc>
              <a:spcAft>
                <a:spcPts val="600"/>
              </a:spcAft>
              <a:buFont typeface="Arial" panose="020B0604020202020204" pitchFamily="34" charset="0"/>
              <a:buChar char="•"/>
            </a:pPr>
            <a:endParaRPr lang="en-US" sz="800"/>
          </a:p>
          <a:p>
            <a:pPr indent="-228600">
              <a:lnSpc>
                <a:spcPct val="90000"/>
              </a:lnSpc>
              <a:spcAft>
                <a:spcPts val="600"/>
              </a:spcAft>
              <a:buFont typeface="Arial" panose="020B0604020202020204" pitchFamily="34" charset="0"/>
              <a:buChar char="•"/>
            </a:pPr>
            <a:endParaRPr lang="en-US" sz="800"/>
          </a:p>
        </p:txBody>
      </p:sp>
      <p:pic>
        <p:nvPicPr>
          <p:cNvPr id="28" name="Graphic 27" descr="Laptop Secure">
            <a:extLst>
              <a:ext uri="{FF2B5EF4-FFF2-40B4-BE49-F238E27FC236}">
                <a16:creationId xmlns:a16="http://schemas.microsoft.com/office/drawing/2014/main" id="{BD5B0008-179E-4DD4-8DF4-D01C42E705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1431" y="816337"/>
            <a:ext cx="5225327" cy="5225327"/>
          </a:xfrm>
          <a:prstGeom prst="rect">
            <a:avLst/>
          </a:prstGeom>
        </p:spPr>
      </p:pic>
      <p:pic>
        <p:nvPicPr>
          <p:cNvPr id="3" name="Picture 2">
            <a:extLst>
              <a:ext uri="{FF2B5EF4-FFF2-40B4-BE49-F238E27FC236}">
                <a16:creationId xmlns:a16="http://schemas.microsoft.com/office/drawing/2014/main" id="{FDABA02D-8565-7938-552B-C40D7FAB430E}"/>
              </a:ext>
            </a:extLst>
          </p:cNvPr>
          <p:cNvPicPr>
            <a:picLocks noChangeAspect="1"/>
          </p:cNvPicPr>
          <p:nvPr/>
        </p:nvPicPr>
        <p:blipFill>
          <a:blip r:embed="rId9"/>
          <a:stretch>
            <a:fillRect/>
          </a:stretch>
        </p:blipFill>
        <p:spPr>
          <a:xfrm>
            <a:off x="10185854" y="1197882"/>
            <a:ext cx="1428750" cy="1428750"/>
          </a:xfrm>
          <a:prstGeom prst="rect">
            <a:avLst/>
          </a:prstGeom>
        </p:spPr>
      </p:pic>
      <p:pic>
        <p:nvPicPr>
          <p:cNvPr id="4" name="Picture 3">
            <a:extLst>
              <a:ext uri="{FF2B5EF4-FFF2-40B4-BE49-F238E27FC236}">
                <a16:creationId xmlns:a16="http://schemas.microsoft.com/office/drawing/2014/main" id="{034B816F-9D08-5B14-1D2A-EE4ABE52A5FE}"/>
              </a:ext>
            </a:extLst>
          </p:cNvPr>
          <p:cNvPicPr>
            <a:picLocks noChangeAspect="1"/>
          </p:cNvPicPr>
          <p:nvPr/>
        </p:nvPicPr>
        <p:blipFill>
          <a:blip r:embed="rId10"/>
          <a:stretch>
            <a:fillRect/>
          </a:stretch>
        </p:blipFill>
        <p:spPr>
          <a:xfrm>
            <a:off x="8816068" y="1997982"/>
            <a:ext cx="1428750" cy="1428750"/>
          </a:xfrm>
          <a:prstGeom prst="rect">
            <a:avLst/>
          </a:prstGeom>
        </p:spPr>
      </p:pic>
      <p:pic>
        <p:nvPicPr>
          <p:cNvPr id="7" name="Picture 6">
            <a:extLst>
              <a:ext uri="{FF2B5EF4-FFF2-40B4-BE49-F238E27FC236}">
                <a16:creationId xmlns:a16="http://schemas.microsoft.com/office/drawing/2014/main" id="{AFA5B188-2F0D-03D3-645B-08B7D71FF4D4}"/>
              </a:ext>
            </a:extLst>
          </p:cNvPr>
          <p:cNvPicPr>
            <a:picLocks noChangeAspect="1"/>
          </p:cNvPicPr>
          <p:nvPr/>
        </p:nvPicPr>
        <p:blipFill>
          <a:blip r:embed="rId11"/>
          <a:stretch>
            <a:fillRect/>
          </a:stretch>
        </p:blipFill>
        <p:spPr>
          <a:xfrm>
            <a:off x="7642225" y="3429454"/>
            <a:ext cx="1428750" cy="1428750"/>
          </a:xfrm>
          <a:prstGeom prst="rect">
            <a:avLst/>
          </a:prstGeom>
        </p:spPr>
      </p:pic>
      <p:pic>
        <p:nvPicPr>
          <p:cNvPr id="8" name="Picture 7">
            <a:extLst>
              <a:ext uri="{FF2B5EF4-FFF2-40B4-BE49-F238E27FC236}">
                <a16:creationId xmlns:a16="http://schemas.microsoft.com/office/drawing/2014/main" id="{DADC7BBC-4011-3FC4-4B93-150C9AB379AE}"/>
              </a:ext>
            </a:extLst>
          </p:cNvPr>
          <p:cNvPicPr>
            <a:picLocks noChangeAspect="1"/>
          </p:cNvPicPr>
          <p:nvPr/>
        </p:nvPicPr>
        <p:blipFill>
          <a:blip r:embed="rId12"/>
          <a:stretch>
            <a:fillRect/>
          </a:stretch>
        </p:blipFill>
        <p:spPr>
          <a:xfrm>
            <a:off x="7644039" y="5093154"/>
            <a:ext cx="1428750" cy="1428750"/>
          </a:xfrm>
          <a:prstGeom prst="rect">
            <a:avLst/>
          </a:prstGeom>
        </p:spPr>
      </p:pic>
      <p:pic>
        <p:nvPicPr>
          <p:cNvPr id="9" name="Picture 8">
            <a:extLst>
              <a:ext uri="{FF2B5EF4-FFF2-40B4-BE49-F238E27FC236}">
                <a16:creationId xmlns:a16="http://schemas.microsoft.com/office/drawing/2014/main" id="{9E5E23AF-4160-92D3-FE5C-9E64747CE2A3}"/>
              </a:ext>
            </a:extLst>
          </p:cNvPr>
          <p:cNvPicPr>
            <a:picLocks noChangeAspect="1"/>
          </p:cNvPicPr>
          <p:nvPr/>
        </p:nvPicPr>
        <p:blipFill>
          <a:blip r:embed="rId13"/>
          <a:stretch>
            <a:fillRect/>
          </a:stretch>
        </p:blipFill>
        <p:spPr>
          <a:xfrm>
            <a:off x="10185854" y="2656568"/>
            <a:ext cx="1428750" cy="1428750"/>
          </a:xfrm>
          <a:prstGeom prst="rect">
            <a:avLst/>
          </a:prstGeom>
        </p:spPr>
      </p:pic>
      <p:pic>
        <p:nvPicPr>
          <p:cNvPr id="10" name="Picture 9">
            <a:extLst>
              <a:ext uri="{FF2B5EF4-FFF2-40B4-BE49-F238E27FC236}">
                <a16:creationId xmlns:a16="http://schemas.microsoft.com/office/drawing/2014/main" id="{B3E71F49-0A12-7EA9-B49F-F79B8BBCA236}"/>
              </a:ext>
            </a:extLst>
          </p:cNvPr>
          <p:cNvPicPr>
            <a:picLocks noChangeAspect="1"/>
          </p:cNvPicPr>
          <p:nvPr/>
        </p:nvPicPr>
        <p:blipFill>
          <a:blip r:embed="rId14"/>
          <a:stretch>
            <a:fillRect/>
          </a:stretch>
        </p:blipFill>
        <p:spPr>
          <a:xfrm>
            <a:off x="9070068" y="4000954"/>
            <a:ext cx="1428750" cy="1428750"/>
          </a:xfrm>
          <a:prstGeom prst="rect">
            <a:avLst/>
          </a:prstGeom>
        </p:spPr>
      </p:pic>
      <p:pic>
        <p:nvPicPr>
          <p:cNvPr id="12" name="Picture 11">
            <a:extLst>
              <a:ext uri="{FF2B5EF4-FFF2-40B4-BE49-F238E27FC236}">
                <a16:creationId xmlns:a16="http://schemas.microsoft.com/office/drawing/2014/main" id="{F92E9F92-F209-BDEF-D32D-F3D558FCD313}"/>
              </a:ext>
            </a:extLst>
          </p:cNvPr>
          <p:cNvPicPr>
            <a:picLocks noChangeAspect="1"/>
          </p:cNvPicPr>
          <p:nvPr/>
        </p:nvPicPr>
        <p:blipFill>
          <a:blip r:embed="rId15"/>
          <a:stretch>
            <a:fillRect/>
          </a:stretch>
        </p:blipFill>
        <p:spPr>
          <a:xfrm>
            <a:off x="10189482" y="5098596"/>
            <a:ext cx="1428750" cy="1428750"/>
          </a:xfrm>
          <a:prstGeom prst="rect">
            <a:avLst/>
          </a:prstGeom>
        </p:spPr>
      </p:pic>
    </p:spTree>
    <p:extLst>
      <p:ext uri="{BB962C8B-B14F-4D97-AF65-F5344CB8AC3E}">
        <p14:creationId xmlns:p14="http://schemas.microsoft.com/office/powerpoint/2010/main" val="139857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790F0-DF1A-2AD3-CEAF-55CB9BF5CFC7}"/>
              </a:ext>
            </a:extLst>
          </p:cNvPr>
          <p:cNvSpPr>
            <a:spLocks noGrp="1"/>
          </p:cNvSpPr>
          <p:nvPr>
            <p:ph type="title"/>
          </p:nvPr>
        </p:nvSpPr>
        <p:spPr>
          <a:xfrm>
            <a:off x="761803" y="350196"/>
            <a:ext cx="8108560" cy="1181835"/>
          </a:xfrm>
        </p:spPr>
        <p:txBody>
          <a:bodyPr vert="horz" lIns="91440" tIns="45720" rIns="91440" bIns="45720" rtlCol="0" anchor="ctr">
            <a:normAutofit/>
          </a:bodyPr>
          <a:lstStyle/>
          <a:p>
            <a:r>
              <a:rPr lang="en-US" sz="3600"/>
              <a:t>Industry-Specific POS Equipment</a:t>
            </a:r>
          </a:p>
        </p:txBody>
      </p:sp>
      <p:sp>
        <p:nvSpPr>
          <p:cNvPr id="4" name="TextBox 3">
            <a:extLst>
              <a:ext uri="{FF2B5EF4-FFF2-40B4-BE49-F238E27FC236}">
                <a16:creationId xmlns:a16="http://schemas.microsoft.com/office/drawing/2014/main" id="{66D39DE5-09C7-405A-AF86-84ABDFC25A5B}"/>
              </a:ext>
            </a:extLst>
          </p:cNvPr>
          <p:cNvSpPr txBox="1"/>
          <p:nvPr/>
        </p:nvSpPr>
        <p:spPr>
          <a:xfrm>
            <a:off x="761802" y="1712686"/>
            <a:ext cx="5706449" cy="446949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gn="just"/>
            <a:r>
              <a:rPr lang="en-US" sz="1600" dirty="0">
                <a:ea typeface="+mn-lt"/>
                <a:cs typeface="+mn-lt"/>
              </a:rPr>
              <a:t>Choose </a:t>
            </a:r>
            <a:r>
              <a:rPr lang="en-US" sz="1600" dirty="0" err="1">
                <a:ea typeface="+mn-lt"/>
                <a:cs typeface="+mn-lt"/>
              </a:rPr>
              <a:t>specialised</a:t>
            </a:r>
            <a:r>
              <a:rPr lang="en-US" sz="1600" dirty="0">
                <a:ea typeface="+mn-lt"/>
                <a:cs typeface="+mn-lt"/>
              </a:rPr>
              <a:t> hardware that improves productivity and customer experience.</a:t>
            </a:r>
          </a:p>
          <a:p>
            <a:pPr algn="just"/>
            <a:endParaRPr lang="en-US" sz="1600" dirty="0"/>
          </a:p>
          <a:p>
            <a:pPr algn="just"/>
            <a:r>
              <a:rPr lang="en-US" sz="1600" b="1"/>
              <a:t>Available Solutions</a:t>
            </a:r>
          </a:p>
          <a:p>
            <a:pPr algn="just"/>
            <a:endParaRPr lang="en-US" sz="1600" dirty="0">
              <a:ea typeface="+mn-lt"/>
              <a:cs typeface="+mn-lt"/>
            </a:endParaRPr>
          </a:p>
          <a:p>
            <a:pPr marL="285750" indent="-285750" algn="just">
              <a:buFont typeface="Arial"/>
              <a:buChar char="•"/>
            </a:pPr>
            <a:r>
              <a:rPr lang="en-US" sz="1600" b="1">
                <a:ea typeface="+mn-lt"/>
                <a:cs typeface="+mn-lt"/>
              </a:rPr>
              <a:t>Self-Service Kiosks</a:t>
            </a:r>
            <a:r>
              <a:rPr lang="en-US" sz="1600" dirty="0">
                <a:ea typeface="+mn-lt"/>
                <a:cs typeface="+mn-lt"/>
              </a:rPr>
              <a:t> </a:t>
            </a:r>
          </a:p>
          <a:p>
            <a:pPr marL="742950" lvl="1" indent="-285750" algn="just">
              <a:buFont typeface="Arial"/>
              <a:buChar char="•"/>
            </a:pPr>
            <a:r>
              <a:rPr lang="en-US" sz="1600">
                <a:ea typeface="+mn-lt"/>
                <a:cs typeface="+mn-lt"/>
              </a:rPr>
              <a:t>Faster customer ordering </a:t>
            </a:r>
            <a:endParaRPr lang="en-US" sz="1600" dirty="0">
              <a:ea typeface="+mn-lt"/>
              <a:cs typeface="+mn-lt"/>
            </a:endParaRPr>
          </a:p>
          <a:p>
            <a:pPr marL="742950" lvl="1" indent="-285750" algn="just">
              <a:buFont typeface="Arial"/>
              <a:buChar char="•"/>
            </a:pPr>
            <a:r>
              <a:rPr lang="en-US" sz="1600">
                <a:ea typeface="+mn-lt"/>
                <a:cs typeface="+mn-lt"/>
              </a:rPr>
              <a:t>Reduced waiting times </a:t>
            </a:r>
            <a:endParaRPr lang="en-US" sz="1600" dirty="0">
              <a:ea typeface="+mn-lt"/>
              <a:cs typeface="+mn-lt"/>
            </a:endParaRPr>
          </a:p>
          <a:p>
            <a:pPr marL="742950" lvl="1" indent="-285750" algn="just">
              <a:buFont typeface="Arial"/>
              <a:buChar char="•"/>
            </a:pPr>
            <a:r>
              <a:rPr lang="en-US" sz="1600">
                <a:ea typeface="+mn-lt"/>
                <a:cs typeface="+mn-lt"/>
              </a:rPr>
              <a:t>Improved customer satisfaction </a:t>
            </a:r>
            <a:endParaRPr lang="en-US" sz="1600" dirty="0">
              <a:ea typeface="+mn-lt"/>
              <a:cs typeface="+mn-lt"/>
            </a:endParaRPr>
          </a:p>
          <a:p>
            <a:pPr lvl="1" algn="just"/>
            <a:endParaRPr lang="en-US" sz="1600" dirty="0">
              <a:ea typeface="+mn-lt"/>
              <a:cs typeface="+mn-lt"/>
            </a:endParaRPr>
          </a:p>
          <a:p>
            <a:pPr marL="285750" indent="-285750" algn="just">
              <a:buFont typeface="Arial"/>
              <a:buChar char="•"/>
            </a:pPr>
            <a:r>
              <a:rPr lang="en-US" sz="1600" b="1">
                <a:ea typeface="+mn-lt"/>
                <a:cs typeface="+mn-lt"/>
              </a:rPr>
              <a:t>Commercial Scales</a:t>
            </a:r>
            <a:r>
              <a:rPr lang="en-US" sz="1600" dirty="0">
                <a:ea typeface="+mn-lt"/>
                <a:cs typeface="+mn-lt"/>
              </a:rPr>
              <a:t> </a:t>
            </a:r>
          </a:p>
          <a:p>
            <a:pPr marL="742950" lvl="1" indent="-285750" algn="just">
              <a:buFont typeface="Arial"/>
              <a:buChar char="•"/>
            </a:pPr>
            <a:r>
              <a:rPr lang="en-US" sz="1600">
                <a:ea typeface="+mn-lt"/>
                <a:cs typeface="+mn-lt"/>
              </a:rPr>
              <a:t>Accurate product weighing </a:t>
            </a:r>
            <a:endParaRPr lang="en-US" sz="1600" dirty="0">
              <a:ea typeface="+mn-lt"/>
              <a:cs typeface="+mn-lt"/>
            </a:endParaRPr>
          </a:p>
          <a:p>
            <a:pPr marL="742950" lvl="1" indent="-285750" algn="just">
              <a:buFont typeface="Arial"/>
              <a:buChar char="•"/>
            </a:pPr>
            <a:r>
              <a:rPr lang="en-US" sz="1600">
                <a:ea typeface="+mn-lt"/>
                <a:cs typeface="+mn-lt"/>
              </a:rPr>
              <a:t>Retail and grocery applications </a:t>
            </a:r>
            <a:endParaRPr lang="en-US" sz="1600" dirty="0">
              <a:ea typeface="+mn-lt"/>
              <a:cs typeface="+mn-lt"/>
            </a:endParaRPr>
          </a:p>
          <a:p>
            <a:pPr marL="742950" lvl="1" indent="-285750" algn="just">
              <a:buFont typeface="Arial"/>
              <a:buChar char="•"/>
            </a:pPr>
            <a:r>
              <a:rPr lang="en-US" sz="1600">
                <a:ea typeface="+mn-lt"/>
                <a:cs typeface="+mn-lt"/>
              </a:rPr>
              <a:t>Integrated POS compatibility </a:t>
            </a:r>
            <a:endParaRPr lang="en-US" sz="1600" dirty="0">
              <a:ea typeface="+mn-lt"/>
              <a:cs typeface="+mn-lt"/>
            </a:endParaRPr>
          </a:p>
          <a:p>
            <a:pPr lvl="1" algn="just"/>
            <a:endParaRPr lang="en-US" sz="1600" dirty="0">
              <a:ea typeface="+mn-lt"/>
              <a:cs typeface="+mn-lt"/>
            </a:endParaRPr>
          </a:p>
          <a:p>
            <a:pPr marL="285750" indent="-285750" algn="just">
              <a:buFont typeface="Arial"/>
              <a:buChar char="•"/>
            </a:pPr>
            <a:r>
              <a:rPr lang="en-US" sz="1600" b="1">
                <a:ea typeface="+mn-lt"/>
                <a:cs typeface="+mn-lt"/>
              </a:rPr>
              <a:t>Scale Accessories</a:t>
            </a:r>
            <a:r>
              <a:rPr lang="en-US" sz="1600" dirty="0">
                <a:ea typeface="+mn-lt"/>
                <a:cs typeface="+mn-lt"/>
              </a:rPr>
              <a:t> </a:t>
            </a:r>
          </a:p>
          <a:p>
            <a:pPr marL="742950" lvl="1" indent="-285750" algn="just">
              <a:buFont typeface="Arial"/>
              <a:buChar char="•"/>
            </a:pPr>
            <a:r>
              <a:rPr lang="en-US" sz="1600">
                <a:ea typeface="+mn-lt"/>
                <a:cs typeface="+mn-lt"/>
              </a:rPr>
              <a:t>Reliable connectivity </a:t>
            </a:r>
            <a:endParaRPr lang="en-US" sz="1600" dirty="0">
              <a:ea typeface="+mn-lt"/>
              <a:cs typeface="+mn-lt"/>
            </a:endParaRPr>
          </a:p>
          <a:p>
            <a:pPr marL="742950" lvl="1" indent="-285750" algn="just">
              <a:buFont typeface="Arial"/>
              <a:buChar char="•"/>
            </a:pPr>
            <a:r>
              <a:rPr lang="en-US" sz="1600">
                <a:ea typeface="+mn-lt"/>
                <a:cs typeface="+mn-lt"/>
              </a:rPr>
              <a:t>Enhanced weighing performance </a:t>
            </a:r>
            <a:endParaRPr lang="en-US" sz="1600" dirty="0">
              <a:ea typeface="+mn-lt"/>
              <a:cs typeface="+mn-lt"/>
            </a:endParaRPr>
          </a:p>
          <a:p>
            <a:pPr marL="742950" lvl="1" indent="-285750" algn="just">
              <a:buFont typeface="Arial"/>
              <a:buChar char="•"/>
            </a:pPr>
            <a:r>
              <a:rPr lang="en-US" sz="1600">
                <a:ea typeface="+mn-lt"/>
                <a:cs typeface="+mn-lt"/>
              </a:rPr>
              <a:t>Easy installation </a:t>
            </a:r>
            <a:endParaRPr lang="en-US" sz="1600"/>
          </a:p>
          <a:p>
            <a:pPr lvl="1" algn="just"/>
            <a:endParaRPr lang="en-US" sz="1400"/>
          </a:p>
        </p:txBody>
      </p:sp>
      <p:pic>
        <p:nvPicPr>
          <p:cNvPr id="3" name="Picture 2">
            <a:extLst>
              <a:ext uri="{FF2B5EF4-FFF2-40B4-BE49-F238E27FC236}">
                <a16:creationId xmlns:a16="http://schemas.microsoft.com/office/drawing/2014/main" id="{9B0C53D8-60B1-5A33-1FEE-A1D5F8F21ACE}"/>
              </a:ext>
            </a:extLst>
          </p:cNvPr>
          <p:cNvPicPr>
            <a:picLocks noChangeAspect="1"/>
          </p:cNvPicPr>
          <p:nvPr/>
        </p:nvPicPr>
        <p:blipFill>
          <a:blip r:embed="rId2"/>
          <a:stretch>
            <a:fillRect/>
          </a:stretch>
        </p:blipFill>
        <p:spPr>
          <a:xfrm>
            <a:off x="6825343" y="1712687"/>
            <a:ext cx="4746171" cy="4151085"/>
          </a:xfrm>
          <a:prstGeom prst="rect">
            <a:avLst/>
          </a:prstGeom>
        </p:spPr>
      </p:pic>
    </p:spTree>
    <p:extLst>
      <p:ext uri="{BB962C8B-B14F-4D97-AF65-F5344CB8AC3E}">
        <p14:creationId xmlns:p14="http://schemas.microsoft.com/office/powerpoint/2010/main" val="243064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tanding behind a counter with a computer&#10;&#10;AI-generated content may be incorrect.">
            <a:extLst>
              <a:ext uri="{FF2B5EF4-FFF2-40B4-BE49-F238E27FC236}">
                <a16:creationId xmlns:a16="http://schemas.microsoft.com/office/drawing/2014/main" id="{BC27258B-3CE9-A204-799A-44162A14FF2A}"/>
              </a:ext>
            </a:extLst>
          </p:cNvPr>
          <p:cNvPicPr>
            <a:picLocks noChangeAspect="1"/>
          </p:cNvPicPr>
          <p:nvPr/>
        </p:nvPicPr>
        <p:blipFill>
          <a:blip r:embed="rId2"/>
          <a:srcRect r="21111"/>
          <a:stretch>
            <a:fillRect/>
          </a:stretch>
        </p:blipFill>
        <p:spPr>
          <a:xfrm>
            <a:off x="-1" y="-2"/>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1C26C9-50BC-A657-3EE8-54DDBE138177}"/>
              </a:ext>
            </a:extLst>
          </p:cNvPr>
          <p:cNvSpPr>
            <a:spLocks noGrp="1"/>
          </p:cNvSpPr>
          <p:nvPr>
            <p:ph type="title"/>
          </p:nvPr>
        </p:nvSpPr>
        <p:spPr>
          <a:xfrm>
            <a:off x="6115317" y="405685"/>
            <a:ext cx="5464968" cy="1559301"/>
          </a:xfrm>
        </p:spPr>
        <p:txBody>
          <a:bodyPr vert="horz" lIns="91440" tIns="45720" rIns="91440" bIns="45720" rtlCol="0" anchor="ctr">
            <a:noAutofit/>
          </a:bodyPr>
          <a:lstStyle/>
          <a:p>
            <a:pPr>
              <a:lnSpc>
                <a:spcPct val="90000"/>
              </a:lnSpc>
            </a:pPr>
            <a:r>
              <a:rPr lang="en-US" sz="3600">
                <a:ea typeface="+mj-lt"/>
                <a:cs typeface="+mj-lt"/>
              </a:rPr>
              <a:t>Reliable POS Systems Built for Australian Businesses</a:t>
            </a:r>
          </a:p>
        </p:txBody>
      </p:sp>
      <p:sp>
        <p:nvSpPr>
          <p:cNvPr id="5" name="TextBox 4">
            <a:extLst>
              <a:ext uri="{FF2B5EF4-FFF2-40B4-BE49-F238E27FC236}">
                <a16:creationId xmlns:a16="http://schemas.microsoft.com/office/drawing/2014/main" id="{E8888E4C-F43E-4EAC-2DF1-1F73AEA118CD}"/>
              </a:ext>
            </a:extLst>
          </p:cNvPr>
          <p:cNvSpPr txBox="1"/>
          <p:nvPr/>
        </p:nvSpPr>
        <p:spPr>
          <a:xfrm>
            <a:off x="6115317" y="2380343"/>
            <a:ext cx="5762596" cy="42516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gn="just">
              <a:spcAft>
                <a:spcPts val="600"/>
              </a:spcAft>
            </a:pPr>
            <a:endParaRPr lang="en-US" dirty="0"/>
          </a:p>
          <a:p>
            <a:pPr algn="just">
              <a:spcAft>
                <a:spcPts val="600"/>
              </a:spcAft>
            </a:pPr>
            <a:r>
              <a:rPr lang="en-US" sz="1600" b="1"/>
              <a:t>POS Central Australia</a:t>
            </a:r>
            <a:r>
              <a:rPr lang="en-US" sz="1600"/>
              <a:t> offers flexible </a:t>
            </a:r>
            <a:r>
              <a:rPr lang="en-US" sz="1600" b="1" dirty="0">
                <a:hlinkClick r:id="rId3"/>
              </a:rPr>
              <a:t>POS Systems</a:t>
            </a:r>
            <a:r>
              <a:rPr lang="en-US" sz="1600" dirty="0"/>
              <a:t> </a:t>
            </a:r>
            <a:r>
              <a:rPr lang="en-US" sz="1600"/>
              <a:t>suitable for retail stores, cafes, restaurants, and service businesses. These systems are designed to improve sales tracking, customer service, and business efficiency.</a:t>
            </a:r>
            <a:endParaRPr lang="en-US" sz="1600" dirty="0"/>
          </a:p>
          <a:p>
            <a:pPr algn="just">
              <a:spcAft>
                <a:spcPts val="600"/>
              </a:spcAft>
            </a:pPr>
            <a:endParaRPr lang="en-US" sz="1600" dirty="0"/>
          </a:p>
          <a:p>
            <a:pPr algn="just">
              <a:lnSpc>
                <a:spcPct val="120000"/>
              </a:lnSpc>
            </a:pPr>
            <a:r>
              <a:rPr lang="en-US" sz="1600" b="1"/>
              <a:t>Key Features</a:t>
            </a:r>
          </a:p>
          <a:p>
            <a:pPr marL="285750" indent="-285750" algn="just">
              <a:lnSpc>
                <a:spcPct val="120000"/>
              </a:lnSpc>
              <a:buFont typeface="Arial"/>
              <a:buChar char="•"/>
            </a:pPr>
            <a:r>
              <a:rPr lang="en-US" sz="1600">
                <a:ea typeface="+mn-lt"/>
                <a:cs typeface="+mn-lt"/>
              </a:rPr>
              <a:t>High-performance POS hardware </a:t>
            </a:r>
            <a:endParaRPr lang="en-US" sz="1600" dirty="0"/>
          </a:p>
          <a:p>
            <a:pPr marL="285750" indent="-285750" algn="just">
              <a:lnSpc>
                <a:spcPct val="120000"/>
              </a:lnSpc>
              <a:buFont typeface="Arial"/>
              <a:buChar char="•"/>
            </a:pPr>
            <a:r>
              <a:rPr lang="en-US" sz="1600">
                <a:ea typeface="+mn-lt"/>
                <a:cs typeface="+mn-lt"/>
              </a:rPr>
              <a:t>Trusted industry-leading brands </a:t>
            </a:r>
            <a:endParaRPr lang="en-US" sz="1600" dirty="0"/>
          </a:p>
          <a:p>
            <a:pPr marL="285750" indent="-285750" algn="just">
              <a:lnSpc>
                <a:spcPct val="120000"/>
              </a:lnSpc>
              <a:buFont typeface="Arial"/>
              <a:buChar char="•"/>
            </a:pPr>
            <a:r>
              <a:rPr lang="en-US" sz="1600">
                <a:ea typeface="+mn-lt"/>
                <a:cs typeface="+mn-lt"/>
              </a:rPr>
              <a:t>Retail, hospitality &amp; warehouse solutions </a:t>
            </a:r>
            <a:endParaRPr lang="en-US" sz="1600" dirty="0"/>
          </a:p>
          <a:p>
            <a:pPr marL="285750" indent="-285750" algn="just">
              <a:lnSpc>
                <a:spcPct val="120000"/>
              </a:lnSpc>
              <a:buFont typeface="Arial"/>
              <a:buChar char="•"/>
            </a:pPr>
            <a:r>
              <a:rPr lang="en-US" sz="1600">
                <a:ea typeface="+mn-lt"/>
                <a:cs typeface="+mn-lt"/>
              </a:rPr>
              <a:t>Durable commercial-grade equipment </a:t>
            </a:r>
            <a:endParaRPr lang="en-US" sz="1600" dirty="0"/>
          </a:p>
          <a:p>
            <a:pPr marL="285750" indent="-285750" algn="just">
              <a:lnSpc>
                <a:spcPct val="120000"/>
              </a:lnSpc>
              <a:buFont typeface="Arial"/>
              <a:buChar char="•"/>
            </a:pPr>
            <a:r>
              <a:rPr lang="en-US" sz="1600">
                <a:ea typeface="+mn-lt"/>
                <a:cs typeface="+mn-lt"/>
              </a:rPr>
              <a:t>User-friendly touchscreen operation </a:t>
            </a:r>
            <a:endParaRPr lang="en-US" sz="1600" dirty="0"/>
          </a:p>
          <a:p>
            <a:pPr marL="285750" indent="-285750" algn="just">
              <a:lnSpc>
                <a:spcPct val="120000"/>
              </a:lnSpc>
              <a:buFont typeface="Arial"/>
              <a:buChar char="•"/>
            </a:pPr>
            <a:r>
              <a:rPr lang="en-US" sz="1600">
                <a:ea typeface="+mn-lt"/>
                <a:cs typeface="+mn-lt"/>
              </a:rPr>
              <a:t>Fast installation and setup </a:t>
            </a:r>
            <a:endParaRPr lang="en-US" sz="1600" dirty="0"/>
          </a:p>
          <a:p>
            <a:pPr marL="285750" indent="-285750" algn="just">
              <a:lnSpc>
                <a:spcPct val="120000"/>
              </a:lnSpc>
              <a:buFont typeface="Arial"/>
              <a:buChar char="•"/>
            </a:pPr>
            <a:r>
              <a:rPr lang="en-US" sz="1600">
                <a:ea typeface="+mn-lt"/>
                <a:cs typeface="+mn-lt"/>
              </a:rPr>
              <a:t>Expert local Australian support</a:t>
            </a:r>
            <a:endParaRPr lang="en-US" sz="1600"/>
          </a:p>
          <a:p>
            <a:pPr algn="just">
              <a:spcAft>
                <a:spcPts val="600"/>
              </a:spcAft>
            </a:pPr>
            <a:endParaRPr lang="en-US" dirty="0"/>
          </a:p>
          <a:p>
            <a:pPr indent="-228600">
              <a:lnSpc>
                <a:spcPct val="90000"/>
              </a:lnSpc>
              <a:spcAft>
                <a:spcPts val="600"/>
              </a:spcAft>
              <a:buFont typeface="Arial" panose="020B0604020202020204" pitchFamily="34" charset="0"/>
              <a:buChar char="•"/>
            </a:pPr>
            <a:endParaRPr lang="en-US" sz="1900"/>
          </a:p>
        </p:txBody>
      </p:sp>
    </p:spTree>
    <p:extLst>
      <p:ext uri="{BB962C8B-B14F-4D97-AF65-F5344CB8AC3E}">
        <p14:creationId xmlns:p14="http://schemas.microsoft.com/office/powerpoint/2010/main" val="241821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36E96-86FD-21EB-8D03-CE1E3B8D6359}"/>
              </a:ext>
            </a:extLst>
          </p:cNvPr>
          <p:cNvSpPr>
            <a:spLocks noGrp="1"/>
          </p:cNvSpPr>
          <p:nvPr>
            <p:ph type="title"/>
          </p:nvPr>
        </p:nvSpPr>
        <p:spPr>
          <a:xfrm>
            <a:off x="6115317" y="405685"/>
            <a:ext cx="5464968" cy="1559301"/>
          </a:xfrm>
        </p:spPr>
        <p:txBody>
          <a:bodyPr vert="horz" lIns="91440" tIns="45720" rIns="91440" bIns="45720" rtlCol="0" anchor="ctr">
            <a:normAutofit/>
          </a:bodyPr>
          <a:lstStyle/>
          <a:p>
            <a:pPr>
              <a:lnSpc>
                <a:spcPct val="90000"/>
              </a:lnSpc>
            </a:pPr>
            <a:r>
              <a:rPr lang="en-US" sz="3400">
                <a:ea typeface="+mj-lt"/>
                <a:cs typeface="+mj-lt"/>
              </a:rPr>
              <a:t>Improve Business Performance with Smart POS Technology</a:t>
            </a:r>
            <a:endParaRPr lang="en-US"/>
          </a:p>
        </p:txBody>
      </p:sp>
      <p:sp>
        <p:nvSpPr>
          <p:cNvPr id="4" name="TextBox 3">
            <a:extLst>
              <a:ext uri="{FF2B5EF4-FFF2-40B4-BE49-F238E27FC236}">
                <a16:creationId xmlns:a16="http://schemas.microsoft.com/office/drawing/2014/main" id="{AC0FC9B3-2999-2067-BAA0-CC64E621061E}"/>
              </a:ext>
            </a:extLst>
          </p:cNvPr>
          <p:cNvSpPr txBox="1"/>
          <p:nvPr/>
        </p:nvSpPr>
        <p:spPr>
          <a:xfrm>
            <a:off x="6115317" y="2743200"/>
            <a:ext cx="5247340" cy="349687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85000" lnSpcReduction="10000"/>
          </a:bodyPr>
          <a:lstStyle/>
          <a:p>
            <a:pPr algn="just">
              <a:lnSpc>
                <a:spcPct val="120000"/>
              </a:lnSpc>
              <a:spcAft>
                <a:spcPts val="600"/>
              </a:spcAft>
            </a:pPr>
            <a:r>
              <a:rPr lang="en-US" sz="1900">
                <a:ea typeface="+mn-lt"/>
                <a:cs typeface="+mn-lt"/>
              </a:rPr>
              <a:t>Modern POS technology helps businesses operate more efficiently by streamlining daily operations and enhancing the customer experience. With faster customer checkout, accurate inventory management, and secure payment processing, businesses can reduce errors while improving service quality.</a:t>
            </a:r>
            <a:endParaRPr lang="en-US">
              <a:ea typeface="+mn-lt"/>
              <a:cs typeface="+mn-lt"/>
            </a:endParaRPr>
          </a:p>
          <a:p>
            <a:pPr indent="-228600" algn="just">
              <a:lnSpc>
                <a:spcPct val="120000"/>
              </a:lnSpc>
              <a:spcAft>
                <a:spcPts val="600"/>
              </a:spcAft>
              <a:buFont typeface="Arial" panose="020B0604020202020204" pitchFamily="34" charset="0"/>
              <a:buChar char="•"/>
            </a:pPr>
            <a:endParaRPr lang="en-US" sz="1900"/>
          </a:p>
          <a:p>
            <a:pPr algn="just">
              <a:lnSpc>
                <a:spcPct val="120000"/>
              </a:lnSpc>
              <a:spcAft>
                <a:spcPts val="600"/>
              </a:spcAft>
            </a:pPr>
            <a:r>
              <a:rPr lang="en-US" sz="1900">
                <a:ea typeface="+mn-lt"/>
                <a:cs typeface="+mn-lt"/>
              </a:rPr>
              <a:t>Whether you're a small business or a growing enterprise, scalable </a:t>
            </a:r>
            <a:r>
              <a:rPr lang="en-US" sz="1900" b="1">
                <a:ea typeface="+mn-lt"/>
                <a:cs typeface="+mn-lt"/>
              </a:rPr>
              <a:t>POS systems</a:t>
            </a:r>
            <a:r>
              <a:rPr lang="en-US" sz="1900">
                <a:ea typeface="+mn-lt"/>
                <a:cs typeface="+mn-lt"/>
              </a:rPr>
              <a:t> support long-term success across a wide range of industries, including retail, hospitality, healthcare, warehousing, wholesale, education, government, and logistics.</a:t>
            </a:r>
            <a:endParaRPr lang="en-US">
              <a:ea typeface="+mn-lt"/>
              <a:cs typeface="+mn-lt"/>
            </a:endParaRPr>
          </a:p>
        </p:txBody>
      </p:sp>
      <p:pic>
        <p:nvPicPr>
          <p:cNvPr id="5" name="Picture 4">
            <a:extLst>
              <a:ext uri="{FF2B5EF4-FFF2-40B4-BE49-F238E27FC236}">
                <a16:creationId xmlns:a16="http://schemas.microsoft.com/office/drawing/2014/main" id="{AEB678EA-1695-34FD-A29A-CB788FE0C261}"/>
              </a:ext>
            </a:extLst>
          </p:cNvPr>
          <p:cNvPicPr>
            <a:picLocks noChangeAspect="1"/>
          </p:cNvPicPr>
          <p:nvPr/>
        </p:nvPicPr>
        <p:blipFill>
          <a:blip r:embed="rId2"/>
          <a:stretch>
            <a:fillRect/>
          </a:stretch>
        </p:blipFill>
        <p:spPr>
          <a:xfrm>
            <a:off x="635000" y="602343"/>
            <a:ext cx="4796972" cy="5544457"/>
          </a:xfrm>
          <a:prstGeom prst="rect">
            <a:avLst/>
          </a:prstGeom>
        </p:spPr>
      </p:pic>
    </p:spTree>
    <p:extLst>
      <p:ext uri="{BB962C8B-B14F-4D97-AF65-F5344CB8AC3E}">
        <p14:creationId xmlns:p14="http://schemas.microsoft.com/office/powerpoint/2010/main" val="2097756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F821-0EE3-FAD0-6F8D-BD9735699E4A}"/>
              </a:ext>
            </a:extLst>
          </p:cNvPr>
          <p:cNvSpPr>
            <a:spLocks noGrp="1"/>
          </p:cNvSpPr>
          <p:nvPr>
            <p:ph type="title"/>
          </p:nvPr>
        </p:nvSpPr>
        <p:spPr>
          <a:xfrm>
            <a:off x="612648" y="543403"/>
            <a:ext cx="10963655" cy="512298"/>
          </a:xfrm>
        </p:spPr>
        <p:txBody>
          <a:bodyPr/>
          <a:lstStyle/>
          <a:p>
            <a:r>
              <a:rPr lang="en-US"/>
              <a:t>Contact Us</a:t>
            </a:r>
          </a:p>
        </p:txBody>
      </p:sp>
      <p:sp>
        <p:nvSpPr>
          <p:cNvPr id="5" name="TextBox 4">
            <a:extLst>
              <a:ext uri="{FF2B5EF4-FFF2-40B4-BE49-F238E27FC236}">
                <a16:creationId xmlns:a16="http://schemas.microsoft.com/office/drawing/2014/main" id="{B93BE4DB-9E17-D42C-BE38-4715CF30E7C0}"/>
              </a:ext>
            </a:extLst>
          </p:cNvPr>
          <p:cNvSpPr txBox="1"/>
          <p:nvPr/>
        </p:nvSpPr>
        <p:spPr>
          <a:xfrm>
            <a:off x="942606" y="1371063"/>
            <a:ext cx="10468645"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Your trusted destination for reliable </a:t>
            </a:r>
            <a:r>
              <a:rPr lang="en-US" b="1"/>
              <a:t>POS Systems</a:t>
            </a:r>
            <a:r>
              <a:rPr lang="en-US"/>
              <a:t> and business technology solutions across Australia.</a:t>
            </a:r>
          </a:p>
          <a:p>
            <a:endParaRPr lang="en-US" dirty="0"/>
          </a:p>
          <a:p>
            <a:endParaRPr lang="en-US" dirty="0"/>
          </a:p>
          <a:p>
            <a:r>
              <a:rPr lang="en-US" b="1">
                <a:ea typeface="+mn-lt"/>
                <a:cs typeface="+mn-lt"/>
              </a:rPr>
              <a:t>Website:</a:t>
            </a:r>
            <a:r>
              <a:rPr lang="en-US" dirty="0">
                <a:ea typeface="+mn-lt"/>
                <a:cs typeface="+mn-lt"/>
              </a:rPr>
              <a:t>  </a:t>
            </a:r>
            <a:r>
              <a:rPr lang="en-US" dirty="0">
                <a:ea typeface="+mn-lt"/>
                <a:cs typeface="+mn-lt"/>
                <a:hlinkClick r:id="rId2"/>
              </a:rPr>
              <a:t>POS Central AU</a:t>
            </a:r>
            <a:br>
              <a:rPr lang="en-US" dirty="0">
                <a:ea typeface="+mn-lt"/>
                <a:cs typeface="+mn-lt"/>
              </a:rPr>
            </a:br>
            <a:endParaRPr lang="en-US" dirty="0">
              <a:hlinkClick r:id="rId2"/>
            </a:endParaRPr>
          </a:p>
          <a:p>
            <a:r>
              <a:rPr lang="en-US" b="1"/>
              <a:t>Address:</a:t>
            </a:r>
            <a:r>
              <a:rPr lang="en-US" dirty="0"/>
              <a:t> </a:t>
            </a:r>
            <a:r>
              <a:rPr lang="en-US">
                <a:ea typeface="+mn-lt"/>
                <a:cs typeface="+mn-lt"/>
              </a:rPr>
              <a:t>Level 26, 44 Market St, Sydney, NSW 2000, Australia</a:t>
            </a:r>
          </a:p>
          <a:p>
            <a:endParaRPr lang="en-US" dirty="0">
              <a:ea typeface="+mn-lt"/>
              <a:cs typeface="+mn-lt"/>
            </a:endParaRPr>
          </a:p>
          <a:p>
            <a:r>
              <a:rPr lang="en-US" b="1">
                <a:ea typeface="+mn-lt"/>
                <a:cs typeface="+mn-lt"/>
              </a:rPr>
              <a:t>Phone:</a:t>
            </a:r>
            <a:r>
              <a:rPr lang="en-US">
                <a:ea typeface="+mn-lt"/>
                <a:cs typeface="+mn-lt"/>
              </a:rPr>
              <a:t> +61 489 087 085 </a:t>
            </a:r>
            <a:br>
              <a:rPr lang="en-US" dirty="0">
                <a:ea typeface="+mn-lt"/>
                <a:cs typeface="+mn-lt"/>
              </a:rPr>
            </a:br>
            <a:endParaRPr lang="en-US">
              <a:ea typeface="+mn-lt"/>
              <a:cs typeface="+mn-lt"/>
            </a:endParaRPr>
          </a:p>
          <a:p>
            <a:r>
              <a:rPr lang="en-US" b="1">
                <a:ea typeface="+mn-lt"/>
                <a:cs typeface="+mn-lt"/>
              </a:rPr>
              <a:t>E-mail:</a:t>
            </a:r>
            <a:r>
              <a:rPr lang="en-US" dirty="0">
                <a:ea typeface="+mn-lt"/>
                <a:cs typeface="+mn-lt"/>
              </a:rPr>
              <a:t> </a:t>
            </a:r>
            <a:r>
              <a:rPr lang="en-US" dirty="0">
                <a:ea typeface="+mn-lt"/>
                <a:cs typeface="+mn-lt"/>
                <a:hlinkClick r:id="rId3"/>
              </a:rPr>
              <a:t>sales@poscentral.com.au</a:t>
            </a:r>
            <a:endParaRPr lang="en-US">
              <a:ea typeface="+mn-lt"/>
              <a:cs typeface="+mn-lt"/>
            </a:endParaRPr>
          </a:p>
          <a:p>
            <a:endParaRPr lang="en-US" dirty="0"/>
          </a:p>
          <a:p>
            <a:endParaRPr lang="en-US" dirty="0"/>
          </a:p>
          <a:p>
            <a:endParaRPr lang="en-US" dirty="0"/>
          </a:p>
          <a:p>
            <a:r>
              <a:rPr lang="en-US" sz="4400" b="1"/>
              <a:t>                          THANK YOU</a:t>
            </a:r>
          </a:p>
        </p:txBody>
      </p:sp>
    </p:spTree>
    <p:extLst>
      <p:ext uri="{BB962C8B-B14F-4D97-AF65-F5344CB8AC3E}">
        <p14:creationId xmlns:p14="http://schemas.microsoft.com/office/powerpoint/2010/main" val="2141588090"/>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v4" id="{36600640-D8E1-4357-AFEE-600C1C5161DD}" vid="{8FF2FB97-BFAE-4CE3-9E91-3EFC0FA5E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MediaServiceKeyPoints xmlns="71af3243-3dd4-4a8d-8c0d-dd76da1f02a5" xsi:nil="true"/>
    <Image xmlns="71af3243-3dd4-4a8d-8c0d-dd76da1f02a5">
      <Url xsi:nil="true"/>
      <Description xsi:nil="true"/>
    </Image>
    <Status xmlns="71af3243-3dd4-4a8d-8c0d-dd76da1f02a5">Not started</Status>
    <Background xmlns="71af3243-3dd4-4a8d-8c0d-dd76da1f02a5">false</Background>
    <ImageTagsTaxHTField xmlns="71af3243-3dd4-4a8d-8c0d-dd76da1f02a5">
      <Terms xmlns="http://schemas.microsoft.com/office/infopath/2007/PartnerControls"/>
    </ImageTags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2" ma:contentTypeDescription="Create a new document." ma:contentTypeScope="" ma:versionID="0635a23c60cc3de58ab4c1efc88efc6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b2ec4e1d644ed04c8d3fd0ef60d056a4"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element ref="ns2:HasDigitalSignature" minOccurs="0"/>
                <xsd:element ref="ns2:DigitalSignatureProvi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element name="HasDigitalSignature" ma:index="34" nillable="true" ma:displayName="Signed electronically" ma:internalName="HasDigitalSignature" ma:readOnly="true">
      <xsd:simpleType>
        <xsd:restriction base="dms:Boolean"/>
      </xsd:simpleType>
    </xsd:element>
    <xsd:element name="DigitalSignatureProvider" ma:index="35" nillable="true" ma:displayName="Signature provider" ma:internalName="DigitalSignatureProvider"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0CEB72-9B64-43A4-9652-F0FED519FBF8}">
  <ds:schemaRefs>
    <ds:schemaRef ds:uri="http://schemas.microsoft.com/office/2006/metadata/properties"/>
    <ds:schemaRef ds:uri="http://www.w3.org/XML/1998/namespace"/>
    <ds:schemaRef ds:uri="http://schemas.microsoft.com/sharepoint/v3"/>
    <ds:schemaRef ds:uri="http://purl.org/dc/dcmitype/"/>
    <ds:schemaRef ds:uri="http://schemas.openxmlformats.org/package/2006/metadata/core-properties"/>
    <ds:schemaRef ds:uri="http://purl.org/dc/elements/1.1/"/>
    <ds:schemaRef ds:uri="http://schemas.microsoft.com/office/2006/documentManagement/types"/>
    <ds:schemaRef ds:uri="71af3243-3dd4-4a8d-8c0d-dd76da1f02a5"/>
    <ds:schemaRef ds:uri="http://schemas.microsoft.com/office/infopath/2007/PartnerControls"/>
    <ds:schemaRef ds:uri="230e9df3-be65-4c73-a93b-d1236ebd677e"/>
    <ds:schemaRef ds:uri="16c05727-aa75-4e4a-9b5f-8a80a1165891"/>
    <ds:schemaRef ds:uri="http://purl.org/dc/terms/"/>
  </ds:schemaRefs>
</ds:datastoreItem>
</file>

<file path=customXml/itemProps2.xml><?xml version="1.0" encoding="utf-8"?>
<ds:datastoreItem xmlns:ds="http://schemas.openxmlformats.org/officeDocument/2006/customXml" ds:itemID="{43B79205-1ECA-438E-AAC0-B28ABB0DD1EB}">
  <ds:schemaRefs>
    <ds:schemaRef ds:uri="http://schemas.microsoft.com/sharepoint/v3/contenttype/forms"/>
  </ds:schemaRefs>
</ds:datastoreItem>
</file>

<file path=customXml/itemProps3.xml><?xml version="1.0" encoding="utf-8"?>
<ds:datastoreItem xmlns:ds="http://schemas.openxmlformats.org/officeDocument/2006/customXml" ds:itemID="{E0D067B9-82DB-4736-955B-5990E509A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19d03a-48bc-4359-8038-5b5f6d5847c3}"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4</Words>
  <Application>Microsoft Office PowerPoint</Application>
  <PresentationFormat>Widescreen</PresentationFormat>
  <Paragraphs>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Helena</vt:lpstr>
      <vt:lpstr>PowerPoint Presentation</vt:lpstr>
      <vt:lpstr>Smart POS Systems for Every Australian Business</vt:lpstr>
      <vt:lpstr>Find the Right POS Hardware for Your Business</vt:lpstr>
      <vt:lpstr>Industry-Specific POS Equipment</vt:lpstr>
      <vt:lpstr>Reliable POS Systems Built for Australian Businesses</vt:lpstr>
      <vt:lpstr>Improve Business Performance with Smart POS Technology</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419</cp:revision>
  <dcterms:created xsi:type="dcterms:W3CDTF">2026-05-11T04:30:03Z</dcterms:created>
  <dcterms:modified xsi:type="dcterms:W3CDTF">2026-07-20T06:22:37Z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