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E36192-6DC6-0C7A-2B8D-BDECCB0E46D2}" v="211" dt="2026-07-07T06:25:52.6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2BFEE-A439-4EC1-AC3C-D8C86BD5E3F0}" type="datetimeFigureOut">
              <a:t>7/6/2026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0FA7F-FC6E-4674-AFE8-F1D4F0939EE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47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scentral.com.au/zebra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poscentral.com.au/printers/label-printers.html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www.poscentral.com.au/barcode-scanners.html" TargetMode="External"/><Relationship Id="rId4" Type="http://schemas.openxmlformats.org/officeDocument/2006/relationships/hyperlink" Target="https://www.poscentral.com.au/printers/pos-receipt-printers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scentral.com.au/zebra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barcode printers on a table&#10;&#10;AI-generated content may be incorrect.">
            <a:extLst>
              <a:ext uri="{FF2B5EF4-FFF2-40B4-BE49-F238E27FC236}">
                <a16:creationId xmlns:a16="http://schemas.microsoft.com/office/drawing/2014/main" id="{FEA9844E-BD82-F624-90ED-350EC0F0A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" y="-1833"/>
            <a:ext cx="9133113" cy="5147169"/>
          </a:xfrm>
          <a:prstGeom prst="rect">
            <a:avLst/>
          </a:prstGeom>
        </p:spPr>
      </p:pic>
      <p:sp>
        <p:nvSpPr>
          <p:cNvPr id="3" name="Text 1"/>
          <p:cNvSpPr/>
          <p:nvPr/>
        </p:nvSpPr>
        <p:spPr>
          <a:xfrm>
            <a:off x="591094" y="182880"/>
            <a:ext cx="7961812" cy="144997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/>
            <a:r>
              <a:rPr lang="en-US" sz="2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Times New Roman"/>
              </a:rPr>
              <a:t>Which Zebra POS Printer Is Right for Your Store?</a:t>
            </a:r>
            <a:endParaRPr lang="en-US" b="1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4" name="Text 2"/>
          <p:cNvSpPr/>
          <p:nvPr/>
        </p:nvSpPr>
        <p:spPr>
          <a:xfrm>
            <a:off x="730431" y="990600"/>
            <a:ext cx="7498080" cy="6400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en-US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 pitchFamily="34" charset="-122"/>
                <a:cs typeface="Times New Roman"/>
              </a:rPr>
              <a:t>Genuine Zebra POS Hardware, Supplied and Supported by POS Central Australia</a:t>
            </a:r>
            <a:endParaRPr lang="en-US" sz="140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7" name="Text 5"/>
          <p:cNvSpPr/>
          <p:nvPr/>
        </p:nvSpPr>
        <p:spPr>
          <a:xfrm>
            <a:off x="6172200" y="4738551"/>
            <a:ext cx="2514600" cy="3124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90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 pitchFamily="34" charset="-122"/>
                <a:cs typeface="Times New Roman"/>
              </a:rPr>
              <a:t>POS Central Australia  | www.poscentral.com.au</a:t>
            </a:r>
            <a:endParaRPr lang="en-US" sz="90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8" name="Text 6"/>
          <p:cNvSpPr/>
          <p:nvPr/>
        </p:nvSpPr>
        <p:spPr>
          <a:xfrm>
            <a:off x="8229600" y="475488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A574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1</a:t>
            </a:r>
            <a:endParaRPr lang="en-US" sz="900" dirty="0"/>
          </a:p>
        </p:txBody>
      </p:sp>
      <p:pic>
        <p:nvPicPr>
          <p:cNvPr id="9" name="Picture 8" descr="A green logo with a power button&#10;&#10;AI-generated content may be incorrect.">
            <a:extLst>
              <a:ext uri="{FF2B5EF4-FFF2-40B4-BE49-F238E27FC236}">
                <a16:creationId xmlns:a16="http://schemas.microsoft.com/office/drawing/2014/main" id="{594CBED1-A9F2-72E1-1070-3AF28E67B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122" y="163286"/>
            <a:ext cx="446315" cy="419099"/>
          </a:xfrm>
          <a:prstGeom prst="rect">
            <a:avLst/>
          </a:prstGeom>
        </p:spPr>
      </p:pic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40E7733D-304E-8712-0669-988BF9A8F2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6650" y="4241347"/>
            <a:ext cx="1605643" cy="5089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37160" y="137160"/>
            <a:ext cx="8869680" cy="4869180"/>
          </a:xfrm>
          <a:prstGeom prst="rect">
            <a:avLst/>
          </a:prstGeom>
          <a:ln w="12700">
            <a:solidFill>
              <a:srgbClr val="B5B2AC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57200" y="365760"/>
            <a:ext cx="8229600" cy="6400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r>
              <a:rPr lang="en-US" sz="2200" b="1">
                <a:solidFill>
                  <a:srgbClr val="2E2C28"/>
                </a:solidFill>
                <a:latin typeface="Times New Roman"/>
                <a:ea typeface="+mn-lt"/>
                <a:cs typeface="Times New Roman"/>
              </a:rPr>
              <a:t>Zebra Printers at POS Central Australia: An Overview</a:t>
            </a:r>
            <a:endParaRPr lang="en-US">
              <a:latin typeface="Times New Roman"/>
              <a:ea typeface="Calibri" panose="020F0502020204030204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0" indent="0" algn="l">
              <a:buNone/>
            </a:pPr>
            <a:endParaRPr lang="en-US" sz="2200" b="1" dirty="0">
              <a:solidFill>
                <a:srgbClr val="2E2C28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 2"/>
          <p:cNvSpPr/>
          <p:nvPr/>
        </p:nvSpPr>
        <p:spPr>
          <a:xfrm>
            <a:off x="457200" y="1143000"/>
            <a:ext cx="5577840" cy="12801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just">
              <a:buNone/>
            </a:pPr>
            <a:r>
              <a:rPr lang="en-US" sz="1400" dirty="0">
                <a:solidFill>
                  <a:srgbClr val="2E2C28"/>
                </a:solidFill>
                <a:latin typeface="Times New Roman"/>
                <a:ea typeface="Times New Roman" pitchFamily="34" charset="-122"/>
                <a:cs typeface="Times New Roman"/>
              </a:rPr>
              <a:t>POS Central Australia supplies genuine </a:t>
            </a:r>
            <a:r>
              <a:rPr lang="en-US" sz="1400" b="1" dirty="0">
                <a:solidFill>
                  <a:srgbClr val="2E2C28"/>
                </a:solidFill>
                <a:latin typeface="Times New Roman"/>
                <a:ea typeface="Times New Roman" pitchFamily="34" charset="-122"/>
                <a:cs typeface="Times New Roman"/>
              </a:rPr>
              <a:t>Zebra hardware</a:t>
            </a:r>
            <a:r>
              <a:rPr lang="en-US" sz="1400" dirty="0">
                <a:solidFill>
                  <a:srgbClr val="2E2C28"/>
                </a:solidFill>
                <a:latin typeface="Times New Roman"/>
                <a:ea typeface="Times New Roman" pitchFamily="34" charset="-122"/>
                <a:cs typeface="Times New Roman"/>
              </a:rPr>
              <a:t> to retail, hospitality, warehousing, and logistics businesses nationwide. As an established Sydney-based POS equipment retailer, the range is chosen to suit everyday counter use as well as demanding industrial environments.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5" name="Text 3"/>
          <p:cNvSpPr/>
          <p:nvPr/>
        </p:nvSpPr>
        <p:spPr>
          <a:xfrm>
            <a:off x="457200" y="2264229"/>
            <a:ext cx="5577840" cy="18288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342900" indent="-342900" algn="just">
              <a:spcAft>
                <a:spcPts val="800"/>
              </a:spcAft>
              <a:buSzPct val="100000"/>
              <a:buChar char="•"/>
            </a:pPr>
            <a:r>
              <a:rPr lang="en-US" sz="1400">
                <a:solidFill>
                  <a:srgbClr val="2E2C28"/>
                </a:solidFill>
                <a:latin typeface="Times New Roman"/>
                <a:ea typeface="Times New Roman" pitchFamily="34" charset="-122"/>
                <a:cs typeface="Times New Roman"/>
              </a:rPr>
              <a:t>Locally stocked </a:t>
            </a:r>
            <a:r>
              <a:rPr lang="en-US" sz="1400" b="1" dirty="0">
                <a:solidFill>
                  <a:srgbClr val="2E2C28"/>
                </a:solidFill>
                <a:latin typeface="Times New Roman"/>
                <a:ea typeface="Times New Roman" pitchFamily="34" charset="-122"/>
                <a:cs typeface="Times New Roman"/>
                <a:hlinkClick r:id="rId3"/>
              </a:rPr>
              <a:t>zebra pos printers</a:t>
            </a:r>
            <a:r>
              <a:rPr lang="en-US" sz="1400">
                <a:solidFill>
                  <a:srgbClr val="2E2C28"/>
                </a:solidFill>
                <a:latin typeface="Times New Roman"/>
                <a:ea typeface="Times New Roman" pitchFamily="34" charset="-122"/>
                <a:cs typeface="Times New Roman"/>
              </a:rPr>
              <a:t> with fast Australia-wide dispatch</a:t>
            </a:r>
            <a:endParaRPr lang="en-US" sz="1400"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2E2C28"/>
                </a:solidFill>
                <a:latin typeface="Times New Roman"/>
                <a:ea typeface="Times New Roman" pitchFamily="34" charset="-122"/>
                <a:cs typeface="Times New Roman"/>
              </a:rPr>
              <a:t>Backed by manufacturer warranty and local after-sales support</a:t>
            </a:r>
            <a:endParaRPr lang="en-US" sz="1400"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2E2C28"/>
                </a:solidFill>
                <a:latin typeface="Times New Roman"/>
                <a:ea typeface="Times New Roman" pitchFamily="34" charset="-122"/>
                <a:cs typeface="Times New Roman"/>
              </a:rPr>
              <a:t>Suitable for small retailers through to enterprise supply chains</a:t>
            </a:r>
            <a:endParaRPr lang="en-US" sz="1400"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2E2C28"/>
                </a:solidFill>
                <a:latin typeface="Times New Roman"/>
                <a:ea typeface="Times New Roman" pitchFamily="34" charset="-122"/>
                <a:cs typeface="Times New Roman"/>
              </a:rPr>
              <a:t>Expert guidance to match the right device to your workflow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7" name="Text 5"/>
          <p:cNvSpPr/>
          <p:nvPr/>
        </p:nvSpPr>
        <p:spPr>
          <a:xfrm>
            <a:off x="6309360" y="1143000"/>
            <a:ext cx="2377440" cy="32004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endParaRPr lang="en-US" sz="1100" i="1" dirty="0">
              <a:solidFill>
                <a:srgbClr val="5A574F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 7"/>
          <p:cNvSpPr/>
          <p:nvPr/>
        </p:nvSpPr>
        <p:spPr>
          <a:xfrm>
            <a:off x="8229600" y="475488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A574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2</a:t>
            </a:r>
            <a:endParaRPr lang="en-US" sz="900" dirty="0"/>
          </a:p>
        </p:txBody>
      </p:sp>
      <p:pic>
        <p:nvPicPr>
          <p:cNvPr id="10" name="Picture 9" descr="A group of printers on a shelf&#10;&#10;AI-generated content may be incorrect.">
            <a:extLst>
              <a:ext uri="{FF2B5EF4-FFF2-40B4-BE49-F238E27FC236}">
                <a16:creationId xmlns:a16="http://schemas.microsoft.com/office/drawing/2014/main" id="{D0AC8363-4365-5EBC-5F5D-6C28252E1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7254" y="979714"/>
            <a:ext cx="2440692" cy="33636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37160" y="137160"/>
            <a:ext cx="8869680" cy="4869180"/>
          </a:xfrm>
          <a:prstGeom prst="rect">
            <a:avLst/>
          </a:prstGeom>
          <a:ln w="12700">
            <a:solidFill>
              <a:srgbClr val="B5B2AC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57200" y="365760"/>
            <a:ext cx="8229600" cy="6400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r>
              <a:rPr lang="en-US" sz="1900" b="1" dirty="0">
                <a:solidFill>
                  <a:srgbClr val="2E2C28"/>
                </a:solidFill>
                <a:latin typeface="Times New Roman"/>
                <a:ea typeface="Times New Roman" pitchFamily="34" charset="-122"/>
                <a:cs typeface="Times New Roman"/>
              </a:rPr>
              <a:t>Zebra Printers </a:t>
            </a:r>
            <a:r>
              <a:rPr lang="en-US" sz="1900" b="1">
                <a:solidFill>
                  <a:srgbClr val="2E2C28"/>
                </a:solidFill>
                <a:latin typeface="Times New Roman"/>
                <a:ea typeface="Times New Roman" pitchFamily="34" charset="-122"/>
                <a:cs typeface="Times New Roman"/>
              </a:rPr>
              <a:t>Australia: Label, Receipt &amp; Barcode Solutions</a:t>
            </a:r>
            <a:endParaRPr lang="en-US" sz="1900" dirty="0">
              <a:latin typeface="Times New Roman"/>
              <a:cs typeface="Times New Roman"/>
            </a:endParaRPr>
          </a:p>
        </p:txBody>
      </p:sp>
      <p:sp>
        <p:nvSpPr>
          <p:cNvPr id="4" name="Text 2"/>
          <p:cNvSpPr/>
          <p:nvPr/>
        </p:nvSpPr>
        <p:spPr>
          <a:xfrm>
            <a:off x="457200" y="1234440"/>
            <a:ext cx="2606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E2C28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Zebra Label Printers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457200" y="1645920"/>
            <a:ext cx="2606040" cy="10058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endParaRPr lang="en-US" sz="1100" i="1" dirty="0">
              <a:solidFill>
                <a:srgbClr val="5A574F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 5"/>
          <p:cNvSpPr/>
          <p:nvPr/>
        </p:nvSpPr>
        <p:spPr>
          <a:xfrm>
            <a:off x="457200" y="2743200"/>
            <a:ext cx="2606040" cy="16916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>
                <a:solidFill>
                  <a:srgbClr val="2E2C28"/>
                </a:solidFill>
                <a:latin typeface="Times New Roman"/>
                <a:ea typeface="Times New Roman" pitchFamily="34" charset="-122"/>
                <a:cs typeface="Times New Roman"/>
              </a:rPr>
              <a:t>Desktop and industrial zebra </a:t>
            </a:r>
            <a:r>
              <a:rPr lang="en-US" sz="1100" dirty="0">
                <a:solidFill>
                  <a:srgbClr val="2E2C28"/>
                </a:solidFill>
                <a:latin typeface="Times New Roman"/>
                <a:ea typeface="Times New Roman" pitchFamily="34" charset="-122"/>
                <a:cs typeface="Times New Roman"/>
                <a:hlinkClick r:id="rId3"/>
              </a:rPr>
              <a:t>label printers</a:t>
            </a:r>
            <a:r>
              <a:rPr lang="en-US" sz="1100">
                <a:solidFill>
                  <a:srgbClr val="2E2C28"/>
                </a:solidFill>
                <a:latin typeface="Times New Roman"/>
                <a:ea typeface="Times New Roman" pitchFamily="34" charset="-122"/>
                <a:cs typeface="Times New Roman"/>
              </a:rPr>
              <a:t> for shipping labels and product tags</a:t>
            </a:r>
            <a:endParaRPr lang="en-US" sz="1100">
              <a:latin typeface="Times New Roman"/>
              <a:cs typeface="Times New Roman"/>
            </a:endParaRPr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E2C28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Supports thermal transfer and direct thermal printing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E2C28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Ideal for asset tracking and warehouse labelling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3291840" y="1234440"/>
            <a:ext cx="2606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E2C28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Zebra Receipt Printers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3291840" y="1645920"/>
            <a:ext cx="2606040" cy="10058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endParaRPr lang="en-US" sz="1100" i="1" dirty="0">
              <a:solidFill>
                <a:srgbClr val="5A574F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 9"/>
          <p:cNvSpPr/>
          <p:nvPr/>
        </p:nvSpPr>
        <p:spPr>
          <a:xfrm>
            <a:off x="3291840" y="2743200"/>
            <a:ext cx="2606040" cy="16916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>
                <a:solidFill>
                  <a:srgbClr val="2E2C28"/>
                </a:solidFill>
                <a:latin typeface="Times New Roman"/>
                <a:ea typeface="Times New Roman" pitchFamily="34" charset="-122"/>
                <a:cs typeface="Times New Roman"/>
              </a:rPr>
              <a:t>Fast thermal zebra </a:t>
            </a:r>
            <a:r>
              <a:rPr lang="en-US" sz="1100" dirty="0">
                <a:solidFill>
                  <a:srgbClr val="2E2C28"/>
                </a:solidFill>
                <a:latin typeface="Times New Roman"/>
                <a:ea typeface="Times New Roman" pitchFamily="34" charset="-122"/>
                <a:cs typeface="Times New Roman"/>
                <a:hlinkClick r:id="rId4"/>
              </a:rPr>
              <a:t>receipt printers</a:t>
            </a:r>
            <a:r>
              <a:rPr lang="en-US" sz="1100" dirty="0">
                <a:solidFill>
                  <a:srgbClr val="2E2C28"/>
                </a:solidFill>
                <a:latin typeface="Times New Roman"/>
                <a:ea typeface="Times New Roman" pitchFamily="34" charset="-122"/>
                <a:cs typeface="Times New Roman"/>
              </a:rPr>
              <a:t> </a:t>
            </a:r>
            <a:r>
              <a:rPr lang="en-US" sz="1100">
                <a:solidFill>
                  <a:srgbClr val="2E2C28"/>
                </a:solidFill>
                <a:latin typeface="Times New Roman"/>
                <a:ea typeface="Times New Roman" pitchFamily="34" charset="-122"/>
                <a:cs typeface="Times New Roman"/>
              </a:rPr>
              <a:t>for retail counters and cafes</a:t>
            </a:r>
            <a:endParaRPr lang="en-US" sz="1100">
              <a:latin typeface="Times New Roman"/>
              <a:cs typeface="Times New Roman"/>
            </a:endParaRPr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E2C28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Compact footprint suited to busy service desks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E2C28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Reliable performance during high transaction volumes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6126480" y="1234440"/>
            <a:ext cx="2606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E2C28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Zebra Barcode Scanners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6126480" y="1645920"/>
            <a:ext cx="2606040" cy="10058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endParaRPr lang="en-US" sz="1100" i="1" dirty="0">
              <a:solidFill>
                <a:srgbClr val="5A574F"/>
              </a:solidFill>
              <a:latin typeface="Times New Roman"/>
              <a:cs typeface="Times New Roman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6126480" y="2743200"/>
            <a:ext cx="2606040" cy="16916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>
                <a:solidFill>
                  <a:srgbClr val="2E2C28"/>
                </a:solidFill>
                <a:latin typeface="Times New Roman"/>
                <a:ea typeface="Times New Roman" pitchFamily="34" charset="-122"/>
                <a:cs typeface="Times New Roman"/>
              </a:rPr>
              <a:t>Rugged zebra </a:t>
            </a:r>
            <a:r>
              <a:rPr lang="en-US" sz="1100" dirty="0">
                <a:solidFill>
                  <a:srgbClr val="2E2C28"/>
                </a:solidFill>
                <a:latin typeface="Times New Roman"/>
                <a:ea typeface="Times New Roman" pitchFamily="34" charset="-122"/>
                <a:cs typeface="Times New Roman"/>
                <a:hlinkClick r:id="rId5"/>
              </a:rPr>
              <a:t>barcode scanners</a:t>
            </a:r>
            <a:r>
              <a:rPr lang="en-US" sz="1100">
                <a:solidFill>
                  <a:srgbClr val="2E2C28"/>
                </a:solidFill>
                <a:latin typeface="Times New Roman"/>
                <a:ea typeface="Times New Roman" pitchFamily="34" charset="-122"/>
                <a:cs typeface="Times New Roman"/>
              </a:rPr>
              <a:t> for checkout and warehouse tasks</a:t>
            </a:r>
            <a:endParaRPr lang="en-US" sz="1100">
              <a:latin typeface="Times New Roman"/>
              <a:cs typeface="Times New Roman"/>
            </a:endParaRPr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E2C28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Reads 1D and 2D codes with fast, accurate scanning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E2C28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Wired and wireless models available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8229600" y="475488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A574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3</a:t>
            </a:r>
            <a:endParaRPr lang="en-US" sz="900" dirty="0"/>
          </a:p>
        </p:txBody>
      </p:sp>
      <p:pic>
        <p:nvPicPr>
          <p:cNvPr id="18" name="Picture 17" descr="Several printeres on a counter&#10;&#10;AI-generated content may be incorrect.">
            <a:extLst>
              <a:ext uri="{FF2B5EF4-FFF2-40B4-BE49-F238E27FC236}">
                <a16:creationId xmlns:a16="http://schemas.microsoft.com/office/drawing/2014/main" id="{58250AB7-470F-C19C-BCA8-59DD3C1FA2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839" y="1647144"/>
            <a:ext cx="2392136" cy="10273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6010CEE-26B9-2399-4DFE-A3AA3E6233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2249" y="1649186"/>
            <a:ext cx="2341789" cy="1028702"/>
          </a:xfrm>
          <a:prstGeom prst="rect">
            <a:avLst/>
          </a:prstGeom>
        </p:spPr>
      </p:pic>
      <p:pic>
        <p:nvPicPr>
          <p:cNvPr id="20" name="Picture 19" descr="A barcode scanner and a scanner on a counter&#10;&#10;AI-generated content may be incorrect.">
            <a:extLst>
              <a:ext uri="{FF2B5EF4-FFF2-40B4-BE49-F238E27FC236}">
                <a16:creationId xmlns:a16="http://schemas.microsoft.com/office/drawing/2014/main" id="{4DE660F0-3887-5D40-18DF-ECF2662C67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8657" y="1644459"/>
            <a:ext cx="2405744" cy="10272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37160" y="137160"/>
            <a:ext cx="8869680" cy="4869180"/>
          </a:xfrm>
          <a:prstGeom prst="rect">
            <a:avLst/>
          </a:prstGeom>
          <a:ln w="12700">
            <a:solidFill>
              <a:srgbClr val="B5B2AC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57200" y="365760"/>
            <a:ext cx="8229600" cy="6400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r>
              <a:rPr lang="en-US" sz="2200" b="1">
                <a:solidFill>
                  <a:srgbClr val="2E2C28"/>
                </a:solidFill>
                <a:latin typeface="Times New Roman"/>
                <a:ea typeface="+mn-lt"/>
                <a:cs typeface="Times New Roman"/>
              </a:rPr>
              <a:t>Why Zebra Is Our Most In-Demand Printer Brand</a:t>
            </a:r>
            <a:endParaRPr lang="en-US" b="1">
              <a:latin typeface="Times New Roman"/>
              <a:ea typeface="+mn-lt"/>
              <a:cs typeface="Times New Roman"/>
            </a:endParaRPr>
          </a:p>
        </p:txBody>
      </p:sp>
      <p:sp>
        <p:nvSpPr>
          <p:cNvPr id="4" name="Text 2"/>
          <p:cNvSpPr/>
          <p:nvPr/>
        </p:nvSpPr>
        <p:spPr>
          <a:xfrm>
            <a:off x="457200" y="1143000"/>
            <a:ext cx="5303520" cy="11887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just">
              <a:buNone/>
            </a:pPr>
            <a:r>
              <a:rPr lang="en-US" sz="1400" dirty="0">
                <a:solidFill>
                  <a:srgbClr val="2E2C28"/>
                </a:solidFill>
                <a:latin typeface="Times New Roman"/>
                <a:ea typeface="Times New Roman" pitchFamily="34" charset="-122"/>
                <a:cs typeface="Times New Roman"/>
                <a:hlinkClick r:id="rId3"/>
              </a:rPr>
              <a:t>Zebra printers</a:t>
            </a:r>
            <a:r>
              <a:rPr lang="en-US" sz="1400">
                <a:solidFill>
                  <a:srgbClr val="2E2C28"/>
                </a:solidFill>
                <a:latin typeface="Times New Roman"/>
                <a:ea typeface="Times New Roman" pitchFamily="34" charset="-122"/>
                <a:cs typeface="Times New Roman"/>
              </a:rPr>
              <a:t> is consistently among the most requested equipment brands at POS Central Australia. Businesses across retail, logistics, and hospitality favour Zebra devices for their consistency, durability, and long service life.</a:t>
            </a:r>
            <a:endParaRPr lang="en-US" sz="1400">
              <a:latin typeface="Times New Roman"/>
              <a:cs typeface="Times New Roman"/>
            </a:endParaRPr>
          </a:p>
        </p:txBody>
      </p:sp>
      <p:sp>
        <p:nvSpPr>
          <p:cNvPr id="5" name="Text 3"/>
          <p:cNvSpPr/>
          <p:nvPr/>
        </p:nvSpPr>
        <p:spPr>
          <a:xfrm>
            <a:off x="457200" y="2377440"/>
            <a:ext cx="5303520" cy="20116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342900" indent="-342900" algn="just"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2E2C28"/>
                </a:solidFill>
                <a:latin typeface="Times New Roman"/>
                <a:ea typeface="Times New Roman" pitchFamily="34" charset="-122"/>
                <a:cs typeface="Times New Roman"/>
              </a:rPr>
              <a:t>Engineered for continuous, high-volume printing without performance loss</a:t>
            </a:r>
            <a:endParaRPr lang="en-US" sz="1400"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2E2C28"/>
                </a:solidFill>
                <a:latin typeface="Times New Roman"/>
                <a:ea typeface="Times New Roman" pitchFamily="34" charset="-122"/>
                <a:cs typeface="Times New Roman"/>
              </a:rPr>
              <a:t>Rugged, industrial-grade build reduces downtime in busy environments</a:t>
            </a:r>
            <a:endParaRPr lang="en-US" sz="1400"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2E2C28"/>
                </a:solidFill>
                <a:latin typeface="Times New Roman"/>
                <a:ea typeface="Times New Roman" pitchFamily="34" charset="-122"/>
                <a:cs typeface="Times New Roman"/>
              </a:rPr>
              <a:t>Wide model range covering desktop, mobile, and industrial use cases</a:t>
            </a:r>
            <a:endParaRPr lang="en-US" sz="1400"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2E2C28"/>
                </a:solidFill>
                <a:latin typeface="Times New Roman"/>
                <a:ea typeface="Times New Roman" pitchFamily="34" charset="-122"/>
                <a:cs typeface="Times New Roman"/>
              </a:rPr>
              <a:t>Strong local stock availability and rising demand for zebra printers across Australian industries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7" name="Text 5"/>
          <p:cNvSpPr/>
          <p:nvPr/>
        </p:nvSpPr>
        <p:spPr>
          <a:xfrm>
            <a:off x="6126480" y="1143000"/>
            <a:ext cx="2560320" cy="32461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endParaRPr lang="en-US" sz="1100" i="1" dirty="0">
              <a:solidFill>
                <a:srgbClr val="5A574F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 7"/>
          <p:cNvSpPr/>
          <p:nvPr/>
        </p:nvSpPr>
        <p:spPr>
          <a:xfrm>
            <a:off x="8229600" y="475488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A574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4</a:t>
            </a:r>
            <a:endParaRPr lang="en-US" sz="900" dirty="0"/>
          </a:p>
        </p:txBody>
      </p:sp>
      <p:pic>
        <p:nvPicPr>
          <p:cNvPr id="10" name="Picture 9" descr="A person scanning a label on a box&#10;&#10;AI-generated content may be incorrect.">
            <a:extLst>
              <a:ext uri="{FF2B5EF4-FFF2-40B4-BE49-F238E27FC236}">
                <a16:creationId xmlns:a16="http://schemas.microsoft.com/office/drawing/2014/main" id="{56192DEF-7C0F-73F8-D9A5-554F72041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6292" y="1006928"/>
            <a:ext cx="2646672" cy="33636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37160" y="137160"/>
            <a:ext cx="8869680" cy="4869180"/>
          </a:xfrm>
          <a:prstGeom prst="rect">
            <a:avLst/>
          </a:prstGeom>
          <a:ln w="12700">
            <a:solidFill>
              <a:srgbClr val="B5B2AC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57200" y="365760"/>
            <a:ext cx="822960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2E2C28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Businesses that Use Zebra Printers in Australia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457200" y="1143000"/>
            <a:ext cx="5303520" cy="10058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just">
              <a:buNone/>
            </a:pPr>
            <a:r>
              <a:rPr lang="en-US" sz="1400" dirty="0">
                <a:solidFill>
                  <a:srgbClr val="2E2C28"/>
                </a:solidFill>
                <a:latin typeface="Times New Roman"/>
                <a:ea typeface="Times New Roman" pitchFamily="34" charset="-122"/>
                <a:cs typeface="Times New Roman"/>
              </a:rPr>
              <a:t>Zebra devices support a broad range of Australian industries, from small retail counters to large distribution </a:t>
            </a:r>
            <a:r>
              <a:rPr lang="en-US" sz="1400" dirty="0" err="1">
                <a:solidFill>
                  <a:srgbClr val="2E2C28"/>
                </a:solidFill>
                <a:latin typeface="Times New Roman"/>
                <a:ea typeface="Times New Roman" pitchFamily="34" charset="-122"/>
                <a:cs typeface="Times New Roman"/>
              </a:rPr>
              <a:t>centres</a:t>
            </a:r>
            <a:r>
              <a:rPr lang="en-US" sz="1400" dirty="0">
                <a:solidFill>
                  <a:srgbClr val="2E2C28"/>
                </a:solidFill>
                <a:latin typeface="Times New Roman"/>
                <a:ea typeface="Times New Roman" pitchFamily="34" charset="-122"/>
                <a:cs typeface="Times New Roman"/>
              </a:rPr>
              <a:t>. Their versatility makes them a practical fit across many day-to-day operations.</a:t>
            </a:r>
            <a:endParaRPr lang="en-US" sz="1400">
              <a:latin typeface="Times New Roman"/>
              <a:ea typeface="Calibri"/>
              <a:cs typeface="Calibri"/>
            </a:endParaRPr>
          </a:p>
        </p:txBody>
      </p:sp>
      <p:sp>
        <p:nvSpPr>
          <p:cNvPr id="5" name="Text 3"/>
          <p:cNvSpPr/>
          <p:nvPr/>
        </p:nvSpPr>
        <p:spPr>
          <a:xfrm>
            <a:off x="457200" y="2194560"/>
            <a:ext cx="5303520" cy="21945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342900" indent="-342900" algn="just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2E2C28"/>
                </a:solidFill>
                <a:latin typeface="Times New Roman"/>
                <a:ea typeface="Times New Roman" pitchFamily="34" charset="-122"/>
                <a:cs typeface="Times New Roman"/>
              </a:rPr>
              <a:t>Retail stores and supermarkets — price labelling and receipt printing</a:t>
            </a:r>
            <a:endParaRPr lang="en-US" sz="1400">
              <a:latin typeface="Times New Roman"/>
              <a:ea typeface="Calibri" panose="020F0502020204030204"/>
              <a:cs typeface="Times New Roman"/>
            </a:endParaRPr>
          </a:p>
          <a:p>
            <a:pPr marL="342900" indent="-342900" algn="just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2E2C28"/>
                </a:solidFill>
                <a:latin typeface="Times New Roman"/>
                <a:ea typeface="Times New Roman" pitchFamily="34" charset="-122"/>
                <a:cs typeface="Times New Roman"/>
              </a:rPr>
              <a:t>Warehousing and logistics — shipping labels and inventory scanning</a:t>
            </a:r>
            <a:endParaRPr lang="en-US" sz="1400">
              <a:latin typeface="Times New Roman"/>
              <a:ea typeface="Calibri" panose="020F0502020204030204"/>
              <a:cs typeface="Times New Roman"/>
            </a:endParaRPr>
          </a:p>
          <a:p>
            <a:pPr marL="342900" indent="-342900" algn="just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2E2C28"/>
                </a:solidFill>
                <a:latin typeface="Times New Roman"/>
                <a:ea typeface="Times New Roman" pitchFamily="34" charset="-122"/>
                <a:cs typeface="Times New Roman"/>
              </a:rPr>
              <a:t>Hospitality venues — order tickets and customer receipts</a:t>
            </a:r>
            <a:endParaRPr lang="en-US" sz="1400">
              <a:latin typeface="Times New Roman"/>
              <a:ea typeface="Calibri" panose="020F0502020204030204"/>
              <a:cs typeface="Times New Roman"/>
            </a:endParaRPr>
          </a:p>
          <a:p>
            <a:pPr marL="342900" indent="-342900" algn="just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2E2C28"/>
                </a:solidFill>
                <a:latin typeface="Times New Roman"/>
                <a:ea typeface="Times New Roman" pitchFamily="34" charset="-122"/>
                <a:cs typeface="Times New Roman"/>
              </a:rPr>
              <a:t>Healthcare and pharmacies — patient and product identification</a:t>
            </a:r>
            <a:endParaRPr lang="en-US" sz="1400">
              <a:latin typeface="Times New Roman"/>
              <a:ea typeface="Calibri" panose="020F0502020204030204"/>
              <a:cs typeface="Times New Roman"/>
            </a:endParaRPr>
          </a:p>
          <a:p>
            <a:pPr marL="342900" indent="-342900" algn="just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2E2C28"/>
                </a:solidFill>
                <a:latin typeface="Times New Roman"/>
                <a:ea typeface="Times New Roman" pitchFamily="34" charset="-122"/>
                <a:cs typeface="Times New Roman"/>
              </a:rPr>
              <a:t>Manufacturing — asset tags and quality control labels</a:t>
            </a:r>
            <a:endParaRPr lang="en-US" sz="1400" dirty="0">
              <a:latin typeface="Times New Roman"/>
              <a:ea typeface="Calibri" panose="020F0502020204030204"/>
              <a:cs typeface="Times New Roman"/>
            </a:endParaRPr>
          </a:p>
        </p:txBody>
      </p:sp>
      <p:sp>
        <p:nvSpPr>
          <p:cNvPr id="9" name="Text 7"/>
          <p:cNvSpPr/>
          <p:nvPr/>
        </p:nvSpPr>
        <p:spPr>
          <a:xfrm>
            <a:off x="8229600" y="475488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A574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5</a:t>
            </a:r>
            <a:endParaRPr lang="en-US" sz="900" dirty="0"/>
          </a:p>
        </p:txBody>
      </p:sp>
      <p:pic>
        <p:nvPicPr>
          <p:cNvPr id="10" name="Picture 9" descr="A person at a cash register&#10;&#10;AI-generated content may be incorrect.">
            <a:extLst>
              <a:ext uri="{FF2B5EF4-FFF2-40B4-BE49-F238E27FC236}">
                <a16:creationId xmlns:a16="http://schemas.microsoft.com/office/drawing/2014/main" id="{6844C165-7FE0-7EF4-7D02-A5856ACFC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644" y="903515"/>
            <a:ext cx="2761340" cy="34834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37160" y="153489"/>
            <a:ext cx="8869680" cy="4869180"/>
          </a:xfrm>
          <a:prstGeom prst="rect">
            <a:avLst/>
          </a:prstGeom>
          <a:ln w="12700">
            <a:solidFill>
              <a:srgbClr val="B5B2AC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57200" y="365760"/>
            <a:ext cx="8229600" cy="6400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2E2C28"/>
                </a:solidFill>
                <a:latin typeface="Times New Roman"/>
                <a:ea typeface="Times New Roman" pitchFamily="34" charset="-122"/>
                <a:cs typeface="Times New Roman"/>
              </a:rPr>
              <a:t>Contact Us</a:t>
            </a:r>
            <a:endParaRPr lang="en-US" sz="320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Text 2"/>
          <p:cNvSpPr/>
          <p:nvPr/>
        </p:nvSpPr>
        <p:spPr>
          <a:xfrm>
            <a:off x="457200" y="1925683"/>
            <a:ext cx="5029200" cy="18288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spcAft>
                <a:spcPts val="1000"/>
              </a:spcAft>
            </a:pPr>
            <a:r>
              <a:rPr lang="en-US" sz="2000" b="1">
                <a:solidFill>
                  <a:srgbClr val="2E2C28"/>
                </a:solidFill>
                <a:latin typeface="Times New Roman"/>
                <a:ea typeface="+mn-lt"/>
                <a:cs typeface="Times New Roman"/>
              </a:rPr>
              <a:t>Let's Equip Your Business with</a:t>
            </a:r>
            <a:endParaRPr lang="en-US" sz="2000" b="1">
              <a:solidFill>
                <a:srgbClr val="000000"/>
              </a:solidFill>
              <a:latin typeface="Times New Roman"/>
              <a:ea typeface="+mn-lt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en-US" sz="2000" b="1">
                <a:solidFill>
                  <a:srgbClr val="2E2C28"/>
                </a:solidFill>
                <a:latin typeface="Times New Roman"/>
                <a:ea typeface="+mn-lt"/>
                <a:cs typeface="Times New Roman"/>
              </a:rPr>
              <a:t>the Right Zebra Solution</a:t>
            </a:r>
            <a:endParaRPr lang="en-US" sz="2000" b="1">
              <a:latin typeface="Times New Roman"/>
              <a:ea typeface="+mn-lt"/>
              <a:cs typeface="Times New Roman"/>
            </a:endParaRPr>
          </a:p>
        </p:txBody>
      </p:sp>
      <p:sp>
        <p:nvSpPr>
          <p:cNvPr id="5" name="Text 3"/>
          <p:cNvSpPr/>
          <p:nvPr/>
        </p:nvSpPr>
        <p:spPr>
          <a:xfrm>
            <a:off x="457200" y="3291840"/>
            <a:ext cx="5029200" cy="3657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endParaRPr lang="en-US" sz="1400" dirty="0">
              <a:solidFill>
                <a:srgbClr val="2E2C28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7" name="Text 5"/>
          <p:cNvSpPr/>
          <p:nvPr/>
        </p:nvSpPr>
        <p:spPr>
          <a:xfrm>
            <a:off x="5943600" y="1280160"/>
            <a:ext cx="2743200" cy="23774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endParaRPr lang="en-US" sz="1100" i="1" dirty="0">
              <a:solidFill>
                <a:srgbClr val="5A574F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 7"/>
          <p:cNvSpPr/>
          <p:nvPr/>
        </p:nvSpPr>
        <p:spPr>
          <a:xfrm>
            <a:off x="8229600" y="475488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A574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6</a:t>
            </a:r>
            <a:endParaRPr lang="en-US" sz="900" dirty="0"/>
          </a:p>
        </p:txBody>
      </p:sp>
      <p:pic>
        <p:nvPicPr>
          <p:cNvPr id="10" name="Picture 9" descr="A poster of a contact us&#10;&#10;AI-generated content may be incorrect.">
            <a:extLst>
              <a:ext uri="{FF2B5EF4-FFF2-40B4-BE49-F238E27FC236}">
                <a16:creationId xmlns:a16="http://schemas.microsoft.com/office/drawing/2014/main" id="{37AF8893-6577-6E89-85AF-6F341B5DB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21" y="576942"/>
            <a:ext cx="3973286" cy="39950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Zebra Printers Australia</dc:title>
  <dc:subject>PptxGenJS Presentation</dc:subject>
  <dc:creator>POS Central Australia</dc:creator>
  <cp:lastModifiedBy>POS Central Australia</cp:lastModifiedBy>
  <cp:revision>148</cp:revision>
  <dcterms:created xsi:type="dcterms:W3CDTF">2026-07-07T04:38:17Z</dcterms:created>
  <dcterms:modified xsi:type="dcterms:W3CDTF">2026-07-07T06:27:53Z</dcterms:modified>
</cp:coreProperties>
</file>