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6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60BCBF1-118A-4301-B91D-1A9C9C457B6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1236AC9-468B-4B33-8F86-BD210A26A75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image" Target="../media/image3.png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212976"/>
            <a:ext cx="7772400" cy="1470025"/>
          </a:xfrm>
        </p:spPr>
        <p:txBody>
          <a:bodyPr/>
          <a:lstStyle/>
          <a:p>
            <a:r>
              <a:rPr lang="ru-RU" sz="6000" i="1" dirty="0" smtClean="0">
                <a:latin typeface="Bookman Old Style" pitchFamily="18" charset="0"/>
              </a:rPr>
              <a:t>В мире сказок Корнея Ивановича Чуковского</a:t>
            </a:r>
            <a:endParaRPr lang="ru-RU" sz="60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Чем </a:t>
            </a:r>
            <a:r>
              <a:rPr lang="ru-RU" sz="3600" dirty="0" smtClean="0">
                <a:latin typeface="Bookman Old Style" pitchFamily="18" charset="0"/>
              </a:rPr>
              <a:t>Муха </a:t>
            </a:r>
            <a:r>
              <a:rPr lang="ru-RU" sz="3600" dirty="0">
                <a:latin typeface="Bookman Old Style" pitchFamily="18" charset="0"/>
              </a:rPr>
              <a:t>угощала бабочку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+20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084168" y="184482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Мёдом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114497" y="291947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Вареньем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6107895" y="4077072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Лимоном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4934890" cy="36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Что нашла Муха на поле?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+30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084168" y="184482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Ягоды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6107895" y="292494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Листья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107895" y="4077072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Денежку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20090"/>
            <a:ext cx="4338284" cy="57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5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Кто хотел погубить Муху-цокотуху?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+40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084168" y="184482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Паук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107895" y="292494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Таракан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107895" y="4077072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Кузнечик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9" y="1582007"/>
            <a:ext cx="5095763" cy="480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2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Самоварная цена?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+50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084168" y="184482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Рубль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107895" y="292494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Копейка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6107895" y="4077072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Монета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7033"/>
            <a:ext cx="4079946" cy="544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2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С </a:t>
            </a:r>
            <a:r>
              <a:rPr lang="ru-RU" sz="3600" dirty="0" smtClean="0">
                <a:latin typeface="Bookman Old Style" pitchFamily="18" charset="0"/>
              </a:rPr>
              <a:t>чьего </a:t>
            </a:r>
            <a:r>
              <a:rPr lang="ru-RU" sz="3600" dirty="0">
                <a:latin typeface="Bookman Old Style" pitchFamily="18" charset="0"/>
              </a:rPr>
              <a:t>телефона звонил слон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+10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телефона </a:t>
            </a:r>
            <a:r>
              <a:rPr lang="ru-RU" sz="2000" dirty="0" err="1" smtClean="0">
                <a:latin typeface="Bookman Old Style" pitchFamily="18" charset="0"/>
              </a:rPr>
              <a:t>Мойдодыра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91880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телефона верблюда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95536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Со своего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95" y="1209328"/>
            <a:ext cx="317658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8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Что </a:t>
            </a:r>
            <a:r>
              <a:rPr lang="ru-RU" sz="3600" dirty="0" smtClean="0">
                <a:latin typeface="Bookman Old Style" pitchFamily="18" charset="0"/>
              </a:rPr>
              <a:t>попросил </a:t>
            </a:r>
            <a:r>
              <a:rPr lang="ru-RU" sz="3600" dirty="0">
                <a:latin typeface="Bookman Old Style" pitchFamily="18" charset="0"/>
              </a:rPr>
              <a:t>прислать крокодил?</a:t>
            </a:r>
            <a:br>
              <a:rPr lang="ru-RU" sz="3600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+20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Газеты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3491880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Шоколад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539552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Калоши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86" y="980728"/>
            <a:ext cx="412993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1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Кто из звонивших зверей был большой любитель чтения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+30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Мартышки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91880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Зайки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95536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Бобры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48" y="1412776"/>
            <a:ext cx="3408363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4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На чью просьбу откликнулся хозяин телефона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+40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Кенгуру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91880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Носорога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95536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Свиньи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86" y="1612210"/>
            <a:ext cx="33041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2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Каким по счёту позвонил крокодил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+50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Третьим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91880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Вторым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95536" y="5013176"/>
            <a:ext cx="2420950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Первым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67" y="1628800"/>
            <a:ext cx="35945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6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Место, где сидел доктор </a:t>
            </a:r>
            <a:r>
              <a:rPr lang="ru-RU" sz="3600" dirty="0" smtClean="0">
                <a:latin typeface="Bookman Old Style" pitchFamily="18" charset="0"/>
              </a:rPr>
              <a:t>Айболит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+10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63887" y="450912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Возле дома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223276" y="306896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На скамейке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251520" y="1700808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Под деревом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20031"/>
            <a:ext cx="5618284" cy="330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635080" cy="922114"/>
          </a:xfrm>
        </p:spPr>
        <p:txBody>
          <a:bodyPr/>
          <a:lstStyle/>
          <a:p>
            <a:r>
              <a:rPr lang="ru-RU" sz="3600" b="1" dirty="0">
                <a:latin typeface="Bookman Old Style" pitchFamily="18" charset="0"/>
              </a:rPr>
              <a:t>Правила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6624736" cy="5688632"/>
          </a:xfrm>
        </p:spPr>
        <p:txBody>
          <a:bodyPr/>
          <a:lstStyle/>
          <a:p>
            <a:pPr marL="0" indent="0">
              <a:buNone/>
            </a:pPr>
            <a:r>
              <a:rPr lang="ru-RU" sz="2500" dirty="0" smtClean="0">
                <a:latin typeface="Bookman Old Style" pitchFamily="18" charset="0"/>
              </a:rPr>
              <a:t>В игру </a:t>
            </a:r>
            <a:r>
              <a:rPr lang="ru-RU" sz="2500" dirty="0">
                <a:latin typeface="Bookman Old Style" pitchFamily="18" charset="0"/>
              </a:rPr>
              <a:t>можно играть индивидуально или двумя командами. Каждая команда в порядке очереди называет тему игры и то количество баллов, которое она хотела </a:t>
            </a:r>
            <a:r>
              <a:rPr lang="ru-RU" sz="2500" dirty="0" smtClean="0">
                <a:latin typeface="Bookman Old Style" pitchFamily="18" charset="0"/>
              </a:rPr>
              <a:t>бы получить, </a:t>
            </a:r>
            <a:r>
              <a:rPr lang="ru-RU" sz="2500" dirty="0">
                <a:latin typeface="Bookman Old Style" pitchFamily="18" charset="0"/>
              </a:rPr>
              <a:t>если правильно ответит на вопрос. Если команда отвечает </a:t>
            </a:r>
            <a:r>
              <a:rPr lang="ru-RU" sz="2500" dirty="0" smtClean="0">
                <a:latin typeface="Bookman Old Style" pitchFamily="18" charset="0"/>
              </a:rPr>
              <a:t>верно, </a:t>
            </a:r>
            <a:r>
              <a:rPr lang="ru-RU" sz="2500" dirty="0">
                <a:latin typeface="Bookman Old Style" pitchFamily="18" charset="0"/>
              </a:rPr>
              <a:t>ей засчитываются баллы, если ошибается, то право хода переходит другой команде. Если вторая команда отвечает </a:t>
            </a:r>
            <a:r>
              <a:rPr lang="ru-RU" sz="2500" dirty="0" smtClean="0">
                <a:latin typeface="Bookman Old Style" pitchFamily="18" charset="0"/>
              </a:rPr>
              <a:t>правильно, </a:t>
            </a:r>
            <a:r>
              <a:rPr lang="ru-RU" sz="2500" dirty="0">
                <a:latin typeface="Bookman Old Style" pitchFamily="18" charset="0"/>
              </a:rPr>
              <a:t>то баллы засчитываются ей. В итоге количество баллов суммируется и выявляется победитель по наибольшему количеству баллов.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236296" y="5733256"/>
            <a:ext cx="1728192" cy="1008112"/>
          </a:xfrm>
          <a:prstGeom prst="actionButtonForwardNex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Что вылечил зайчику доктор Айболит?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+20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23276" y="4437112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Носик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223276" y="306896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Лапки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251520" y="1700808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Ушки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84" y="1700808"/>
            <a:ext cx="5215334" cy="389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6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Кто укусил лису, которая пришла к Айболиту?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+30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51520" y="450912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Оса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252945" y="306896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Волк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251520" y="1700808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Заяц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75821"/>
            <a:ext cx="5517232" cy="310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Какое слово твердил Айболит, когда добирался в Африку?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+40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23276" y="4437112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Ура-ура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223276" y="306896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Bookman Old Style" pitchFamily="18" charset="0"/>
              </a:rPr>
              <a:t>Йо</a:t>
            </a:r>
            <a:r>
              <a:rPr lang="ru-RU" sz="2000" dirty="0" smtClean="0">
                <a:latin typeface="Bookman Old Style" pitchFamily="18" charset="0"/>
              </a:rPr>
              <a:t>-хо-хо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251520" y="1700808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Лимпопо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38284"/>
            <a:ext cx="4369668" cy="436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3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Чем </a:t>
            </a:r>
            <a:r>
              <a:rPr lang="ru-RU" sz="3600" dirty="0" smtClean="0">
                <a:latin typeface="Bookman Old Style" pitchFamily="18" charset="0"/>
              </a:rPr>
              <a:t>излечил </a:t>
            </a:r>
            <a:r>
              <a:rPr lang="ru-RU" sz="3600" dirty="0" smtClean="0">
                <a:latin typeface="Bookman Old Style" pitchFamily="18" charset="0"/>
              </a:rPr>
              <a:t>Айболит больных животных в Африке?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+50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227259" y="450912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Гоголем-</a:t>
            </a:r>
            <a:r>
              <a:rPr lang="ru-RU" sz="2000" dirty="0" err="1" smtClean="0">
                <a:latin typeface="Bookman Old Style" pitchFamily="18" charset="0"/>
              </a:rPr>
              <a:t>моголем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223276" y="3068960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Кашей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251520" y="1700808"/>
            <a:ext cx="2420950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Конфетами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31105"/>
            <a:ext cx="4222856" cy="456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7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Как звали главную героиню сказки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+10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4365104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Федора Ивановна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6450632" y="3031411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Федора Федоровна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444208" y="1772816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Федора Егоровна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6405"/>
            <a:ext cx="441325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60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Ч</a:t>
            </a:r>
            <a:r>
              <a:rPr lang="ru-RU" sz="3600" dirty="0" smtClean="0">
                <a:latin typeface="Bookman Old Style" pitchFamily="18" charset="0"/>
              </a:rPr>
              <a:t>то стояло </a:t>
            </a:r>
            <a:r>
              <a:rPr lang="ru-RU" sz="3600" dirty="0" smtClean="0">
                <a:latin typeface="Bookman Old Style" pitchFamily="18" charset="0"/>
              </a:rPr>
              <a:t>на «белой </a:t>
            </a:r>
            <a:r>
              <a:rPr lang="ru-RU" sz="3600" dirty="0" err="1" smtClean="0">
                <a:latin typeface="Bookman Old Style" pitchFamily="18" charset="0"/>
              </a:rPr>
              <a:t>табуреточке</a:t>
            </a:r>
            <a:r>
              <a:rPr lang="ru-RU" sz="3600" dirty="0" smtClean="0">
                <a:latin typeface="Bookman Old Style" pitchFamily="18" charset="0"/>
              </a:rPr>
              <a:t> </a:t>
            </a:r>
            <a:r>
              <a:rPr lang="ru-RU" sz="3600" dirty="0" smtClean="0">
                <a:latin typeface="Bookman Old Style" pitchFamily="18" charset="0"/>
              </a:rPr>
              <a:t>да на вышитой салфеточке»?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+20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4365104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Самовар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450632" y="3031411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Bookman Old Style" pitchFamily="18" charset="0"/>
              </a:rPr>
              <a:t>Т</a:t>
            </a:r>
            <a:r>
              <a:rPr lang="ru-RU" sz="2000" dirty="0" smtClean="0">
                <a:latin typeface="Bookman Old Style" pitchFamily="18" charset="0"/>
              </a:rPr>
              <a:t>елевизор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444208" y="1772816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Ваза с фруктами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6035303" cy="39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3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98178"/>
          </a:xfrm>
        </p:spPr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 </a:t>
            </a:r>
            <a:r>
              <a:rPr lang="ru-RU" sz="3600" dirty="0" smtClean="0">
                <a:latin typeface="Bookman Old Style" pitchFamily="18" charset="0"/>
              </a:rPr>
              <a:t>С кем </a:t>
            </a:r>
            <a:r>
              <a:rPr lang="ru-RU" sz="3600" dirty="0">
                <a:latin typeface="Bookman Old Style" pitchFamily="18" charset="0"/>
              </a:rPr>
              <a:t>осталась бабушка Федора, после того как вся мебель и посуда сбежали от неё?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+30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71917" y="4572922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котом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444208" y="3338736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тараканами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6416499" y="2188453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козой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Кто погнался за посудой Федоры, чтобы воротить её</a:t>
            </a:r>
            <a:r>
              <a:rPr lang="ru-RU" sz="3600" dirty="0" smtClean="0">
                <a:latin typeface="Bookman Old Style" pitchFamily="18" charset="0"/>
              </a:rPr>
              <a:t>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+40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4365104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Стол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6450632" y="3031411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Козы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444208" y="1772816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Коты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45432"/>
            <a:ext cx="496855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3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Кто первый пожалел Федору?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+50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444208" y="4365104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Стол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450632" y="3031411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Скалка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6444208" y="1772816"/>
            <a:ext cx="242095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Чашка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1710"/>
            <a:ext cx="5287547" cy="52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1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0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4649" y="3284984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Доктор Айболит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7615" y="1340768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Муха-цокотуха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276872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Телефон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649" y="404664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Мойдодыр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7615" y="4221088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Федорино горе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630386" y="29665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1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4788024" y="29665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2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5868144" y="29665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3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Скругленный прямоугольник 15">
            <a:hlinkClick r:id="rId6" action="ppaction://hlinksldjump"/>
          </p:cNvPr>
          <p:cNvSpPr/>
          <p:nvPr/>
        </p:nvSpPr>
        <p:spPr>
          <a:xfrm>
            <a:off x="6948264" y="29665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4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>
            <a:hlinkClick r:id="rId7" action="ppaction://hlinksldjump"/>
          </p:cNvPr>
          <p:cNvSpPr/>
          <p:nvPr/>
        </p:nvSpPr>
        <p:spPr>
          <a:xfrm>
            <a:off x="8100391" y="29665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5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8" name="Скругленный прямоугольник 17">
            <a:hlinkClick r:id="rId8" action="ppaction://hlinksldjump"/>
          </p:cNvPr>
          <p:cNvSpPr/>
          <p:nvPr/>
        </p:nvSpPr>
        <p:spPr>
          <a:xfrm>
            <a:off x="3629139" y="123275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1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19" name="Скругленный прямоугольник 18">
            <a:hlinkClick r:id="rId9" action="ppaction://hlinksldjump"/>
          </p:cNvPr>
          <p:cNvSpPr/>
          <p:nvPr/>
        </p:nvSpPr>
        <p:spPr>
          <a:xfrm>
            <a:off x="4786777" y="123275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2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5866897" y="123275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3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21" name="Скругленный прямоугольник 20">
            <a:hlinkClick r:id="rId11" action="ppaction://hlinksldjump"/>
          </p:cNvPr>
          <p:cNvSpPr/>
          <p:nvPr/>
        </p:nvSpPr>
        <p:spPr>
          <a:xfrm>
            <a:off x="6947017" y="123275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4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22" name="Скругленный прямоугольник 21">
            <a:hlinkClick r:id="rId12" action="ppaction://hlinksldjump"/>
          </p:cNvPr>
          <p:cNvSpPr/>
          <p:nvPr/>
        </p:nvSpPr>
        <p:spPr>
          <a:xfrm>
            <a:off x="8099144" y="123275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5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38" name="Скругленный прямоугольник 37">
            <a:hlinkClick r:id="rId13" action="ppaction://hlinksldjump"/>
          </p:cNvPr>
          <p:cNvSpPr/>
          <p:nvPr/>
        </p:nvSpPr>
        <p:spPr>
          <a:xfrm>
            <a:off x="3630386" y="2168860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1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9" name="Скругленный прямоугольник 38">
            <a:hlinkClick r:id="rId14" action="ppaction://hlinksldjump"/>
          </p:cNvPr>
          <p:cNvSpPr/>
          <p:nvPr/>
        </p:nvSpPr>
        <p:spPr>
          <a:xfrm>
            <a:off x="4788024" y="2168860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2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0" name="Скругленный прямоугольник 39">
            <a:hlinkClick r:id="rId15" action="ppaction://hlinksldjump"/>
          </p:cNvPr>
          <p:cNvSpPr/>
          <p:nvPr/>
        </p:nvSpPr>
        <p:spPr>
          <a:xfrm>
            <a:off x="5868144" y="2168860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3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1" name="Скругленный прямоугольник 40">
            <a:hlinkClick r:id="rId16" action="ppaction://hlinksldjump"/>
          </p:cNvPr>
          <p:cNvSpPr/>
          <p:nvPr/>
        </p:nvSpPr>
        <p:spPr>
          <a:xfrm>
            <a:off x="6948264" y="2168860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4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2" name="Скругленный прямоугольник 41">
            <a:hlinkClick r:id="rId17" action="ppaction://hlinksldjump"/>
          </p:cNvPr>
          <p:cNvSpPr/>
          <p:nvPr/>
        </p:nvSpPr>
        <p:spPr>
          <a:xfrm>
            <a:off x="8100391" y="2168860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5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>
            <a:hlinkClick r:id="rId18" action="ppaction://hlinksldjump"/>
          </p:cNvPr>
          <p:cNvSpPr/>
          <p:nvPr/>
        </p:nvSpPr>
        <p:spPr>
          <a:xfrm>
            <a:off x="3629138" y="317697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1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44" name="Скругленный прямоугольник 43">
            <a:hlinkClick r:id="rId19" action="ppaction://hlinksldjump"/>
          </p:cNvPr>
          <p:cNvSpPr/>
          <p:nvPr/>
        </p:nvSpPr>
        <p:spPr>
          <a:xfrm>
            <a:off x="4786776" y="317697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2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45" name="Скругленный прямоугольник 44">
            <a:hlinkClick r:id="rId20" action="ppaction://hlinksldjump"/>
          </p:cNvPr>
          <p:cNvSpPr/>
          <p:nvPr/>
        </p:nvSpPr>
        <p:spPr>
          <a:xfrm>
            <a:off x="5866896" y="317697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3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46" name="Скругленный прямоугольник 45">
            <a:hlinkClick r:id="rId21" action="ppaction://hlinksldjump"/>
          </p:cNvPr>
          <p:cNvSpPr/>
          <p:nvPr/>
        </p:nvSpPr>
        <p:spPr>
          <a:xfrm>
            <a:off x="6947016" y="317697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4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47" name="Скругленный прямоугольник 46">
            <a:hlinkClick r:id="rId22" action="ppaction://hlinksldjump"/>
          </p:cNvPr>
          <p:cNvSpPr/>
          <p:nvPr/>
        </p:nvSpPr>
        <p:spPr>
          <a:xfrm>
            <a:off x="8099143" y="3176972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Bookman Old Style" pitchFamily="18" charset="0"/>
              </a:rPr>
              <a:t>5</a:t>
            </a:r>
            <a:endParaRPr lang="ru-RU" sz="2800" u="sng" dirty="0">
              <a:latin typeface="Bookman Old Style" pitchFamily="18" charset="0"/>
            </a:endParaRPr>
          </a:p>
        </p:txBody>
      </p:sp>
      <p:sp>
        <p:nvSpPr>
          <p:cNvPr id="48" name="Скругленный прямоугольник 47">
            <a:hlinkClick r:id="rId23" action="ppaction://hlinksldjump"/>
          </p:cNvPr>
          <p:cNvSpPr/>
          <p:nvPr/>
        </p:nvSpPr>
        <p:spPr>
          <a:xfrm>
            <a:off x="3614393" y="411307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1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9" name="Скругленный прямоугольник 48">
            <a:hlinkClick r:id="rId24" action="ppaction://hlinksldjump"/>
          </p:cNvPr>
          <p:cNvSpPr/>
          <p:nvPr/>
        </p:nvSpPr>
        <p:spPr>
          <a:xfrm>
            <a:off x="4772031" y="411307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2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0" name="Скругленный прямоугольник 49">
            <a:hlinkClick r:id="rId25" action="ppaction://hlinksldjump"/>
          </p:cNvPr>
          <p:cNvSpPr/>
          <p:nvPr/>
        </p:nvSpPr>
        <p:spPr>
          <a:xfrm>
            <a:off x="5852151" y="411307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3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1" name="Скругленный прямоугольник 50">
            <a:hlinkClick r:id="rId26" action="ppaction://hlinksldjump"/>
          </p:cNvPr>
          <p:cNvSpPr/>
          <p:nvPr/>
        </p:nvSpPr>
        <p:spPr>
          <a:xfrm>
            <a:off x="6932271" y="411307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4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2" name="Скругленный прямоугольник 51">
            <a:hlinkClick r:id="rId27" action="ppaction://hlinksldjump"/>
          </p:cNvPr>
          <p:cNvSpPr/>
          <p:nvPr/>
        </p:nvSpPr>
        <p:spPr>
          <a:xfrm>
            <a:off x="8084398" y="4113076"/>
            <a:ext cx="780535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Bookman Old Style" pitchFamily="18" charset="0"/>
              </a:rPr>
              <a:t>5</a:t>
            </a:r>
            <a:endParaRPr lang="ru-RU" sz="2800" u="sng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4" name="Управляющая кнопка: в конец 53">
            <a:hlinkClick r:id="rId28" action="ppaction://hlinksldjump" highlightClick="1"/>
          </p:cNvPr>
          <p:cNvSpPr/>
          <p:nvPr/>
        </p:nvSpPr>
        <p:spPr>
          <a:xfrm>
            <a:off x="7712806" y="5877272"/>
            <a:ext cx="1168120" cy="864096"/>
          </a:xfrm>
          <a:prstGeom prst="actionButtonE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возврат 3">
            <a:hlinkClick r:id="" action="ppaction://hlinkshowjump?jump=lastslideviewed" highlightClick="1"/>
          </p:cNvPr>
          <p:cNvSpPr/>
          <p:nvPr/>
        </p:nvSpPr>
        <p:spPr>
          <a:xfrm>
            <a:off x="179512" y="5877272"/>
            <a:ext cx="1872208" cy="864096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3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422" y="476672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Bookman Old Style" pitchFamily="18" charset="0"/>
              </a:rPr>
              <a:t>С кем Мойдодыр сравнил грязнулю?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323528" y="1844824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трубочистом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03847" y="2994961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</a:t>
            </a:r>
            <a:r>
              <a:rPr lang="ru-RU" sz="2000" dirty="0" err="1" smtClean="0">
                <a:latin typeface="Bookman Old Style" pitchFamily="18" charset="0"/>
              </a:rPr>
              <a:t>неряхой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23528" y="4077072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С кляксой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7857" l="10000" r="90000">
                        <a14:foregroundMark x1="47556" y1="78714" x2="47556" y2="78714"/>
                        <a14:foregroundMark x1="56444" y1="88286" x2="56444" y2="88286"/>
                        <a14:foregroundMark x1="48333" y1="92429" x2="48333" y2="92429"/>
                        <a14:foregroundMark x1="35667" y1="93143" x2="35667" y2="93143"/>
                        <a14:foregroundMark x1="31889" y1="95857" x2="31889" y2="95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48780"/>
            <a:ext cx="67584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28384" y="5949280"/>
            <a:ext cx="936104" cy="756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+10</a:t>
            </a:r>
            <a:endParaRPr lang="ru-RU" sz="3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422" y="476672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Bookman Old Style" pitchFamily="18" charset="0"/>
              </a:rPr>
              <a:t>Куда убежала от грязнули книга?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323528" y="1844824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Под стол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03847" y="2994961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Под кровать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23528" y="4077072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Под шкаф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8384" y="5949280"/>
            <a:ext cx="936104" cy="756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+20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82786"/>
            <a:ext cx="3792761" cy="52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7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Bookman Old Style" pitchFamily="18" charset="0"/>
              </a:rPr>
              <a:t>Во что ударил </a:t>
            </a:r>
            <a:r>
              <a:rPr lang="ru-RU" sz="3600" dirty="0" err="1" smtClean="0">
                <a:latin typeface="Bookman Old Style" pitchFamily="18" charset="0"/>
              </a:rPr>
              <a:t>Мойдодыр</a:t>
            </a:r>
            <a:r>
              <a:rPr lang="ru-RU" sz="3600" dirty="0" smtClean="0">
                <a:latin typeface="Bookman Old Style" pitchFamily="18" charset="0"/>
              </a:rPr>
              <a:t>, </a:t>
            </a:r>
            <a:r>
              <a:rPr lang="ru-RU" sz="3600" dirty="0">
                <a:latin typeface="Bookman Old Style" pitchFamily="18" charset="0"/>
              </a:rPr>
              <a:t>когда звал своих помощников?</a:t>
            </a:r>
          </a:p>
          <a:p>
            <a:pPr marL="0" indent="0" algn="ctr">
              <a:buNone/>
            </a:pPr>
            <a:endParaRPr lang="ru-RU" sz="3600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323528" y="1844824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 барабан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03847" y="2940530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 медный таз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23528" y="4077072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В дыряво корыто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8384" y="5949280"/>
            <a:ext cx="936104" cy="756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+30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19" y="1628800"/>
            <a:ext cx="5702069" cy="427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0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Bookman Old Style" pitchFamily="18" charset="0"/>
              </a:rPr>
              <a:t>Кто преследовал грязнулю по улицам города?</a:t>
            </a:r>
          </a:p>
          <a:p>
            <a:pPr marL="0" indent="0" algn="ctr">
              <a:buNone/>
            </a:pPr>
            <a:endParaRPr lang="ru-RU" sz="3600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323528" y="1844824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Щётка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303847" y="2994961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Мойдодыр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23528" y="4077072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Мочалка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8384" y="5949280"/>
            <a:ext cx="936104" cy="756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+40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3888432" cy="429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3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Bookman Old Style" pitchFamily="18" charset="0"/>
              </a:rPr>
              <a:t>Что из вещей первым вернулось в руки уже чистого грязнули?</a:t>
            </a:r>
          </a:p>
          <a:p>
            <a:pPr marL="0" indent="0" algn="ctr">
              <a:buNone/>
            </a:pPr>
            <a:endParaRPr lang="ru-RU" sz="3600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323528" y="1844824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Брюки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03847" y="2994961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Книжка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23528" y="4077072"/>
            <a:ext cx="230425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Шорты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8384" y="5949280"/>
            <a:ext cx="936104" cy="756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+50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3600400" cy="451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4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Bookman Old Style" pitchFamily="18" charset="0"/>
              </a:rPr>
              <a:t>По какому поводу Муха-Цокотуха позвала себе гостей?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28384" y="5877272"/>
            <a:ext cx="953469" cy="836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+10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6084168" y="184482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На день </a:t>
            </a:r>
            <a:r>
              <a:rPr lang="ru-RU" sz="2000" dirty="0" smtClean="0">
                <a:latin typeface="Bookman Old Style" pitchFamily="18" charset="0"/>
              </a:rPr>
              <a:t>рождения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6107895" y="2924944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Просто так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6107895" y="4077072"/>
            <a:ext cx="242095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Похвастаться денежкой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955005" cy="46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9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462</Words>
  <Application>Microsoft Office PowerPoint</Application>
  <PresentationFormat>Экран (4:3)</PresentationFormat>
  <Paragraphs>158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лица</vt:lpstr>
      <vt:lpstr>В мире сказок Корнея Ивановича Чуковского</vt:lpstr>
      <vt:lpstr>Правила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какому поводу Муха-Цокотуха позвала себе гостей?</vt:lpstr>
      <vt:lpstr>Чем Муха угощала бабочку?</vt:lpstr>
      <vt:lpstr>Что нашла Муха на поле?</vt:lpstr>
      <vt:lpstr>Кто хотел погубить Муху-цокотуху?</vt:lpstr>
      <vt:lpstr>Самоварная цена?</vt:lpstr>
      <vt:lpstr>С чьего телефона звонил слон?</vt:lpstr>
      <vt:lpstr>Что попросил прислать крокодил? </vt:lpstr>
      <vt:lpstr>Кто из звонивших зверей был большой любитель чтения?</vt:lpstr>
      <vt:lpstr>На чью просьбу откликнулся хозяин телефона?</vt:lpstr>
      <vt:lpstr>Каким по счёту позвонил крокодил?</vt:lpstr>
      <vt:lpstr>Место, где сидел доктор Айболит</vt:lpstr>
      <vt:lpstr>Что вылечил зайчику доктор Айболит?</vt:lpstr>
      <vt:lpstr>Кто укусил лису, которая пришла к Айболиту?</vt:lpstr>
      <vt:lpstr>Какое слово твердил Айболит, когда добирался в Африку?</vt:lpstr>
      <vt:lpstr>Чем излечил Айболит больных животных в Африке?</vt:lpstr>
      <vt:lpstr>Как звали главную героиню сказки?</vt:lpstr>
      <vt:lpstr>Что стояло на «белой табуреточке да на вышитой салфеточке»?</vt:lpstr>
      <vt:lpstr> С кем осталась бабушка Федора, после того как вся мебель и посуда сбежали от неё?</vt:lpstr>
      <vt:lpstr>Кто погнался за посудой Федоры, чтобы воротить её?</vt:lpstr>
      <vt:lpstr>Кто первый пожалел Федору?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</cp:lastModifiedBy>
  <cp:revision>19</cp:revision>
  <dcterms:created xsi:type="dcterms:W3CDTF">2022-02-22T08:23:33Z</dcterms:created>
  <dcterms:modified xsi:type="dcterms:W3CDTF">2022-02-22T14:00:05Z</dcterms:modified>
</cp:coreProperties>
</file>