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2.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63.xml" ContentType="application/vnd.openxmlformats-officedocument.presentationml.notesSlide+xml"/>
  <Override PartName="/ppt/tags/tag8.xml" ContentType="application/vnd.openxmlformats-officedocument.presentationml.tags+xml"/>
  <Override PartName="/ppt/notesSlides/notesSlide64.xml" ContentType="application/vnd.openxmlformats-officedocument.presentationml.notesSlide+xml"/>
  <Override PartName="/ppt/tags/tag9.xml" ContentType="application/vnd.openxmlformats-officedocument.presentationml.tags+xml"/>
  <Override PartName="/ppt/notesSlides/notesSlide65.xml" ContentType="application/vnd.openxmlformats-officedocument.presentationml.notesSlide+xml"/>
  <Override PartName="/ppt/tags/tag10.xml" ContentType="application/vnd.openxmlformats-officedocument.presentationml.tags+xml"/>
  <Override PartName="/ppt/notesSlides/notesSlide66.xml" ContentType="application/vnd.openxmlformats-officedocument.presentationml.notesSlide+xml"/>
  <Override PartName="/ppt/tags/tag11.xml" ContentType="application/vnd.openxmlformats-officedocument.presentationml.tags+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tags/tag12.xml" ContentType="application/vnd.openxmlformats-officedocument.presentationml.tags+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73.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notesSlides/notesSlide74.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notesSlides/notesSlide75.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notesSlides/notesSlide76.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notesSlides/notesSlide77.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9"/>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73" r:id="rId14"/>
    <p:sldId id="274" r:id="rId15"/>
    <p:sldId id="275" r:id="rId16"/>
    <p:sldId id="270" r:id="rId17"/>
    <p:sldId id="269" r:id="rId18"/>
    <p:sldId id="281" r:id="rId19"/>
    <p:sldId id="282" r:id="rId20"/>
    <p:sldId id="283" r:id="rId21"/>
    <p:sldId id="284" r:id="rId22"/>
    <p:sldId id="285" r:id="rId23"/>
    <p:sldId id="276" r:id="rId24"/>
    <p:sldId id="277" r:id="rId25"/>
    <p:sldId id="278" r:id="rId26"/>
    <p:sldId id="279" r:id="rId27"/>
    <p:sldId id="280" r:id="rId28"/>
    <p:sldId id="286" r:id="rId29"/>
    <p:sldId id="287" r:id="rId30"/>
    <p:sldId id="290" r:id="rId31"/>
    <p:sldId id="291" r:id="rId32"/>
    <p:sldId id="297" r:id="rId33"/>
    <p:sldId id="298" r:id="rId34"/>
    <p:sldId id="299" r:id="rId35"/>
    <p:sldId id="292" r:id="rId36"/>
    <p:sldId id="294" r:id="rId37"/>
    <p:sldId id="296" r:id="rId38"/>
    <p:sldId id="300" r:id="rId39"/>
    <p:sldId id="340" r:id="rId40"/>
    <p:sldId id="341" r:id="rId41"/>
    <p:sldId id="342" r:id="rId42"/>
    <p:sldId id="343" r:id="rId43"/>
    <p:sldId id="301" r:id="rId44"/>
    <p:sldId id="302" r:id="rId45"/>
    <p:sldId id="305" r:id="rId46"/>
    <p:sldId id="303" r:id="rId47"/>
    <p:sldId id="304" r:id="rId48"/>
    <p:sldId id="306" r:id="rId49"/>
    <p:sldId id="307" r:id="rId50"/>
    <p:sldId id="308" r:id="rId51"/>
    <p:sldId id="309" r:id="rId52"/>
    <p:sldId id="310" r:id="rId53"/>
    <p:sldId id="311" r:id="rId54"/>
    <p:sldId id="312" r:id="rId55"/>
    <p:sldId id="344" r:id="rId56"/>
    <p:sldId id="346" r:id="rId57"/>
    <p:sldId id="345" r:id="rId58"/>
    <p:sldId id="314" r:id="rId59"/>
    <p:sldId id="271" r:id="rId60"/>
    <p:sldId id="272" r:id="rId61"/>
    <p:sldId id="288" r:id="rId62"/>
    <p:sldId id="289"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 id="331" r:id="rId80"/>
    <p:sldId id="332" r:id="rId81"/>
    <p:sldId id="333" r:id="rId82"/>
    <p:sldId id="334" r:id="rId83"/>
    <p:sldId id="335" r:id="rId84"/>
    <p:sldId id="336" r:id="rId85"/>
    <p:sldId id="337" r:id="rId86"/>
    <p:sldId id="338" r:id="rId87"/>
    <p:sldId id="339" r:id="rId88"/>
  </p:sldIdLst>
  <p:sldSz cx="9144000" cy="6858000" type="screen4x3"/>
  <p:notesSz cx="6858000" cy="9144000"/>
  <p:custDataLst>
    <p:tags r:id="rId90"/>
  </p:custData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F6858"/>
    <a:srgbClr val="093D34"/>
    <a:srgbClr val="0F6557"/>
  </p:clrMru>
  <p:extLst>
    <p:ext uri="{E76CE94A-603C-4142-B9EB-6D1370010A27}">
      <p14:discardImageEditData xmlns:p14="http://schemas.microsoft.com/office/powerpoint/2010/main" val="0"/>
    </p:ext>
    <p:ext uri="{D31A062A-798A-4329-ABDD-BBA856620510}">
      <p14:defaultImageDpi xmlns:p14="http://schemas.microsoft.com/office/powerpoint/2010/main" val="96"/>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04"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ags" Target="tags/tag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83754D7-3AFB-466F-88CF-149F8B1423F6}" type="datetimeFigureOut">
              <a:rPr lang="fr-FR" smtClean="0"/>
              <a:t>12/10/2021</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8CB5692-6263-4EAE-9C61-97624F74ECA4}" type="slidenum">
              <a:rPr lang="fr-FR" smtClean="0"/>
              <a:t>‹N°›</a:t>
            </a:fld>
            <a:endParaRPr lang="fr-FR"/>
          </a:p>
        </p:txBody>
      </p:sp>
    </p:spTree>
    <p:extLst>
      <p:ext uri="{BB962C8B-B14F-4D97-AF65-F5344CB8AC3E}">
        <p14:creationId xmlns:p14="http://schemas.microsoft.com/office/powerpoint/2010/main" val="23769526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8CB5692-6263-4EAE-9C61-97624F74ECA4}" type="slidenum">
              <a:rPr lang="fr-FR" smtClean="0"/>
              <a:t>1</a:t>
            </a:fld>
            <a:endParaRPr lang="fr-FR"/>
          </a:p>
        </p:txBody>
      </p:sp>
    </p:spTree>
    <p:extLst>
      <p:ext uri="{BB962C8B-B14F-4D97-AF65-F5344CB8AC3E}">
        <p14:creationId xmlns:p14="http://schemas.microsoft.com/office/powerpoint/2010/main" val="19452604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8CB5692-6263-4EAE-9C61-97624F74ECA4}" type="slidenum">
              <a:rPr lang="fr-FR" smtClean="0"/>
              <a:t>10</a:t>
            </a:fld>
            <a:endParaRPr lang="fr-FR"/>
          </a:p>
        </p:txBody>
      </p:sp>
    </p:spTree>
    <p:extLst>
      <p:ext uri="{BB962C8B-B14F-4D97-AF65-F5344CB8AC3E}">
        <p14:creationId xmlns:p14="http://schemas.microsoft.com/office/powerpoint/2010/main" val="30730999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8CB5692-6263-4EAE-9C61-97624F74ECA4}" type="slidenum">
              <a:rPr lang="fr-FR" smtClean="0"/>
              <a:t>11</a:t>
            </a:fld>
            <a:endParaRPr lang="fr-FR"/>
          </a:p>
        </p:txBody>
      </p:sp>
    </p:spTree>
    <p:extLst>
      <p:ext uri="{BB962C8B-B14F-4D97-AF65-F5344CB8AC3E}">
        <p14:creationId xmlns:p14="http://schemas.microsoft.com/office/powerpoint/2010/main" val="13232956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8CB5692-6263-4EAE-9C61-97624F74ECA4}" type="slidenum">
              <a:rPr lang="fr-FR" smtClean="0"/>
              <a:t>12</a:t>
            </a:fld>
            <a:endParaRPr lang="fr-FR"/>
          </a:p>
        </p:txBody>
      </p:sp>
    </p:spTree>
    <p:extLst>
      <p:ext uri="{BB962C8B-B14F-4D97-AF65-F5344CB8AC3E}">
        <p14:creationId xmlns:p14="http://schemas.microsoft.com/office/powerpoint/2010/main" val="32450274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8CB5692-6263-4EAE-9C61-97624F74ECA4}" type="slidenum">
              <a:rPr lang="fr-FR" smtClean="0"/>
              <a:t>13</a:t>
            </a:fld>
            <a:endParaRPr lang="fr-FR"/>
          </a:p>
        </p:txBody>
      </p:sp>
    </p:spTree>
    <p:extLst>
      <p:ext uri="{BB962C8B-B14F-4D97-AF65-F5344CB8AC3E}">
        <p14:creationId xmlns:p14="http://schemas.microsoft.com/office/powerpoint/2010/main" val="37385840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8CB5692-6263-4EAE-9C61-97624F74ECA4}" type="slidenum">
              <a:rPr lang="fr-FR" smtClean="0"/>
              <a:t>14</a:t>
            </a:fld>
            <a:endParaRPr lang="fr-FR"/>
          </a:p>
        </p:txBody>
      </p:sp>
    </p:spTree>
    <p:extLst>
      <p:ext uri="{BB962C8B-B14F-4D97-AF65-F5344CB8AC3E}">
        <p14:creationId xmlns:p14="http://schemas.microsoft.com/office/powerpoint/2010/main" val="4687768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8CB5692-6263-4EAE-9C61-97624F74ECA4}" type="slidenum">
              <a:rPr lang="fr-FR" smtClean="0"/>
              <a:t>15</a:t>
            </a:fld>
            <a:endParaRPr lang="fr-FR"/>
          </a:p>
        </p:txBody>
      </p:sp>
    </p:spTree>
    <p:extLst>
      <p:ext uri="{BB962C8B-B14F-4D97-AF65-F5344CB8AC3E}">
        <p14:creationId xmlns:p14="http://schemas.microsoft.com/office/powerpoint/2010/main" val="39817454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8CB5692-6263-4EAE-9C61-97624F74ECA4}" type="slidenum">
              <a:rPr lang="fr-FR" smtClean="0"/>
              <a:t>16</a:t>
            </a:fld>
            <a:endParaRPr lang="fr-FR"/>
          </a:p>
        </p:txBody>
      </p:sp>
    </p:spTree>
    <p:extLst>
      <p:ext uri="{BB962C8B-B14F-4D97-AF65-F5344CB8AC3E}">
        <p14:creationId xmlns:p14="http://schemas.microsoft.com/office/powerpoint/2010/main" val="18203125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8CB5692-6263-4EAE-9C61-97624F74ECA4}" type="slidenum">
              <a:rPr lang="fr-FR" smtClean="0"/>
              <a:t>17</a:t>
            </a:fld>
            <a:endParaRPr lang="fr-FR"/>
          </a:p>
        </p:txBody>
      </p:sp>
    </p:spTree>
    <p:extLst>
      <p:ext uri="{BB962C8B-B14F-4D97-AF65-F5344CB8AC3E}">
        <p14:creationId xmlns:p14="http://schemas.microsoft.com/office/powerpoint/2010/main" val="26007966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8CB5692-6263-4EAE-9C61-97624F74ECA4}" type="slidenum">
              <a:rPr lang="fr-FR" smtClean="0"/>
              <a:t>18</a:t>
            </a:fld>
            <a:endParaRPr lang="fr-FR"/>
          </a:p>
        </p:txBody>
      </p:sp>
    </p:spTree>
    <p:extLst>
      <p:ext uri="{BB962C8B-B14F-4D97-AF65-F5344CB8AC3E}">
        <p14:creationId xmlns:p14="http://schemas.microsoft.com/office/powerpoint/2010/main" val="13748584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8CB5692-6263-4EAE-9C61-97624F74ECA4}" type="slidenum">
              <a:rPr lang="fr-FR" smtClean="0"/>
              <a:t>19</a:t>
            </a:fld>
            <a:endParaRPr lang="fr-FR"/>
          </a:p>
        </p:txBody>
      </p:sp>
    </p:spTree>
    <p:extLst>
      <p:ext uri="{BB962C8B-B14F-4D97-AF65-F5344CB8AC3E}">
        <p14:creationId xmlns:p14="http://schemas.microsoft.com/office/powerpoint/2010/main" val="794739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8CB5692-6263-4EAE-9C61-97624F74ECA4}" type="slidenum">
              <a:rPr lang="fr-FR" smtClean="0"/>
              <a:t>2</a:t>
            </a:fld>
            <a:endParaRPr lang="fr-FR"/>
          </a:p>
        </p:txBody>
      </p:sp>
    </p:spTree>
    <p:extLst>
      <p:ext uri="{BB962C8B-B14F-4D97-AF65-F5344CB8AC3E}">
        <p14:creationId xmlns:p14="http://schemas.microsoft.com/office/powerpoint/2010/main" val="3638862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8CB5692-6263-4EAE-9C61-97624F74ECA4}" type="slidenum">
              <a:rPr lang="fr-FR" smtClean="0"/>
              <a:t>20</a:t>
            </a:fld>
            <a:endParaRPr lang="fr-FR"/>
          </a:p>
        </p:txBody>
      </p:sp>
    </p:spTree>
    <p:extLst>
      <p:ext uri="{BB962C8B-B14F-4D97-AF65-F5344CB8AC3E}">
        <p14:creationId xmlns:p14="http://schemas.microsoft.com/office/powerpoint/2010/main" val="28344596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8CB5692-6263-4EAE-9C61-97624F74ECA4}" type="slidenum">
              <a:rPr lang="fr-FR" smtClean="0"/>
              <a:t>21</a:t>
            </a:fld>
            <a:endParaRPr lang="fr-FR"/>
          </a:p>
        </p:txBody>
      </p:sp>
    </p:spTree>
    <p:extLst>
      <p:ext uri="{BB962C8B-B14F-4D97-AF65-F5344CB8AC3E}">
        <p14:creationId xmlns:p14="http://schemas.microsoft.com/office/powerpoint/2010/main" val="22548133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8CB5692-6263-4EAE-9C61-97624F74ECA4}" type="slidenum">
              <a:rPr lang="fr-FR" smtClean="0"/>
              <a:t>22</a:t>
            </a:fld>
            <a:endParaRPr lang="fr-FR"/>
          </a:p>
        </p:txBody>
      </p:sp>
    </p:spTree>
    <p:extLst>
      <p:ext uri="{BB962C8B-B14F-4D97-AF65-F5344CB8AC3E}">
        <p14:creationId xmlns:p14="http://schemas.microsoft.com/office/powerpoint/2010/main" val="5857172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8CB5692-6263-4EAE-9C61-97624F74ECA4}" type="slidenum">
              <a:rPr lang="fr-FR" smtClean="0"/>
              <a:t>23</a:t>
            </a:fld>
            <a:endParaRPr lang="fr-FR"/>
          </a:p>
        </p:txBody>
      </p:sp>
    </p:spTree>
    <p:extLst>
      <p:ext uri="{BB962C8B-B14F-4D97-AF65-F5344CB8AC3E}">
        <p14:creationId xmlns:p14="http://schemas.microsoft.com/office/powerpoint/2010/main" val="4335602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8CB5692-6263-4EAE-9C61-97624F74ECA4}" type="slidenum">
              <a:rPr lang="fr-FR" smtClean="0"/>
              <a:t>24</a:t>
            </a:fld>
            <a:endParaRPr lang="fr-FR"/>
          </a:p>
        </p:txBody>
      </p:sp>
    </p:spTree>
    <p:extLst>
      <p:ext uri="{BB962C8B-B14F-4D97-AF65-F5344CB8AC3E}">
        <p14:creationId xmlns:p14="http://schemas.microsoft.com/office/powerpoint/2010/main" val="17580080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8CB5692-6263-4EAE-9C61-97624F74ECA4}" type="slidenum">
              <a:rPr lang="fr-FR" smtClean="0"/>
              <a:t>25</a:t>
            </a:fld>
            <a:endParaRPr lang="fr-FR"/>
          </a:p>
        </p:txBody>
      </p:sp>
    </p:spTree>
    <p:extLst>
      <p:ext uri="{BB962C8B-B14F-4D97-AF65-F5344CB8AC3E}">
        <p14:creationId xmlns:p14="http://schemas.microsoft.com/office/powerpoint/2010/main" val="21875276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8CB5692-6263-4EAE-9C61-97624F74ECA4}" type="slidenum">
              <a:rPr lang="fr-FR" smtClean="0"/>
              <a:t>26</a:t>
            </a:fld>
            <a:endParaRPr lang="fr-FR"/>
          </a:p>
        </p:txBody>
      </p:sp>
    </p:spTree>
    <p:extLst>
      <p:ext uri="{BB962C8B-B14F-4D97-AF65-F5344CB8AC3E}">
        <p14:creationId xmlns:p14="http://schemas.microsoft.com/office/powerpoint/2010/main" val="16841213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8CB5692-6263-4EAE-9C61-97624F74ECA4}" type="slidenum">
              <a:rPr lang="fr-FR" smtClean="0"/>
              <a:t>27</a:t>
            </a:fld>
            <a:endParaRPr lang="fr-FR"/>
          </a:p>
        </p:txBody>
      </p:sp>
    </p:spTree>
    <p:extLst>
      <p:ext uri="{BB962C8B-B14F-4D97-AF65-F5344CB8AC3E}">
        <p14:creationId xmlns:p14="http://schemas.microsoft.com/office/powerpoint/2010/main" val="40405755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8CB5692-6263-4EAE-9C61-97624F74ECA4}" type="slidenum">
              <a:rPr lang="fr-FR" smtClean="0"/>
              <a:t>28</a:t>
            </a:fld>
            <a:endParaRPr lang="fr-FR"/>
          </a:p>
        </p:txBody>
      </p:sp>
    </p:spTree>
    <p:extLst>
      <p:ext uri="{BB962C8B-B14F-4D97-AF65-F5344CB8AC3E}">
        <p14:creationId xmlns:p14="http://schemas.microsoft.com/office/powerpoint/2010/main" val="8007100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8CB5692-6263-4EAE-9C61-97624F74ECA4}" type="slidenum">
              <a:rPr lang="fr-FR" smtClean="0"/>
              <a:t>29</a:t>
            </a:fld>
            <a:endParaRPr lang="fr-FR"/>
          </a:p>
        </p:txBody>
      </p:sp>
    </p:spTree>
    <p:extLst>
      <p:ext uri="{BB962C8B-B14F-4D97-AF65-F5344CB8AC3E}">
        <p14:creationId xmlns:p14="http://schemas.microsoft.com/office/powerpoint/2010/main" val="30681506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8CB5692-6263-4EAE-9C61-97624F74ECA4}" type="slidenum">
              <a:rPr lang="fr-FR" smtClean="0"/>
              <a:t>3</a:t>
            </a:fld>
            <a:endParaRPr lang="fr-FR"/>
          </a:p>
        </p:txBody>
      </p:sp>
    </p:spTree>
    <p:extLst>
      <p:ext uri="{BB962C8B-B14F-4D97-AF65-F5344CB8AC3E}">
        <p14:creationId xmlns:p14="http://schemas.microsoft.com/office/powerpoint/2010/main" val="22979597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8CB5692-6263-4EAE-9C61-97624F74ECA4}" type="slidenum">
              <a:rPr lang="fr-FR" smtClean="0"/>
              <a:t>30</a:t>
            </a:fld>
            <a:endParaRPr lang="fr-FR"/>
          </a:p>
        </p:txBody>
      </p:sp>
    </p:spTree>
    <p:extLst>
      <p:ext uri="{BB962C8B-B14F-4D97-AF65-F5344CB8AC3E}">
        <p14:creationId xmlns:p14="http://schemas.microsoft.com/office/powerpoint/2010/main" val="3712228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8CB5692-6263-4EAE-9C61-97624F74ECA4}" type="slidenum">
              <a:rPr lang="fr-FR" smtClean="0"/>
              <a:t>31</a:t>
            </a:fld>
            <a:endParaRPr lang="fr-FR"/>
          </a:p>
        </p:txBody>
      </p:sp>
    </p:spTree>
    <p:extLst>
      <p:ext uri="{BB962C8B-B14F-4D97-AF65-F5344CB8AC3E}">
        <p14:creationId xmlns:p14="http://schemas.microsoft.com/office/powerpoint/2010/main" val="30586564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8CB5692-6263-4EAE-9C61-97624F74ECA4}" type="slidenum">
              <a:rPr lang="fr-FR" smtClean="0"/>
              <a:t>32</a:t>
            </a:fld>
            <a:endParaRPr lang="fr-FR"/>
          </a:p>
        </p:txBody>
      </p:sp>
    </p:spTree>
    <p:extLst>
      <p:ext uri="{BB962C8B-B14F-4D97-AF65-F5344CB8AC3E}">
        <p14:creationId xmlns:p14="http://schemas.microsoft.com/office/powerpoint/2010/main" val="661506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8CB5692-6263-4EAE-9C61-97624F74ECA4}" type="slidenum">
              <a:rPr lang="fr-FR" smtClean="0"/>
              <a:t>33</a:t>
            </a:fld>
            <a:endParaRPr lang="fr-FR"/>
          </a:p>
        </p:txBody>
      </p:sp>
    </p:spTree>
    <p:extLst>
      <p:ext uri="{BB962C8B-B14F-4D97-AF65-F5344CB8AC3E}">
        <p14:creationId xmlns:p14="http://schemas.microsoft.com/office/powerpoint/2010/main" val="37344411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8CB5692-6263-4EAE-9C61-97624F74ECA4}" type="slidenum">
              <a:rPr lang="fr-FR" smtClean="0"/>
              <a:t>34</a:t>
            </a:fld>
            <a:endParaRPr lang="fr-FR"/>
          </a:p>
        </p:txBody>
      </p:sp>
    </p:spTree>
    <p:extLst>
      <p:ext uri="{BB962C8B-B14F-4D97-AF65-F5344CB8AC3E}">
        <p14:creationId xmlns:p14="http://schemas.microsoft.com/office/powerpoint/2010/main" val="14566159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8CB5692-6263-4EAE-9C61-97624F74ECA4}" type="slidenum">
              <a:rPr lang="fr-FR" smtClean="0"/>
              <a:t>35</a:t>
            </a:fld>
            <a:endParaRPr lang="fr-FR"/>
          </a:p>
        </p:txBody>
      </p:sp>
    </p:spTree>
    <p:extLst>
      <p:ext uri="{BB962C8B-B14F-4D97-AF65-F5344CB8AC3E}">
        <p14:creationId xmlns:p14="http://schemas.microsoft.com/office/powerpoint/2010/main" val="5060045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8CB5692-6263-4EAE-9C61-97624F74ECA4}" type="slidenum">
              <a:rPr lang="fr-FR" smtClean="0"/>
              <a:t>36</a:t>
            </a:fld>
            <a:endParaRPr lang="fr-FR"/>
          </a:p>
        </p:txBody>
      </p:sp>
    </p:spTree>
    <p:extLst>
      <p:ext uri="{BB962C8B-B14F-4D97-AF65-F5344CB8AC3E}">
        <p14:creationId xmlns:p14="http://schemas.microsoft.com/office/powerpoint/2010/main" val="2797512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8CB5692-6263-4EAE-9C61-97624F74ECA4}" type="slidenum">
              <a:rPr lang="fr-FR" smtClean="0"/>
              <a:t>37</a:t>
            </a:fld>
            <a:endParaRPr lang="fr-FR"/>
          </a:p>
        </p:txBody>
      </p:sp>
    </p:spTree>
    <p:extLst>
      <p:ext uri="{BB962C8B-B14F-4D97-AF65-F5344CB8AC3E}">
        <p14:creationId xmlns:p14="http://schemas.microsoft.com/office/powerpoint/2010/main" val="40465312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8CB5692-6263-4EAE-9C61-97624F74ECA4}" type="slidenum">
              <a:rPr lang="fr-FR" smtClean="0"/>
              <a:t>38</a:t>
            </a:fld>
            <a:endParaRPr lang="fr-FR"/>
          </a:p>
        </p:txBody>
      </p:sp>
    </p:spTree>
    <p:extLst>
      <p:ext uri="{BB962C8B-B14F-4D97-AF65-F5344CB8AC3E}">
        <p14:creationId xmlns:p14="http://schemas.microsoft.com/office/powerpoint/2010/main" val="23126688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8CB5692-6263-4EAE-9C61-97624F74ECA4}" type="slidenum">
              <a:rPr lang="fr-FR" smtClean="0"/>
              <a:t>39</a:t>
            </a:fld>
            <a:endParaRPr lang="fr-FR"/>
          </a:p>
        </p:txBody>
      </p:sp>
    </p:spTree>
    <p:extLst>
      <p:ext uri="{BB962C8B-B14F-4D97-AF65-F5344CB8AC3E}">
        <p14:creationId xmlns:p14="http://schemas.microsoft.com/office/powerpoint/2010/main" val="13620752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8CB5692-6263-4EAE-9C61-97624F74ECA4}" type="slidenum">
              <a:rPr lang="fr-FR" smtClean="0"/>
              <a:t>4</a:t>
            </a:fld>
            <a:endParaRPr lang="fr-FR"/>
          </a:p>
        </p:txBody>
      </p:sp>
    </p:spTree>
    <p:extLst>
      <p:ext uri="{BB962C8B-B14F-4D97-AF65-F5344CB8AC3E}">
        <p14:creationId xmlns:p14="http://schemas.microsoft.com/office/powerpoint/2010/main" val="6278824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8CB5692-6263-4EAE-9C61-97624F74ECA4}" type="slidenum">
              <a:rPr lang="fr-FR" smtClean="0"/>
              <a:t>40</a:t>
            </a:fld>
            <a:endParaRPr lang="fr-FR"/>
          </a:p>
        </p:txBody>
      </p:sp>
    </p:spTree>
    <p:extLst>
      <p:ext uri="{BB962C8B-B14F-4D97-AF65-F5344CB8AC3E}">
        <p14:creationId xmlns:p14="http://schemas.microsoft.com/office/powerpoint/2010/main" val="19691684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8CB5692-6263-4EAE-9C61-97624F74ECA4}" type="slidenum">
              <a:rPr lang="fr-FR" smtClean="0"/>
              <a:t>41</a:t>
            </a:fld>
            <a:endParaRPr lang="fr-FR"/>
          </a:p>
        </p:txBody>
      </p:sp>
    </p:spTree>
    <p:extLst>
      <p:ext uri="{BB962C8B-B14F-4D97-AF65-F5344CB8AC3E}">
        <p14:creationId xmlns:p14="http://schemas.microsoft.com/office/powerpoint/2010/main" val="20646182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8CB5692-6263-4EAE-9C61-97624F74ECA4}" type="slidenum">
              <a:rPr lang="fr-FR" smtClean="0"/>
              <a:t>42</a:t>
            </a:fld>
            <a:endParaRPr lang="fr-FR"/>
          </a:p>
        </p:txBody>
      </p:sp>
    </p:spTree>
    <p:extLst>
      <p:ext uri="{BB962C8B-B14F-4D97-AF65-F5344CB8AC3E}">
        <p14:creationId xmlns:p14="http://schemas.microsoft.com/office/powerpoint/2010/main" val="23517253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8CB5692-6263-4EAE-9C61-97624F74ECA4}" type="slidenum">
              <a:rPr lang="fr-FR" smtClean="0"/>
              <a:t>43</a:t>
            </a:fld>
            <a:endParaRPr lang="fr-FR"/>
          </a:p>
        </p:txBody>
      </p:sp>
    </p:spTree>
    <p:extLst>
      <p:ext uri="{BB962C8B-B14F-4D97-AF65-F5344CB8AC3E}">
        <p14:creationId xmlns:p14="http://schemas.microsoft.com/office/powerpoint/2010/main" val="39586734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8CB5692-6263-4EAE-9C61-97624F74ECA4}" type="slidenum">
              <a:rPr lang="fr-FR" smtClean="0"/>
              <a:t>44</a:t>
            </a:fld>
            <a:endParaRPr lang="fr-FR"/>
          </a:p>
        </p:txBody>
      </p:sp>
    </p:spTree>
    <p:extLst>
      <p:ext uri="{BB962C8B-B14F-4D97-AF65-F5344CB8AC3E}">
        <p14:creationId xmlns:p14="http://schemas.microsoft.com/office/powerpoint/2010/main" val="2314567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8CB5692-6263-4EAE-9C61-97624F74ECA4}" type="slidenum">
              <a:rPr lang="fr-FR" smtClean="0"/>
              <a:t>45</a:t>
            </a:fld>
            <a:endParaRPr lang="fr-FR"/>
          </a:p>
        </p:txBody>
      </p:sp>
    </p:spTree>
    <p:extLst>
      <p:ext uri="{BB962C8B-B14F-4D97-AF65-F5344CB8AC3E}">
        <p14:creationId xmlns:p14="http://schemas.microsoft.com/office/powerpoint/2010/main" val="15521971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8CB5692-6263-4EAE-9C61-97624F74ECA4}" type="slidenum">
              <a:rPr lang="fr-FR" smtClean="0"/>
              <a:t>46</a:t>
            </a:fld>
            <a:endParaRPr lang="fr-FR"/>
          </a:p>
        </p:txBody>
      </p:sp>
    </p:spTree>
    <p:extLst>
      <p:ext uri="{BB962C8B-B14F-4D97-AF65-F5344CB8AC3E}">
        <p14:creationId xmlns:p14="http://schemas.microsoft.com/office/powerpoint/2010/main" val="8610271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8CB5692-6263-4EAE-9C61-97624F74ECA4}" type="slidenum">
              <a:rPr lang="fr-FR" smtClean="0"/>
              <a:t>47</a:t>
            </a:fld>
            <a:endParaRPr lang="fr-FR"/>
          </a:p>
        </p:txBody>
      </p:sp>
    </p:spTree>
    <p:extLst>
      <p:ext uri="{BB962C8B-B14F-4D97-AF65-F5344CB8AC3E}">
        <p14:creationId xmlns:p14="http://schemas.microsoft.com/office/powerpoint/2010/main" val="50280151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8CB5692-6263-4EAE-9C61-97624F74ECA4}" type="slidenum">
              <a:rPr lang="fr-FR" smtClean="0"/>
              <a:t>48</a:t>
            </a:fld>
            <a:endParaRPr lang="fr-FR"/>
          </a:p>
        </p:txBody>
      </p:sp>
    </p:spTree>
    <p:extLst>
      <p:ext uri="{BB962C8B-B14F-4D97-AF65-F5344CB8AC3E}">
        <p14:creationId xmlns:p14="http://schemas.microsoft.com/office/powerpoint/2010/main" val="99448452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8CB5692-6263-4EAE-9C61-97624F74ECA4}" type="slidenum">
              <a:rPr lang="fr-FR" smtClean="0"/>
              <a:t>49</a:t>
            </a:fld>
            <a:endParaRPr lang="fr-FR"/>
          </a:p>
        </p:txBody>
      </p:sp>
    </p:spTree>
    <p:extLst>
      <p:ext uri="{BB962C8B-B14F-4D97-AF65-F5344CB8AC3E}">
        <p14:creationId xmlns:p14="http://schemas.microsoft.com/office/powerpoint/2010/main" val="20292601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8CB5692-6263-4EAE-9C61-97624F74ECA4}" type="slidenum">
              <a:rPr lang="fr-FR" smtClean="0"/>
              <a:t>5</a:t>
            </a:fld>
            <a:endParaRPr lang="fr-FR"/>
          </a:p>
        </p:txBody>
      </p:sp>
    </p:spTree>
    <p:extLst>
      <p:ext uri="{BB962C8B-B14F-4D97-AF65-F5344CB8AC3E}">
        <p14:creationId xmlns:p14="http://schemas.microsoft.com/office/powerpoint/2010/main" val="351686322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8CB5692-6263-4EAE-9C61-97624F74ECA4}" type="slidenum">
              <a:rPr lang="fr-FR" smtClean="0"/>
              <a:t>50</a:t>
            </a:fld>
            <a:endParaRPr lang="fr-FR"/>
          </a:p>
        </p:txBody>
      </p:sp>
    </p:spTree>
    <p:extLst>
      <p:ext uri="{BB962C8B-B14F-4D97-AF65-F5344CB8AC3E}">
        <p14:creationId xmlns:p14="http://schemas.microsoft.com/office/powerpoint/2010/main" val="49522341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8CB5692-6263-4EAE-9C61-97624F74ECA4}" type="slidenum">
              <a:rPr lang="fr-FR" smtClean="0"/>
              <a:t>51</a:t>
            </a:fld>
            <a:endParaRPr lang="fr-FR"/>
          </a:p>
        </p:txBody>
      </p:sp>
    </p:spTree>
    <p:extLst>
      <p:ext uri="{BB962C8B-B14F-4D97-AF65-F5344CB8AC3E}">
        <p14:creationId xmlns:p14="http://schemas.microsoft.com/office/powerpoint/2010/main" val="190619950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8CB5692-6263-4EAE-9C61-97624F74ECA4}" type="slidenum">
              <a:rPr lang="fr-FR" smtClean="0"/>
              <a:t>52</a:t>
            </a:fld>
            <a:endParaRPr lang="fr-FR"/>
          </a:p>
        </p:txBody>
      </p:sp>
    </p:spTree>
    <p:extLst>
      <p:ext uri="{BB962C8B-B14F-4D97-AF65-F5344CB8AC3E}">
        <p14:creationId xmlns:p14="http://schemas.microsoft.com/office/powerpoint/2010/main" val="290675177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8CB5692-6263-4EAE-9C61-97624F74ECA4}" type="slidenum">
              <a:rPr lang="fr-FR" smtClean="0"/>
              <a:t>53</a:t>
            </a:fld>
            <a:endParaRPr lang="fr-FR"/>
          </a:p>
        </p:txBody>
      </p:sp>
    </p:spTree>
    <p:extLst>
      <p:ext uri="{BB962C8B-B14F-4D97-AF65-F5344CB8AC3E}">
        <p14:creationId xmlns:p14="http://schemas.microsoft.com/office/powerpoint/2010/main" val="371037364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8CB5692-6263-4EAE-9C61-97624F74ECA4}" type="slidenum">
              <a:rPr lang="fr-FR" smtClean="0"/>
              <a:t>54</a:t>
            </a:fld>
            <a:endParaRPr lang="fr-FR"/>
          </a:p>
        </p:txBody>
      </p:sp>
    </p:spTree>
    <p:extLst>
      <p:ext uri="{BB962C8B-B14F-4D97-AF65-F5344CB8AC3E}">
        <p14:creationId xmlns:p14="http://schemas.microsoft.com/office/powerpoint/2010/main" val="109786628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8CB5692-6263-4EAE-9C61-97624F74ECA4}" type="slidenum">
              <a:rPr lang="fr-FR" smtClean="0"/>
              <a:t>55</a:t>
            </a:fld>
            <a:endParaRPr lang="fr-FR"/>
          </a:p>
        </p:txBody>
      </p:sp>
    </p:spTree>
    <p:extLst>
      <p:ext uri="{BB962C8B-B14F-4D97-AF65-F5344CB8AC3E}">
        <p14:creationId xmlns:p14="http://schemas.microsoft.com/office/powerpoint/2010/main" val="109786628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8CB5692-6263-4EAE-9C61-97624F74ECA4}" type="slidenum">
              <a:rPr lang="fr-FR" smtClean="0"/>
              <a:t>56</a:t>
            </a:fld>
            <a:endParaRPr lang="fr-FR"/>
          </a:p>
        </p:txBody>
      </p:sp>
    </p:spTree>
    <p:extLst>
      <p:ext uri="{BB962C8B-B14F-4D97-AF65-F5344CB8AC3E}">
        <p14:creationId xmlns:p14="http://schemas.microsoft.com/office/powerpoint/2010/main" val="109786628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8CB5692-6263-4EAE-9C61-97624F74ECA4}" type="slidenum">
              <a:rPr lang="fr-FR" smtClean="0"/>
              <a:t>57</a:t>
            </a:fld>
            <a:endParaRPr lang="fr-FR"/>
          </a:p>
        </p:txBody>
      </p:sp>
    </p:spTree>
    <p:extLst>
      <p:ext uri="{BB962C8B-B14F-4D97-AF65-F5344CB8AC3E}">
        <p14:creationId xmlns:p14="http://schemas.microsoft.com/office/powerpoint/2010/main" val="109786628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8CB5692-6263-4EAE-9C61-97624F74ECA4}" type="slidenum">
              <a:rPr lang="fr-FR" smtClean="0"/>
              <a:t>58</a:t>
            </a:fld>
            <a:endParaRPr lang="fr-FR"/>
          </a:p>
        </p:txBody>
      </p:sp>
    </p:spTree>
    <p:extLst>
      <p:ext uri="{BB962C8B-B14F-4D97-AF65-F5344CB8AC3E}">
        <p14:creationId xmlns:p14="http://schemas.microsoft.com/office/powerpoint/2010/main" val="248082767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8CB5692-6263-4EAE-9C61-97624F74ECA4}" type="slidenum">
              <a:rPr lang="fr-FR" smtClean="0"/>
              <a:t>59</a:t>
            </a:fld>
            <a:endParaRPr lang="fr-FR"/>
          </a:p>
        </p:txBody>
      </p:sp>
    </p:spTree>
    <p:extLst>
      <p:ext uri="{BB962C8B-B14F-4D97-AF65-F5344CB8AC3E}">
        <p14:creationId xmlns:p14="http://schemas.microsoft.com/office/powerpoint/2010/main" val="18723371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8CB5692-6263-4EAE-9C61-97624F74ECA4}" type="slidenum">
              <a:rPr lang="fr-FR" smtClean="0"/>
              <a:t>6</a:t>
            </a:fld>
            <a:endParaRPr lang="fr-FR"/>
          </a:p>
        </p:txBody>
      </p:sp>
    </p:spTree>
    <p:extLst>
      <p:ext uri="{BB962C8B-B14F-4D97-AF65-F5344CB8AC3E}">
        <p14:creationId xmlns:p14="http://schemas.microsoft.com/office/powerpoint/2010/main" val="255192850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8CB5692-6263-4EAE-9C61-97624F74ECA4}" type="slidenum">
              <a:rPr lang="fr-FR" smtClean="0"/>
              <a:t>60</a:t>
            </a:fld>
            <a:endParaRPr lang="fr-FR"/>
          </a:p>
        </p:txBody>
      </p:sp>
    </p:spTree>
    <p:extLst>
      <p:ext uri="{BB962C8B-B14F-4D97-AF65-F5344CB8AC3E}">
        <p14:creationId xmlns:p14="http://schemas.microsoft.com/office/powerpoint/2010/main" val="322039201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8CB5692-6263-4EAE-9C61-97624F74ECA4}" type="slidenum">
              <a:rPr lang="fr-FR" smtClean="0"/>
              <a:t>61</a:t>
            </a:fld>
            <a:endParaRPr lang="fr-FR"/>
          </a:p>
        </p:txBody>
      </p:sp>
    </p:spTree>
    <p:extLst>
      <p:ext uri="{BB962C8B-B14F-4D97-AF65-F5344CB8AC3E}">
        <p14:creationId xmlns:p14="http://schemas.microsoft.com/office/powerpoint/2010/main" val="343655748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8CB5692-6263-4EAE-9C61-97624F74ECA4}" type="slidenum">
              <a:rPr lang="fr-FR" smtClean="0"/>
              <a:t>62</a:t>
            </a:fld>
            <a:endParaRPr lang="fr-FR"/>
          </a:p>
        </p:txBody>
      </p:sp>
    </p:spTree>
    <p:extLst>
      <p:ext uri="{BB962C8B-B14F-4D97-AF65-F5344CB8AC3E}">
        <p14:creationId xmlns:p14="http://schemas.microsoft.com/office/powerpoint/2010/main" val="407207934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8CB5692-6263-4EAE-9C61-97624F74ECA4}" type="slidenum">
              <a:rPr lang="fr-FR" smtClean="0"/>
              <a:t>63</a:t>
            </a:fld>
            <a:endParaRPr lang="fr-FR"/>
          </a:p>
        </p:txBody>
      </p:sp>
    </p:spTree>
    <p:extLst>
      <p:ext uri="{BB962C8B-B14F-4D97-AF65-F5344CB8AC3E}">
        <p14:creationId xmlns:p14="http://schemas.microsoft.com/office/powerpoint/2010/main" val="16478920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8CB5692-6263-4EAE-9C61-97624F74ECA4}" type="slidenum">
              <a:rPr lang="fr-FR" smtClean="0"/>
              <a:t>64</a:t>
            </a:fld>
            <a:endParaRPr lang="fr-FR"/>
          </a:p>
        </p:txBody>
      </p:sp>
    </p:spTree>
    <p:extLst>
      <p:ext uri="{BB962C8B-B14F-4D97-AF65-F5344CB8AC3E}">
        <p14:creationId xmlns:p14="http://schemas.microsoft.com/office/powerpoint/2010/main" val="336104806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8CB5692-6263-4EAE-9C61-97624F74ECA4}" type="slidenum">
              <a:rPr lang="fr-FR" smtClean="0"/>
              <a:t>65</a:t>
            </a:fld>
            <a:endParaRPr lang="fr-FR"/>
          </a:p>
        </p:txBody>
      </p:sp>
    </p:spTree>
    <p:extLst>
      <p:ext uri="{BB962C8B-B14F-4D97-AF65-F5344CB8AC3E}">
        <p14:creationId xmlns:p14="http://schemas.microsoft.com/office/powerpoint/2010/main" val="416391091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8CB5692-6263-4EAE-9C61-97624F74ECA4}" type="slidenum">
              <a:rPr lang="fr-FR" smtClean="0"/>
              <a:t>66</a:t>
            </a:fld>
            <a:endParaRPr lang="fr-FR"/>
          </a:p>
        </p:txBody>
      </p:sp>
    </p:spTree>
    <p:extLst>
      <p:ext uri="{BB962C8B-B14F-4D97-AF65-F5344CB8AC3E}">
        <p14:creationId xmlns:p14="http://schemas.microsoft.com/office/powerpoint/2010/main" val="205676473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8CB5692-6263-4EAE-9C61-97624F74ECA4}" type="slidenum">
              <a:rPr lang="fr-FR" smtClean="0"/>
              <a:t>67</a:t>
            </a:fld>
            <a:endParaRPr lang="fr-FR"/>
          </a:p>
        </p:txBody>
      </p:sp>
    </p:spTree>
    <p:extLst>
      <p:ext uri="{BB962C8B-B14F-4D97-AF65-F5344CB8AC3E}">
        <p14:creationId xmlns:p14="http://schemas.microsoft.com/office/powerpoint/2010/main" val="133578209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8CB5692-6263-4EAE-9C61-97624F74ECA4}" type="slidenum">
              <a:rPr lang="fr-FR" smtClean="0"/>
              <a:t>68</a:t>
            </a:fld>
            <a:endParaRPr lang="fr-FR"/>
          </a:p>
        </p:txBody>
      </p:sp>
    </p:spTree>
    <p:extLst>
      <p:ext uri="{BB962C8B-B14F-4D97-AF65-F5344CB8AC3E}">
        <p14:creationId xmlns:p14="http://schemas.microsoft.com/office/powerpoint/2010/main" val="173522327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8CB5692-6263-4EAE-9C61-97624F74ECA4}" type="slidenum">
              <a:rPr lang="fr-FR" smtClean="0"/>
              <a:t>69</a:t>
            </a:fld>
            <a:endParaRPr lang="fr-FR"/>
          </a:p>
        </p:txBody>
      </p:sp>
    </p:spTree>
    <p:extLst>
      <p:ext uri="{BB962C8B-B14F-4D97-AF65-F5344CB8AC3E}">
        <p14:creationId xmlns:p14="http://schemas.microsoft.com/office/powerpoint/2010/main" val="42127016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8CB5692-6263-4EAE-9C61-97624F74ECA4}" type="slidenum">
              <a:rPr lang="fr-FR" smtClean="0"/>
              <a:t>7</a:t>
            </a:fld>
            <a:endParaRPr lang="fr-FR"/>
          </a:p>
        </p:txBody>
      </p:sp>
    </p:spTree>
    <p:extLst>
      <p:ext uri="{BB962C8B-B14F-4D97-AF65-F5344CB8AC3E}">
        <p14:creationId xmlns:p14="http://schemas.microsoft.com/office/powerpoint/2010/main" val="135599276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8CB5692-6263-4EAE-9C61-97624F74ECA4}" type="slidenum">
              <a:rPr lang="fr-FR" smtClean="0"/>
              <a:t>70</a:t>
            </a:fld>
            <a:endParaRPr lang="fr-FR"/>
          </a:p>
        </p:txBody>
      </p:sp>
    </p:spTree>
    <p:extLst>
      <p:ext uri="{BB962C8B-B14F-4D97-AF65-F5344CB8AC3E}">
        <p14:creationId xmlns:p14="http://schemas.microsoft.com/office/powerpoint/2010/main" val="372317621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8CB5692-6263-4EAE-9C61-97624F74ECA4}" type="slidenum">
              <a:rPr lang="fr-FR" smtClean="0"/>
              <a:t>71</a:t>
            </a:fld>
            <a:endParaRPr lang="fr-FR"/>
          </a:p>
        </p:txBody>
      </p:sp>
    </p:spTree>
    <p:extLst>
      <p:ext uri="{BB962C8B-B14F-4D97-AF65-F5344CB8AC3E}">
        <p14:creationId xmlns:p14="http://schemas.microsoft.com/office/powerpoint/2010/main" val="47242495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8CB5692-6263-4EAE-9C61-97624F74ECA4}" type="slidenum">
              <a:rPr lang="fr-FR" smtClean="0"/>
              <a:t>72</a:t>
            </a:fld>
            <a:endParaRPr lang="fr-FR"/>
          </a:p>
        </p:txBody>
      </p:sp>
    </p:spTree>
    <p:extLst>
      <p:ext uri="{BB962C8B-B14F-4D97-AF65-F5344CB8AC3E}">
        <p14:creationId xmlns:p14="http://schemas.microsoft.com/office/powerpoint/2010/main" val="183788043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8CB5692-6263-4EAE-9C61-97624F74ECA4}" type="slidenum">
              <a:rPr lang="fr-FR" smtClean="0"/>
              <a:t>73</a:t>
            </a:fld>
            <a:endParaRPr lang="fr-FR"/>
          </a:p>
        </p:txBody>
      </p:sp>
    </p:spTree>
    <p:extLst>
      <p:ext uri="{BB962C8B-B14F-4D97-AF65-F5344CB8AC3E}">
        <p14:creationId xmlns:p14="http://schemas.microsoft.com/office/powerpoint/2010/main" val="353241351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505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505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smtClean="0"/>
          </a:p>
        </p:txBody>
      </p:sp>
      <p:sp>
        <p:nvSpPr>
          <p:cNvPr id="4" name="Espace réservé du numéro de diapositive 3"/>
          <p:cNvSpPr>
            <a:spLocks noGrp="1"/>
          </p:cNvSpPr>
          <p:nvPr>
            <p:ph type="sldNum" sz="quarter" idx="5"/>
          </p:nvPr>
        </p:nvSpPr>
        <p:spPr/>
        <p:txBody>
          <a:bodyPr/>
          <a:lstStyle/>
          <a:p>
            <a:pPr>
              <a:defRPr/>
            </a:pPr>
            <a:fld id="{7294FCA8-2024-4394-984D-BDCD6DEF345B}" type="slidenum">
              <a:rPr lang="fr-FR" smtClean="0"/>
              <a:pPr>
                <a:defRPr/>
              </a:pPr>
              <a:t>74</a:t>
            </a:fld>
            <a:endParaRPr lang="fr-F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8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08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smtClean="0"/>
          </a:p>
        </p:txBody>
      </p:sp>
      <p:sp>
        <p:nvSpPr>
          <p:cNvPr id="4" name="Espace réservé du numéro de diapositive 3"/>
          <p:cNvSpPr>
            <a:spLocks noGrp="1"/>
          </p:cNvSpPr>
          <p:nvPr>
            <p:ph type="sldNum" sz="quarter" idx="5"/>
          </p:nvPr>
        </p:nvSpPr>
        <p:spPr/>
        <p:txBody>
          <a:bodyPr/>
          <a:lstStyle/>
          <a:p>
            <a:pPr>
              <a:defRPr/>
            </a:pPr>
            <a:fld id="{562DC044-764A-4328-98B7-2757CC17F590}" type="slidenum">
              <a:rPr lang="fr-FR" smtClean="0"/>
              <a:pPr>
                <a:defRPr/>
              </a:pPr>
              <a:t>75</a:t>
            </a:fld>
            <a:endParaRPr lang="fr-F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710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710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smtClean="0"/>
          </a:p>
        </p:txBody>
      </p:sp>
      <p:sp>
        <p:nvSpPr>
          <p:cNvPr id="4" name="Espace réservé du numéro de diapositive 3"/>
          <p:cNvSpPr>
            <a:spLocks noGrp="1"/>
          </p:cNvSpPr>
          <p:nvPr>
            <p:ph type="sldNum" sz="quarter" idx="5"/>
          </p:nvPr>
        </p:nvSpPr>
        <p:spPr/>
        <p:txBody>
          <a:bodyPr/>
          <a:lstStyle/>
          <a:p>
            <a:pPr>
              <a:defRPr/>
            </a:pPr>
            <a:fld id="{CE4DF146-E947-4887-B898-608370E4ABAE}" type="slidenum">
              <a:rPr lang="fr-FR" smtClean="0"/>
              <a:pPr>
                <a:defRPr/>
              </a:pPr>
              <a:t>76</a:t>
            </a:fld>
            <a:endParaRPr lang="fr-F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813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813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smtClean="0"/>
          </a:p>
        </p:txBody>
      </p:sp>
      <p:sp>
        <p:nvSpPr>
          <p:cNvPr id="4" name="Espace réservé du numéro de diapositive 3"/>
          <p:cNvSpPr>
            <a:spLocks noGrp="1"/>
          </p:cNvSpPr>
          <p:nvPr>
            <p:ph type="sldNum" sz="quarter" idx="5"/>
          </p:nvPr>
        </p:nvSpPr>
        <p:spPr/>
        <p:txBody>
          <a:bodyPr/>
          <a:lstStyle/>
          <a:p>
            <a:pPr>
              <a:defRPr/>
            </a:pPr>
            <a:fld id="{B3032FDE-6020-4961-A37C-8C6489533A96}" type="slidenum">
              <a:rPr lang="fr-FR" smtClean="0"/>
              <a:pPr>
                <a:defRPr/>
              </a:pPr>
              <a:t>77</a:t>
            </a:fld>
            <a:endParaRPr lang="fr-F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17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017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smtClean="0"/>
          </a:p>
        </p:txBody>
      </p:sp>
      <p:sp>
        <p:nvSpPr>
          <p:cNvPr id="4" name="Espace réservé du numéro de diapositive 3"/>
          <p:cNvSpPr>
            <a:spLocks noGrp="1"/>
          </p:cNvSpPr>
          <p:nvPr>
            <p:ph type="sldNum" sz="quarter" idx="5"/>
          </p:nvPr>
        </p:nvSpPr>
        <p:spPr/>
        <p:txBody>
          <a:bodyPr/>
          <a:lstStyle/>
          <a:p>
            <a:pPr>
              <a:defRPr/>
            </a:pPr>
            <a:fld id="{782C77E2-23FE-428D-8EEA-8613AA056F78}" type="slidenum">
              <a:rPr lang="fr-FR" smtClean="0"/>
              <a:pPr>
                <a:defRPr/>
              </a:pPr>
              <a:t>78</a:t>
            </a:fld>
            <a:endParaRPr lang="fr-F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8CB5692-6263-4EAE-9C61-97624F74ECA4}" type="slidenum">
              <a:rPr lang="fr-FR" smtClean="0"/>
              <a:t>79</a:t>
            </a:fld>
            <a:endParaRPr lang="fr-FR"/>
          </a:p>
        </p:txBody>
      </p:sp>
    </p:spTree>
    <p:extLst>
      <p:ext uri="{BB962C8B-B14F-4D97-AF65-F5344CB8AC3E}">
        <p14:creationId xmlns:p14="http://schemas.microsoft.com/office/powerpoint/2010/main" val="23012186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8CB5692-6263-4EAE-9C61-97624F74ECA4}" type="slidenum">
              <a:rPr lang="fr-FR" smtClean="0"/>
              <a:t>8</a:t>
            </a:fld>
            <a:endParaRPr lang="fr-FR"/>
          </a:p>
        </p:txBody>
      </p:sp>
    </p:spTree>
    <p:extLst>
      <p:ext uri="{BB962C8B-B14F-4D97-AF65-F5344CB8AC3E}">
        <p14:creationId xmlns:p14="http://schemas.microsoft.com/office/powerpoint/2010/main" val="16927453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8CB5692-6263-4EAE-9C61-97624F74ECA4}" type="slidenum">
              <a:rPr lang="fr-FR" smtClean="0"/>
              <a:t>80</a:t>
            </a:fld>
            <a:endParaRPr lang="fr-FR"/>
          </a:p>
        </p:txBody>
      </p:sp>
    </p:spTree>
    <p:extLst>
      <p:ext uri="{BB962C8B-B14F-4D97-AF65-F5344CB8AC3E}">
        <p14:creationId xmlns:p14="http://schemas.microsoft.com/office/powerpoint/2010/main" val="273303583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8CB5692-6263-4EAE-9C61-97624F74ECA4}" type="slidenum">
              <a:rPr lang="fr-FR" smtClean="0"/>
              <a:t>81</a:t>
            </a:fld>
            <a:endParaRPr lang="fr-FR"/>
          </a:p>
        </p:txBody>
      </p:sp>
    </p:spTree>
    <p:extLst>
      <p:ext uri="{BB962C8B-B14F-4D97-AF65-F5344CB8AC3E}">
        <p14:creationId xmlns:p14="http://schemas.microsoft.com/office/powerpoint/2010/main" val="334648751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8CB5692-6263-4EAE-9C61-97624F74ECA4}" type="slidenum">
              <a:rPr lang="fr-FR" smtClean="0"/>
              <a:t>82</a:t>
            </a:fld>
            <a:endParaRPr lang="fr-FR"/>
          </a:p>
        </p:txBody>
      </p:sp>
    </p:spTree>
    <p:extLst>
      <p:ext uri="{BB962C8B-B14F-4D97-AF65-F5344CB8AC3E}">
        <p14:creationId xmlns:p14="http://schemas.microsoft.com/office/powerpoint/2010/main" val="89009717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8CB5692-6263-4EAE-9C61-97624F74ECA4}" type="slidenum">
              <a:rPr lang="fr-FR" smtClean="0"/>
              <a:t>83</a:t>
            </a:fld>
            <a:endParaRPr lang="fr-FR"/>
          </a:p>
        </p:txBody>
      </p:sp>
    </p:spTree>
    <p:extLst>
      <p:ext uri="{BB962C8B-B14F-4D97-AF65-F5344CB8AC3E}">
        <p14:creationId xmlns:p14="http://schemas.microsoft.com/office/powerpoint/2010/main" val="128212189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8CB5692-6263-4EAE-9C61-97624F74ECA4}" type="slidenum">
              <a:rPr lang="fr-FR" smtClean="0"/>
              <a:t>84</a:t>
            </a:fld>
            <a:endParaRPr lang="fr-FR"/>
          </a:p>
        </p:txBody>
      </p:sp>
    </p:spTree>
    <p:extLst>
      <p:ext uri="{BB962C8B-B14F-4D97-AF65-F5344CB8AC3E}">
        <p14:creationId xmlns:p14="http://schemas.microsoft.com/office/powerpoint/2010/main" val="291205104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8CB5692-6263-4EAE-9C61-97624F74ECA4}" type="slidenum">
              <a:rPr lang="fr-FR" smtClean="0"/>
              <a:t>85</a:t>
            </a:fld>
            <a:endParaRPr lang="fr-FR"/>
          </a:p>
        </p:txBody>
      </p:sp>
    </p:spTree>
    <p:extLst>
      <p:ext uri="{BB962C8B-B14F-4D97-AF65-F5344CB8AC3E}">
        <p14:creationId xmlns:p14="http://schemas.microsoft.com/office/powerpoint/2010/main" val="65610111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8CB5692-6263-4EAE-9C61-97624F74ECA4}" type="slidenum">
              <a:rPr lang="fr-FR" smtClean="0"/>
              <a:t>86</a:t>
            </a:fld>
            <a:endParaRPr lang="fr-FR"/>
          </a:p>
        </p:txBody>
      </p:sp>
    </p:spTree>
    <p:extLst>
      <p:ext uri="{BB962C8B-B14F-4D97-AF65-F5344CB8AC3E}">
        <p14:creationId xmlns:p14="http://schemas.microsoft.com/office/powerpoint/2010/main" val="374869490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8CB5692-6263-4EAE-9C61-97624F74ECA4}" type="slidenum">
              <a:rPr lang="fr-FR" smtClean="0"/>
              <a:t>87</a:t>
            </a:fld>
            <a:endParaRPr lang="fr-FR"/>
          </a:p>
        </p:txBody>
      </p:sp>
    </p:spTree>
    <p:extLst>
      <p:ext uri="{BB962C8B-B14F-4D97-AF65-F5344CB8AC3E}">
        <p14:creationId xmlns:p14="http://schemas.microsoft.com/office/powerpoint/2010/main" val="21160368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8CB5692-6263-4EAE-9C61-97624F74ECA4}" type="slidenum">
              <a:rPr lang="fr-FR" smtClean="0"/>
              <a:t>9</a:t>
            </a:fld>
            <a:endParaRPr lang="fr-FR"/>
          </a:p>
        </p:txBody>
      </p:sp>
    </p:spTree>
    <p:extLst>
      <p:ext uri="{BB962C8B-B14F-4D97-AF65-F5344CB8AC3E}">
        <p14:creationId xmlns:p14="http://schemas.microsoft.com/office/powerpoint/2010/main" val="39215924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19ACC331-5F76-4F8E-954B-BCA4482E886E}" type="datetimeFigureOut">
              <a:rPr lang="fr-FR" smtClean="0">
                <a:solidFill>
                  <a:prstClr val="black">
                    <a:tint val="75000"/>
                  </a:prstClr>
                </a:solidFill>
              </a:rPr>
              <a:pPr/>
              <a:t>12/10/2021</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0C8FB30B-610A-42C9-9630-DF04779E439F}"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93863626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19ACC331-5F76-4F8E-954B-BCA4482E886E}" type="datetimeFigureOut">
              <a:rPr lang="fr-FR" smtClean="0">
                <a:solidFill>
                  <a:prstClr val="black">
                    <a:tint val="75000"/>
                  </a:prstClr>
                </a:solidFill>
              </a:rPr>
              <a:pPr/>
              <a:t>12/10/2021</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0C8FB30B-610A-42C9-9630-DF04779E439F}"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802808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19ACC331-5F76-4F8E-954B-BCA4482E886E}" type="datetimeFigureOut">
              <a:rPr lang="fr-FR" smtClean="0">
                <a:solidFill>
                  <a:prstClr val="black">
                    <a:tint val="75000"/>
                  </a:prstClr>
                </a:solidFill>
              </a:rPr>
              <a:pPr/>
              <a:t>12/10/2021</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0C8FB30B-610A-42C9-9630-DF04779E439F}"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0762590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19ACC331-5F76-4F8E-954B-BCA4482E886E}" type="datetimeFigureOut">
              <a:rPr lang="fr-FR" smtClean="0">
                <a:solidFill>
                  <a:prstClr val="black">
                    <a:tint val="75000"/>
                  </a:prstClr>
                </a:solidFill>
              </a:rPr>
              <a:pPr/>
              <a:t>12/10/2021</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0C8FB30B-610A-42C9-9630-DF04779E439F}"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5760776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19ACC331-5F76-4F8E-954B-BCA4482E886E}" type="datetimeFigureOut">
              <a:rPr lang="fr-FR" smtClean="0">
                <a:solidFill>
                  <a:prstClr val="black">
                    <a:tint val="75000"/>
                  </a:prstClr>
                </a:solidFill>
              </a:rPr>
              <a:pPr/>
              <a:t>12/10/2021</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0C8FB30B-610A-42C9-9630-DF04779E439F}"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7000466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19ACC331-5F76-4F8E-954B-BCA4482E886E}" type="datetimeFigureOut">
              <a:rPr lang="fr-FR" smtClean="0">
                <a:solidFill>
                  <a:prstClr val="black">
                    <a:tint val="75000"/>
                  </a:prstClr>
                </a:solidFill>
              </a:rPr>
              <a:pPr/>
              <a:t>12/10/2021</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0C8FB30B-610A-42C9-9630-DF04779E439F}"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6650310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19ACC331-5F76-4F8E-954B-BCA4482E886E}" type="datetimeFigureOut">
              <a:rPr lang="fr-FR" smtClean="0">
                <a:solidFill>
                  <a:prstClr val="black">
                    <a:tint val="75000"/>
                  </a:prstClr>
                </a:solidFill>
              </a:rPr>
              <a:pPr/>
              <a:t>12/10/2021</a:t>
            </a:fld>
            <a:endParaRPr lang="fr-FR">
              <a:solidFill>
                <a:prstClr val="black">
                  <a:tint val="75000"/>
                </a:prstClr>
              </a:solidFill>
            </a:endParaRPr>
          </a:p>
        </p:txBody>
      </p:sp>
      <p:sp>
        <p:nvSpPr>
          <p:cNvPr id="8" name="Espace réservé du pied de page 7"/>
          <p:cNvSpPr>
            <a:spLocks noGrp="1"/>
          </p:cNvSpPr>
          <p:nvPr>
            <p:ph type="ftr" sz="quarter" idx="11"/>
          </p:nvPr>
        </p:nvSpPr>
        <p:spPr/>
        <p:txBody>
          <a:bodyPr/>
          <a:lstStyle/>
          <a:p>
            <a:endParaRPr lang="fr-FR">
              <a:solidFill>
                <a:prstClr val="black">
                  <a:tint val="75000"/>
                </a:prstClr>
              </a:solidFill>
            </a:endParaRPr>
          </a:p>
        </p:txBody>
      </p:sp>
      <p:sp>
        <p:nvSpPr>
          <p:cNvPr id="9" name="Espace réservé du numéro de diapositive 8"/>
          <p:cNvSpPr>
            <a:spLocks noGrp="1"/>
          </p:cNvSpPr>
          <p:nvPr>
            <p:ph type="sldNum" sz="quarter" idx="12"/>
          </p:nvPr>
        </p:nvSpPr>
        <p:spPr/>
        <p:txBody>
          <a:bodyPr/>
          <a:lstStyle/>
          <a:p>
            <a:fld id="{0C8FB30B-610A-42C9-9630-DF04779E439F}"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9824069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19ACC331-5F76-4F8E-954B-BCA4482E886E}" type="datetimeFigureOut">
              <a:rPr lang="fr-FR" smtClean="0">
                <a:solidFill>
                  <a:prstClr val="black">
                    <a:tint val="75000"/>
                  </a:prstClr>
                </a:solidFill>
              </a:rPr>
              <a:pPr/>
              <a:t>12/10/2021</a:t>
            </a:fld>
            <a:endParaRPr lang="fr-FR">
              <a:solidFill>
                <a:prstClr val="black">
                  <a:tint val="75000"/>
                </a:prstClr>
              </a:solidFill>
            </a:endParaRPr>
          </a:p>
        </p:txBody>
      </p:sp>
      <p:sp>
        <p:nvSpPr>
          <p:cNvPr id="4" name="Espace réservé du pied de page 3"/>
          <p:cNvSpPr>
            <a:spLocks noGrp="1"/>
          </p:cNvSpPr>
          <p:nvPr>
            <p:ph type="ftr" sz="quarter" idx="11"/>
          </p:nvPr>
        </p:nvSpPr>
        <p:spPr/>
        <p:txBody>
          <a:bodyPr/>
          <a:lstStyle/>
          <a:p>
            <a:endParaRPr lang="fr-FR">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p>
            <a:fld id="{0C8FB30B-610A-42C9-9630-DF04779E439F}"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427242649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19ACC331-5F76-4F8E-954B-BCA4482E886E}" type="datetimeFigureOut">
              <a:rPr lang="fr-FR" smtClean="0">
                <a:solidFill>
                  <a:prstClr val="black">
                    <a:tint val="75000"/>
                  </a:prstClr>
                </a:solidFill>
              </a:rPr>
              <a:pPr/>
              <a:t>12/10/2021</a:t>
            </a:fld>
            <a:endParaRPr lang="fr-FR">
              <a:solidFill>
                <a:prstClr val="black">
                  <a:tint val="75000"/>
                </a:prstClr>
              </a:solidFill>
            </a:endParaRPr>
          </a:p>
        </p:txBody>
      </p:sp>
      <p:sp>
        <p:nvSpPr>
          <p:cNvPr id="3" name="Espace réservé du pied de page 2"/>
          <p:cNvSpPr>
            <a:spLocks noGrp="1"/>
          </p:cNvSpPr>
          <p:nvPr>
            <p:ph type="ftr" sz="quarter" idx="11"/>
          </p:nvPr>
        </p:nvSpPr>
        <p:spPr/>
        <p:txBody>
          <a:bodyPr/>
          <a:lstStyle/>
          <a:p>
            <a:endParaRPr lang="fr-FR">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fld id="{0C8FB30B-610A-42C9-9630-DF04779E439F}"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40813266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19ACC331-5F76-4F8E-954B-BCA4482E886E}" type="datetimeFigureOut">
              <a:rPr lang="fr-FR" smtClean="0">
                <a:solidFill>
                  <a:prstClr val="black">
                    <a:tint val="75000"/>
                  </a:prstClr>
                </a:solidFill>
              </a:rPr>
              <a:pPr/>
              <a:t>12/10/2021</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0C8FB30B-610A-42C9-9630-DF04779E439F}"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8306600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19ACC331-5F76-4F8E-954B-BCA4482E886E}" type="datetimeFigureOut">
              <a:rPr lang="fr-FR" smtClean="0">
                <a:solidFill>
                  <a:prstClr val="black">
                    <a:tint val="75000"/>
                  </a:prstClr>
                </a:solidFill>
              </a:rPr>
              <a:pPr/>
              <a:t>12/10/2021</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0C8FB30B-610A-42C9-9630-DF04779E439F}"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834875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ACC331-5F76-4F8E-954B-BCA4482E886E}" type="datetimeFigureOut">
              <a:rPr lang="fr-FR" smtClean="0">
                <a:solidFill>
                  <a:prstClr val="black">
                    <a:tint val="75000"/>
                  </a:prstClr>
                </a:solidFill>
              </a:rPr>
              <a:pPr/>
              <a:t>12/10/2021</a:t>
            </a:fld>
            <a:endParaRPr lang="fr-FR">
              <a:solidFill>
                <a:prstClr val="black">
                  <a:tint val="75000"/>
                </a:prstClr>
              </a:solidFill>
            </a:endParaRP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solidFill>
                <a:prstClr val="black">
                  <a:tint val="75000"/>
                </a:prstClr>
              </a:solidFill>
            </a:endParaRP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8FB30B-610A-42C9-9630-DF04779E439F}"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5401923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63.xml"/><Relationship Id="rId13" Type="http://schemas.openxmlformats.org/officeDocument/2006/relationships/slide" Target="slide22.xml"/><Relationship Id="rId3" Type="http://schemas.openxmlformats.org/officeDocument/2006/relationships/slide" Target="slide2.xml"/><Relationship Id="rId7" Type="http://schemas.openxmlformats.org/officeDocument/2006/relationships/slide" Target="slide73.xml"/><Relationship Id="rId12"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slide" Target="slide16.xml"/><Relationship Id="rId11" Type="http://schemas.openxmlformats.org/officeDocument/2006/relationships/slide" Target="slide30.xml"/><Relationship Id="rId5" Type="http://schemas.openxmlformats.org/officeDocument/2006/relationships/slide" Target="slide58.xml"/><Relationship Id="rId10" Type="http://schemas.openxmlformats.org/officeDocument/2006/relationships/slide" Target="slide38.xml"/><Relationship Id="rId4" Type="http://schemas.openxmlformats.org/officeDocument/2006/relationships/slide" Target="slide9.xml"/><Relationship Id="rId9" Type="http://schemas.openxmlformats.org/officeDocument/2006/relationships/slide" Target="slide48.xml"/></Relationships>
</file>

<file path=ppt/slides/_rels/slide10.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image" Target="../media/image32.png"/><Relationship Id="rId3" Type="http://schemas.openxmlformats.org/officeDocument/2006/relationships/slide" Target="slide1.xml"/><Relationship Id="rId7" Type="http://schemas.openxmlformats.org/officeDocument/2006/relationships/image" Target="../media/image29.png"/><Relationship Id="rId12" Type="http://schemas.openxmlformats.org/officeDocument/2006/relationships/slide" Target="slide20.xm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slide" Target="slide17.xml"/><Relationship Id="rId11" Type="http://schemas.openxmlformats.org/officeDocument/2006/relationships/image" Target="../media/image31.png"/><Relationship Id="rId5" Type="http://schemas.openxmlformats.org/officeDocument/2006/relationships/image" Target="../media/image3.png"/><Relationship Id="rId15" Type="http://schemas.openxmlformats.org/officeDocument/2006/relationships/image" Target="../media/image33.png"/><Relationship Id="rId10" Type="http://schemas.openxmlformats.org/officeDocument/2006/relationships/slide" Target="slide19.xml"/><Relationship Id="rId4" Type="http://schemas.openxmlformats.org/officeDocument/2006/relationships/image" Target="../media/image2.png"/><Relationship Id="rId9" Type="http://schemas.openxmlformats.org/officeDocument/2006/relationships/image" Target="../media/image30.png"/><Relationship Id="rId14" Type="http://schemas.openxmlformats.org/officeDocument/2006/relationships/slide" Target="slide21.xml"/></Relationships>
</file>

<file path=ppt/slides/_rels/slide17.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7.png"/><Relationship Id="rId3" Type="http://schemas.openxmlformats.org/officeDocument/2006/relationships/slide" Target="slide1.xml"/><Relationship Id="rId7" Type="http://schemas.openxmlformats.org/officeDocument/2006/relationships/image" Target="../media/image4.png"/><Relationship Id="rId12" Type="http://schemas.openxmlformats.org/officeDocument/2006/relationships/slide" Target="slide6.xml"/><Relationship Id="rId17" Type="http://schemas.openxmlformats.org/officeDocument/2006/relationships/image" Target="../media/image9.png"/><Relationship Id="rId2" Type="http://schemas.openxmlformats.org/officeDocument/2006/relationships/notesSlide" Target="../notesSlides/notesSlide2.xml"/><Relationship Id="rId16" Type="http://schemas.openxmlformats.org/officeDocument/2006/relationships/slide" Target="slide8.xml"/><Relationship Id="rId1" Type="http://schemas.openxmlformats.org/officeDocument/2006/relationships/slideLayout" Target="../slideLayouts/slideLayout7.xml"/><Relationship Id="rId6" Type="http://schemas.openxmlformats.org/officeDocument/2006/relationships/slide" Target="slide3.xml"/><Relationship Id="rId11" Type="http://schemas.openxmlformats.org/officeDocument/2006/relationships/image" Target="../media/image6.png"/><Relationship Id="rId5" Type="http://schemas.openxmlformats.org/officeDocument/2006/relationships/image" Target="../media/image3.png"/><Relationship Id="rId15" Type="http://schemas.openxmlformats.org/officeDocument/2006/relationships/image" Target="../media/image8.png"/><Relationship Id="rId10" Type="http://schemas.openxmlformats.org/officeDocument/2006/relationships/slide" Target="slide5.xml"/><Relationship Id="rId4" Type="http://schemas.openxmlformats.org/officeDocument/2006/relationships/image" Target="../media/image2.png"/><Relationship Id="rId9" Type="http://schemas.openxmlformats.org/officeDocument/2006/relationships/image" Target="../media/image5.png"/><Relationship Id="rId14" Type="http://schemas.openxmlformats.org/officeDocument/2006/relationships/slide" Target="slide7.xml"/></Relationships>
</file>

<file path=ppt/slides/_rels/slide20.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slide" Target="slide26.xml"/><Relationship Id="rId18" Type="http://schemas.openxmlformats.org/officeDocument/2006/relationships/image" Target="../media/image44.png"/><Relationship Id="rId3" Type="http://schemas.openxmlformats.org/officeDocument/2006/relationships/slide" Target="slide1.xml"/><Relationship Id="rId7" Type="http://schemas.openxmlformats.org/officeDocument/2006/relationships/slide" Target="slide23.xml"/><Relationship Id="rId12" Type="http://schemas.openxmlformats.org/officeDocument/2006/relationships/image" Target="../media/image41.png"/><Relationship Id="rId17" Type="http://schemas.openxmlformats.org/officeDocument/2006/relationships/slide" Target="slide28.xml"/><Relationship Id="rId2" Type="http://schemas.openxmlformats.org/officeDocument/2006/relationships/notesSlide" Target="../notesSlides/notesSlide22.xml"/><Relationship Id="rId16" Type="http://schemas.openxmlformats.org/officeDocument/2006/relationships/image" Target="../media/image43.png"/><Relationship Id="rId20"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hyperlink" Target="https://youtu.be/JeBhNZSFqEw" TargetMode="External"/><Relationship Id="rId11" Type="http://schemas.openxmlformats.org/officeDocument/2006/relationships/slide" Target="slide25.xml"/><Relationship Id="rId5" Type="http://schemas.openxmlformats.org/officeDocument/2006/relationships/image" Target="../media/image3.png"/><Relationship Id="rId15" Type="http://schemas.openxmlformats.org/officeDocument/2006/relationships/slide" Target="slide27.xml"/><Relationship Id="rId10" Type="http://schemas.openxmlformats.org/officeDocument/2006/relationships/image" Target="../media/image40.png"/><Relationship Id="rId19" Type="http://schemas.openxmlformats.org/officeDocument/2006/relationships/slide" Target="slide29.xml"/><Relationship Id="rId4" Type="http://schemas.openxmlformats.org/officeDocument/2006/relationships/image" Target="../media/image2.png"/><Relationship Id="rId9" Type="http://schemas.openxmlformats.org/officeDocument/2006/relationships/slide" Target="slide24.xml"/><Relationship Id="rId1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8" Type="http://schemas.openxmlformats.org/officeDocument/2006/relationships/slide" Target="slide35.xml"/><Relationship Id="rId13" Type="http://schemas.openxmlformats.org/officeDocument/2006/relationships/image" Target="../media/image56.png"/><Relationship Id="rId18" Type="http://schemas.openxmlformats.org/officeDocument/2006/relationships/slide" Target="slide37.xml"/><Relationship Id="rId3" Type="http://schemas.openxmlformats.org/officeDocument/2006/relationships/slide" Target="slide1.xml"/><Relationship Id="rId7" Type="http://schemas.openxmlformats.org/officeDocument/2006/relationships/image" Target="../media/image53.png"/><Relationship Id="rId12" Type="http://schemas.openxmlformats.org/officeDocument/2006/relationships/slide" Target="slide32.xml"/><Relationship Id="rId17" Type="http://schemas.openxmlformats.org/officeDocument/2006/relationships/image" Target="../media/image58.png"/><Relationship Id="rId2" Type="http://schemas.openxmlformats.org/officeDocument/2006/relationships/notesSlide" Target="../notesSlides/notesSlide30.xml"/><Relationship Id="rId16" Type="http://schemas.openxmlformats.org/officeDocument/2006/relationships/slide" Target="slide34.xml"/><Relationship Id="rId1" Type="http://schemas.openxmlformats.org/officeDocument/2006/relationships/slideLayout" Target="../slideLayouts/slideLayout7.xml"/><Relationship Id="rId6" Type="http://schemas.openxmlformats.org/officeDocument/2006/relationships/slide" Target="slide31.xml"/><Relationship Id="rId11" Type="http://schemas.openxmlformats.org/officeDocument/2006/relationships/image" Target="../media/image55.png"/><Relationship Id="rId5" Type="http://schemas.openxmlformats.org/officeDocument/2006/relationships/image" Target="../media/image3.png"/><Relationship Id="rId15" Type="http://schemas.openxmlformats.org/officeDocument/2006/relationships/image" Target="../media/image57.png"/><Relationship Id="rId10" Type="http://schemas.openxmlformats.org/officeDocument/2006/relationships/slide" Target="slide36.xml"/><Relationship Id="rId19" Type="http://schemas.openxmlformats.org/officeDocument/2006/relationships/image" Target="../media/image59.png"/><Relationship Id="rId4" Type="http://schemas.openxmlformats.org/officeDocument/2006/relationships/image" Target="../media/image2.png"/><Relationship Id="rId9" Type="http://schemas.openxmlformats.org/officeDocument/2006/relationships/image" Target="../media/image54.png"/><Relationship Id="rId14" Type="http://schemas.openxmlformats.org/officeDocument/2006/relationships/slide" Target="slide33.xml"/></Relationships>
</file>

<file path=ppt/slides/_rels/slide31.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32.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33.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34.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35.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36.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37.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38.xml.rels><?xml version="1.0" encoding="UTF-8" standalone="yes"?>
<Relationships xmlns="http://schemas.openxmlformats.org/package/2006/relationships"><Relationship Id="rId8" Type="http://schemas.openxmlformats.org/officeDocument/2006/relationships/slide" Target="slide44.xml"/><Relationship Id="rId13" Type="http://schemas.openxmlformats.org/officeDocument/2006/relationships/image" Target="../media/image70.png"/><Relationship Id="rId18" Type="http://schemas.openxmlformats.org/officeDocument/2006/relationships/slide" Target="slide40.xml"/><Relationship Id="rId3" Type="http://schemas.openxmlformats.org/officeDocument/2006/relationships/slide" Target="slide1.xml"/><Relationship Id="rId21" Type="http://schemas.openxmlformats.org/officeDocument/2006/relationships/image" Target="../media/image74.png"/><Relationship Id="rId7" Type="http://schemas.openxmlformats.org/officeDocument/2006/relationships/image" Target="../media/image67.png"/><Relationship Id="rId12" Type="http://schemas.openxmlformats.org/officeDocument/2006/relationships/slide" Target="slide47.xml"/><Relationship Id="rId17" Type="http://schemas.openxmlformats.org/officeDocument/2006/relationships/image" Target="../media/image72.png"/><Relationship Id="rId2" Type="http://schemas.openxmlformats.org/officeDocument/2006/relationships/notesSlide" Target="../notesSlides/notesSlide38.xml"/><Relationship Id="rId16" Type="http://schemas.openxmlformats.org/officeDocument/2006/relationships/slide" Target="slide39.xml"/><Relationship Id="rId20" Type="http://schemas.openxmlformats.org/officeDocument/2006/relationships/slide" Target="slide41.xml"/><Relationship Id="rId1" Type="http://schemas.openxmlformats.org/officeDocument/2006/relationships/slideLayout" Target="../slideLayouts/slideLayout7.xml"/><Relationship Id="rId6" Type="http://schemas.openxmlformats.org/officeDocument/2006/relationships/slide" Target="slide43.xml"/><Relationship Id="rId11" Type="http://schemas.openxmlformats.org/officeDocument/2006/relationships/image" Target="../media/image69.jpeg"/><Relationship Id="rId5" Type="http://schemas.openxmlformats.org/officeDocument/2006/relationships/image" Target="../media/image3.png"/><Relationship Id="rId15" Type="http://schemas.openxmlformats.org/officeDocument/2006/relationships/image" Target="../media/image71.jpeg"/><Relationship Id="rId23" Type="http://schemas.openxmlformats.org/officeDocument/2006/relationships/image" Target="../media/image75.png"/><Relationship Id="rId10" Type="http://schemas.openxmlformats.org/officeDocument/2006/relationships/slide" Target="slide46.xml"/><Relationship Id="rId19" Type="http://schemas.openxmlformats.org/officeDocument/2006/relationships/image" Target="../media/image73.png"/><Relationship Id="rId4" Type="http://schemas.openxmlformats.org/officeDocument/2006/relationships/image" Target="../media/image2.png"/><Relationship Id="rId9" Type="http://schemas.openxmlformats.org/officeDocument/2006/relationships/image" Target="../media/image68.png"/><Relationship Id="rId14" Type="http://schemas.openxmlformats.org/officeDocument/2006/relationships/slide" Target="slide45.xml"/><Relationship Id="rId22" Type="http://schemas.openxmlformats.org/officeDocument/2006/relationships/slide" Target="slide42.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76.png"/><Relationship Id="rId4" Type="http://schemas.openxmlformats.org/officeDocument/2006/relationships/slide" Target="slide38.xml"/></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slide" Target="slide38.xml"/><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41.xml.rels><?xml version="1.0" encoding="UTF-8" standalone="yes"?>
<Relationships xmlns="http://schemas.openxmlformats.org/package/2006/relationships"><Relationship Id="rId3" Type="http://schemas.openxmlformats.org/officeDocument/2006/relationships/slide" Target="slide38.xml"/><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42.xml.rels><?xml version="1.0" encoding="UTF-8" standalone="yes"?>
<Relationships xmlns="http://schemas.openxmlformats.org/package/2006/relationships"><Relationship Id="rId3" Type="http://schemas.openxmlformats.org/officeDocument/2006/relationships/slide" Target="slide38.xml"/><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43.xml.rels><?xml version="1.0" encoding="UTF-8" standalone="yes"?>
<Relationships xmlns="http://schemas.openxmlformats.org/package/2006/relationships"><Relationship Id="rId3" Type="http://schemas.openxmlformats.org/officeDocument/2006/relationships/slide" Target="slide38.xml"/><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44.xml.rels><?xml version="1.0" encoding="UTF-8" standalone="yes"?>
<Relationships xmlns="http://schemas.openxmlformats.org/package/2006/relationships"><Relationship Id="rId3" Type="http://schemas.openxmlformats.org/officeDocument/2006/relationships/slide" Target="slide38.xml"/><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45.xml.rels><?xml version="1.0" encoding="UTF-8" standalone="yes"?>
<Relationships xmlns="http://schemas.openxmlformats.org/package/2006/relationships"><Relationship Id="rId3" Type="http://schemas.openxmlformats.org/officeDocument/2006/relationships/slide" Target="slide38.xml"/><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46.xml.rels><?xml version="1.0" encoding="UTF-8" standalone="yes"?>
<Relationships xmlns="http://schemas.openxmlformats.org/package/2006/relationships"><Relationship Id="rId3" Type="http://schemas.openxmlformats.org/officeDocument/2006/relationships/slide" Target="slide38.xml"/><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83.png"/></Relationships>
</file>

<file path=ppt/slides/_rels/slide47.xml.rels><?xml version="1.0" encoding="UTF-8" standalone="yes"?>
<Relationships xmlns="http://schemas.openxmlformats.org/package/2006/relationships"><Relationship Id="rId3" Type="http://schemas.openxmlformats.org/officeDocument/2006/relationships/slide" Target="slide38.xml"/><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48.xml.rels><?xml version="1.0" encoding="UTF-8" standalone="yes"?>
<Relationships xmlns="http://schemas.openxmlformats.org/package/2006/relationships"><Relationship Id="rId8" Type="http://schemas.openxmlformats.org/officeDocument/2006/relationships/slide" Target="slide52.xml"/><Relationship Id="rId13" Type="http://schemas.openxmlformats.org/officeDocument/2006/relationships/image" Target="../media/image88.png"/><Relationship Id="rId18" Type="http://schemas.openxmlformats.org/officeDocument/2006/relationships/slide" Target="slide57.xml"/><Relationship Id="rId3" Type="http://schemas.openxmlformats.org/officeDocument/2006/relationships/slide" Target="slide1.xml"/><Relationship Id="rId21" Type="http://schemas.openxmlformats.org/officeDocument/2006/relationships/image" Target="../media/image92.png"/><Relationship Id="rId7" Type="http://schemas.openxmlformats.org/officeDocument/2006/relationships/image" Target="../media/image85.jpeg"/><Relationship Id="rId12" Type="http://schemas.openxmlformats.org/officeDocument/2006/relationships/slide" Target="slide54.xml"/><Relationship Id="rId17" Type="http://schemas.openxmlformats.org/officeDocument/2006/relationships/image" Target="../media/image90.png"/><Relationship Id="rId2" Type="http://schemas.openxmlformats.org/officeDocument/2006/relationships/notesSlide" Target="../notesSlides/notesSlide48.xml"/><Relationship Id="rId16" Type="http://schemas.openxmlformats.org/officeDocument/2006/relationships/slide" Target="slide55.xml"/><Relationship Id="rId20" Type="http://schemas.openxmlformats.org/officeDocument/2006/relationships/slide" Target="slide53.xml"/><Relationship Id="rId1" Type="http://schemas.openxmlformats.org/officeDocument/2006/relationships/slideLayout" Target="../slideLayouts/slideLayout7.xml"/><Relationship Id="rId6" Type="http://schemas.openxmlformats.org/officeDocument/2006/relationships/slide" Target="slide49.xml"/><Relationship Id="rId11" Type="http://schemas.openxmlformats.org/officeDocument/2006/relationships/image" Target="../media/image87.png"/><Relationship Id="rId24" Type="http://schemas.openxmlformats.org/officeDocument/2006/relationships/image" Target="../media/image94.png"/><Relationship Id="rId5" Type="http://schemas.openxmlformats.org/officeDocument/2006/relationships/image" Target="../media/image3.png"/><Relationship Id="rId15" Type="http://schemas.openxmlformats.org/officeDocument/2006/relationships/image" Target="../media/image89.png"/><Relationship Id="rId23" Type="http://schemas.openxmlformats.org/officeDocument/2006/relationships/image" Target="../media/image93.png"/><Relationship Id="rId10" Type="http://schemas.openxmlformats.org/officeDocument/2006/relationships/slide" Target="slide50.xml"/><Relationship Id="rId19" Type="http://schemas.openxmlformats.org/officeDocument/2006/relationships/image" Target="../media/image91.png"/><Relationship Id="rId4" Type="http://schemas.openxmlformats.org/officeDocument/2006/relationships/image" Target="../media/image2.png"/><Relationship Id="rId9" Type="http://schemas.openxmlformats.org/officeDocument/2006/relationships/image" Target="../media/image86.png"/><Relationship Id="rId14" Type="http://schemas.openxmlformats.org/officeDocument/2006/relationships/slide" Target="slide51.xml"/><Relationship Id="rId22" Type="http://schemas.openxmlformats.org/officeDocument/2006/relationships/slide" Target="slide56.xml"/></Relationships>
</file>

<file path=ppt/slides/_rels/slide49.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95.png"/></Relationships>
</file>

<file path=ppt/slides/_rels/slide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96.png"/></Relationships>
</file>

<file path=ppt/slides/_rels/slide51.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97.png"/></Relationships>
</file>

<file path=ppt/slides/_rels/slide52.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98.png"/></Relationships>
</file>

<file path=ppt/slides/_rels/slide53.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99.png"/></Relationships>
</file>

<file path=ppt/slides/_rels/slide54.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100.png"/></Relationships>
</file>

<file path=ppt/slides/_rels/slide55.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101.png"/></Relationships>
</file>

<file path=ppt/slides/_rels/slide56.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102.png"/></Relationships>
</file>

<file path=ppt/slides/_rels/slide57.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103.png"/></Relationships>
</file>

<file path=ppt/slides/_rels/slide58.xml.rels><?xml version="1.0" encoding="UTF-8" standalone="yes"?>
<Relationships xmlns="http://schemas.openxmlformats.org/package/2006/relationships"><Relationship Id="rId8" Type="http://schemas.openxmlformats.org/officeDocument/2006/relationships/slide" Target="slide60.xml"/><Relationship Id="rId13" Type="http://schemas.openxmlformats.org/officeDocument/2006/relationships/image" Target="../media/image107.png"/><Relationship Id="rId3" Type="http://schemas.openxmlformats.org/officeDocument/2006/relationships/slide" Target="slide1.xml"/><Relationship Id="rId7" Type="http://schemas.openxmlformats.org/officeDocument/2006/relationships/image" Target="../media/image104.png"/><Relationship Id="rId12" Type="http://schemas.openxmlformats.org/officeDocument/2006/relationships/slide" Target="slide61.xml"/><Relationship Id="rId2" Type="http://schemas.openxmlformats.org/officeDocument/2006/relationships/notesSlide" Target="../notesSlides/notesSlide58.xml"/><Relationship Id="rId1" Type="http://schemas.openxmlformats.org/officeDocument/2006/relationships/slideLayout" Target="../slideLayouts/slideLayout7.xml"/><Relationship Id="rId6" Type="http://schemas.openxmlformats.org/officeDocument/2006/relationships/slide" Target="slide59.xml"/><Relationship Id="rId11" Type="http://schemas.openxmlformats.org/officeDocument/2006/relationships/image" Target="../media/image106.png"/><Relationship Id="rId5" Type="http://schemas.openxmlformats.org/officeDocument/2006/relationships/image" Target="../media/image3.png"/><Relationship Id="rId10" Type="http://schemas.openxmlformats.org/officeDocument/2006/relationships/slide" Target="slide62.xml"/><Relationship Id="rId4" Type="http://schemas.openxmlformats.org/officeDocument/2006/relationships/image" Target="../media/image2.png"/><Relationship Id="rId9" Type="http://schemas.openxmlformats.org/officeDocument/2006/relationships/image" Target="../media/image105.png"/></Relationships>
</file>

<file path=ppt/slides/_rels/slide59.xml.rels><?xml version="1.0" encoding="UTF-8" standalone="yes"?>
<Relationships xmlns="http://schemas.openxmlformats.org/package/2006/relationships"><Relationship Id="rId3" Type="http://schemas.openxmlformats.org/officeDocument/2006/relationships/slide" Target="slide58.xml"/><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108.png"/></Relationships>
</file>

<file path=ppt/slides/_rels/slide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3" Type="http://schemas.openxmlformats.org/officeDocument/2006/relationships/slide" Target="slide58.xml"/><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image" Target="../media/image109.png"/></Relationships>
</file>

<file path=ppt/slides/_rels/slide61.xml.rels><?xml version="1.0" encoding="UTF-8" standalone="yes"?>
<Relationships xmlns="http://schemas.openxmlformats.org/package/2006/relationships"><Relationship Id="rId3" Type="http://schemas.openxmlformats.org/officeDocument/2006/relationships/slide" Target="slide58.xml"/><Relationship Id="rId2" Type="http://schemas.openxmlformats.org/officeDocument/2006/relationships/notesSlide" Target="../notesSlides/notesSlide61.xml"/><Relationship Id="rId1" Type="http://schemas.openxmlformats.org/officeDocument/2006/relationships/slideLayout" Target="../slideLayouts/slideLayout7.xml"/><Relationship Id="rId5" Type="http://schemas.openxmlformats.org/officeDocument/2006/relationships/image" Target="../media/image107.png"/><Relationship Id="rId4" Type="http://schemas.openxmlformats.org/officeDocument/2006/relationships/image" Target="../media/image110.png"/></Relationships>
</file>

<file path=ppt/slides/_rels/slide62.xml.rels><?xml version="1.0" encoding="UTF-8" standalone="yes"?>
<Relationships xmlns="http://schemas.openxmlformats.org/package/2006/relationships"><Relationship Id="rId3" Type="http://schemas.openxmlformats.org/officeDocument/2006/relationships/slide" Target="slide58.xml"/><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111.png"/></Relationships>
</file>

<file path=ppt/slides/_rels/slide63.xml.rels><?xml version="1.0" encoding="UTF-8" standalone="yes"?>
<Relationships xmlns="http://schemas.openxmlformats.org/package/2006/relationships"><Relationship Id="rId8" Type="http://schemas.openxmlformats.org/officeDocument/2006/relationships/slide" Target="slide1.xml"/><Relationship Id="rId13" Type="http://schemas.openxmlformats.org/officeDocument/2006/relationships/slide" Target="slide66.xml"/><Relationship Id="rId18" Type="http://schemas.openxmlformats.org/officeDocument/2006/relationships/image" Target="../media/image115.png"/><Relationship Id="rId26" Type="http://schemas.openxmlformats.org/officeDocument/2006/relationships/image" Target="../media/image119.png"/><Relationship Id="rId3" Type="http://schemas.openxmlformats.org/officeDocument/2006/relationships/tags" Target="../tags/tag5.xml"/><Relationship Id="rId21" Type="http://schemas.openxmlformats.org/officeDocument/2006/relationships/slide" Target="slide69.xml"/><Relationship Id="rId7" Type="http://schemas.openxmlformats.org/officeDocument/2006/relationships/notesSlide" Target="../notesSlides/notesSlide63.xml"/><Relationship Id="rId12" Type="http://schemas.openxmlformats.org/officeDocument/2006/relationships/image" Target="../media/image112.png"/><Relationship Id="rId17" Type="http://schemas.openxmlformats.org/officeDocument/2006/relationships/slide" Target="slide64.xml"/><Relationship Id="rId25" Type="http://schemas.openxmlformats.org/officeDocument/2006/relationships/slide" Target="slide72.xml"/><Relationship Id="rId2" Type="http://schemas.openxmlformats.org/officeDocument/2006/relationships/tags" Target="../tags/tag4.xml"/><Relationship Id="rId16" Type="http://schemas.openxmlformats.org/officeDocument/2006/relationships/image" Target="../media/image114.png"/><Relationship Id="rId20" Type="http://schemas.openxmlformats.org/officeDocument/2006/relationships/image" Target="../media/image116.png"/><Relationship Id="rId1" Type="http://schemas.openxmlformats.org/officeDocument/2006/relationships/tags" Target="../tags/tag3.xml"/><Relationship Id="rId6" Type="http://schemas.openxmlformats.org/officeDocument/2006/relationships/slideLayout" Target="../slideLayouts/slideLayout7.xml"/><Relationship Id="rId11" Type="http://schemas.openxmlformats.org/officeDocument/2006/relationships/slide" Target="slide67.xml"/><Relationship Id="rId24" Type="http://schemas.openxmlformats.org/officeDocument/2006/relationships/image" Target="../media/image118.png"/><Relationship Id="rId5" Type="http://schemas.openxmlformats.org/officeDocument/2006/relationships/tags" Target="../tags/tag7.xml"/><Relationship Id="rId15" Type="http://schemas.openxmlformats.org/officeDocument/2006/relationships/slide" Target="slide65.xml"/><Relationship Id="rId23" Type="http://schemas.openxmlformats.org/officeDocument/2006/relationships/slide" Target="slide70.xml"/><Relationship Id="rId28" Type="http://schemas.openxmlformats.org/officeDocument/2006/relationships/image" Target="../media/image120.png"/><Relationship Id="rId10" Type="http://schemas.openxmlformats.org/officeDocument/2006/relationships/image" Target="../media/image3.png"/><Relationship Id="rId19" Type="http://schemas.openxmlformats.org/officeDocument/2006/relationships/slide" Target="slide68.xml"/><Relationship Id="rId4" Type="http://schemas.openxmlformats.org/officeDocument/2006/relationships/tags" Target="../tags/tag6.xml"/><Relationship Id="rId9" Type="http://schemas.openxmlformats.org/officeDocument/2006/relationships/image" Target="../media/image2.png"/><Relationship Id="rId14" Type="http://schemas.openxmlformats.org/officeDocument/2006/relationships/image" Target="../media/image113.png"/><Relationship Id="rId22" Type="http://schemas.openxmlformats.org/officeDocument/2006/relationships/image" Target="../media/image117.png"/><Relationship Id="rId27" Type="http://schemas.openxmlformats.org/officeDocument/2006/relationships/slide" Target="slide71.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121.png"/><Relationship Id="rId4" Type="http://schemas.openxmlformats.org/officeDocument/2006/relationships/slide" Target="slide63.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7.xml"/><Relationship Id="rId1" Type="http://schemas.openxmlformats.org/officeDocument/2006/relationships/tags" Target="../tags/tag9.xml"/><Relationship Id="rId5" Type="http://schemas.openxmlformats.org/officeDocument/2006/relationships/image" Target="../media/image122.png"/><Relationship Id="rId4" Type="http://schemas.openxmlformats.org/officeDocument/2006/relationships/slide" Target="slide63.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7.xml"/><Relationship Id="rId1" Type="http://schemas.openxmlformats.org/officeDocument/2006/relationships/tags" Target="../tags/tag10.xml"/><Relationship Id="rId5" Type="http://schemas.openxmlformats.org/officeDocument/2006/relationships/image" Target="../media/image123.jpeg"/><Relationship Id="rId4" Type="http://schemas.openxmlformats.org/officeDocument/2006/relationships/slide" Target="slide63.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7.xml"/><Relationship Id="rId1" Type="http://schemas.openxmlformats.org/officeDocument/2006/relationships/tags" Target="../tags/tag11.xml"/><Relationship Id="rId5" Type="http://schemas.openxmlformats.org/officeDocument/2006/relationships/image" Target="../media/image124.png"/><Relationship Id="rId4" Type="http://schemas.openxmlformats.org/officeDocument/2006/relationships/slide" Target="slide63.xml"/></Relationships>
</file>

<file path=ppt/slides/_rels/slide68.xml.rels><?xml version="1.0" encoding="UTF-8" standalone="yes"?>
<Relationships xmlns="http://schemas.openxmlformats.org/package/2006/relationships"><Relationship Id="rId3" Type="http://schemas.openxmlformats.org/officeDocument/2006/relationships/slide" Target="slide63.xml"/><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openxmlformats.org/officeDocument/2006/relationships/image" Target="../media/image125.png"/></Relationships>
</file>

<file path=ppt/slides/_rels/slide69.xml.rels><?xml version="1.0" encoding="UTF-8" standalone="yes"?>
<Relationships xmlns="http://schemas.openxmlformats.org/package/2006/relationships"><Relationship Id="rId3" Type="http://schemas.openxmlformats.org/officeDocument/2006/relationships/slide" Target="slide63.xml"/><Relationship Id="rId2" Type="http://schemas.openxmlformats.org/officeDocument/2006/relationships/notesSlide" Target="../notesSlides/notesSlide69.xml"/><Relationship Id="rId1" Type="http://schemas.openxmlformats.org/officeDocument/2006/relationships/slideLayout" Target="../slideLayouts/slideLayout7.xml"/><Relationship Id="rId4" Type="http://schemas.openxmlformats.org/officeDocument/2006/relationships/image" Target="../media/image126.png"/></Relationships>
</file>

<file path=ppt/slides/_rels/slide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7.xml"/><Relationship Id="rId1" Type="http://schemas.openxmlformats.org/officeDocument/2006/relationships/tags" Target="../tags/tag12.xml"/><Relationship Id="rId5" Type="http://schemas.openxmlformats.org/officeDocument/2006/relationships/image" Target="../media/image127.png"/><Relationship Id="rId4" Type="http://schemas.openxmlformats.org/officeDocument/2006/relationships/slide" Target="slide63.xml"/></Relationships>
</file>

<file path=ppt/slides/_rels/slide71.xml.rels><?xml version="1.0" encoding="UTF-8" standalone="yes"?>
<Relationships xmlns="http://schemas.openxmlformats.org/package/2006/relationships"><Relationship Id="rId3" Type="http://schemas.openxmlformats.org/officeDocument/2006/relationships/slide" Target="slide63.xml"/><Relationship Id="rId2" Type="http://schemas.openxmlformats.org/officeDocument/2006/relationships/notesSlide" Target="../notesSlides/notesSlide71.xml"/><Relationship Id="rId1" Type="http://schemas.openxmlformats.org/officeDocument/2006/relationships/slideLayout" Target="../slideLayouts/slideLayout7.xml"/><Relationship Id="rId4" Type="http://schemas.openxmlformats.org/officeDocument/2006/relationships/image" Target="../media/image128.png"/></Relationships>
</file>

<file path=ppt/slides/_rels/slide72.xml.rels><?xml version="1.0" encoding="UTF-8" standalone="yes"?>
<Relationships xmlns="http://schemas.openxmlformats.org/package/2006/relationships"><Relationship Id="rId3" Type="http://schemas.openxmlformats.org/officeDocument/2006/relationships/slide" Target="slide63.xml"/><Relationship Id="rId2" Type="http://schemas.openxmlformats.org/officeDocument/2006/relationships/notesSlide" Target="../notesSlides/notesSlide72.xml"/><Relationship Id="rId1" Type="http://schemas.openxmlformats.org/officeDocument/2006/relationships/slideLayout" Target="../slideLayouts/slideLayout7.xml"/><Relationship Id="rId4" Type="http://schemas.openxmlformats.org/officeDocument/2006/relationships/image" Target="../media/image129.png"/></Relationships>
</file>

<file path=ppt/slides/_rels/slide73.xml.rels><?xml version="1.0" encoding="UTF-8" standalone="yes"?>
<Relationships xmlns="http://schemas.openxmlformats.org/package/2006/relationships"><Relationship Id="rId8" Type="http://schemas.openxmlformats.org/officeDocument/2006/relationships/slide" Target="slide1.xml"/><Relationship Id="rId13" Type="http://schemas.openxmlformats.org/officeDocument/2006/relationships/slide" Target="slide75.xml"/><Relationship Id="rId18" Type="http://schemas.openxmlformats.org/officeDocument/2006/relationships/image" Target="../media/image133.png"/><Relationship Id="rId26" Type="http://schemas.openxmlformats.org/officeDocument/2006/relationships/image" Target="../media/image137.png"/><Relationship Id="rId3" Type="http://schemas.openxmlformats.org/officeDocument/2006/relationships/tags" Target="../tags/tag15.xml"/><Relationship Id="rId21" Type="http://schemas.openxmlformats.org/officeDocument/2006/relationships/slide" Target="slide79.xml"/><Relationship Id="rId34" Type="http://schemas.openxmlformats.org/officeDocument/2006/relationships/image" Target="../media/image141.png"/><Relationship Id="rId7" Type="http://schemas.openxmlformats.org/officeDocument/2006/relationships/notesSlide" Target="../notesSlides/notesSlide73.xml"/><Relationship Id="rId12" Type="http://schemas.openxmlformats.org/officeDocument/2006/relationships/image" Target="../media/image130.png"/><Relationship Id="rId17" Type="http://schemas.openxmlformats.org/officeDocument/2006/relationships/slide" Target="slide77.xml"/><Relationship Id="rId25" Type="http://schemas.openxmlformats.org/officeDocument/2006/relationships/slide" Target="slide83.xml"/><Relationship Id="rId33" Type="http://schemas.openxmlformats.org/officeDocument/2006/relationships/slide" Target="slide87.xml"/><Relationship Id="rId2" Type="http://schemas.openxmlformats.org/officeDocument/2006/relationships/tags" Target="../tags/tag14.xml"/><Relationship Id="rId16" Type="http://schemas.openxmlformats.org/officeDocument/2006/relationships/image" Target="../media/image132.png"/><Relationship Id="rId20" Type="http://schemas.openxmlformats.org/officeDocument/2006/relationships/image" Target="../media/image134.png"/><Relationship Id="rId29" Type="http://schemas.openxmlformats.org/officeDocument/2006/relationships/slide" Target="slide85.xml"/><Relationship Id="rId1" Type="http://schemas.openxmlformats.org/officeDocument/2006/relationships/tags" Target="../tags/tag13.xml"/><Relationship Id="rId6" Type="http://schemas.openxmlformats.org/officeDocument/2006/relationships/slideLayout" Target="../slideLayouts/slideLayout7.xml"/><Relationship Id="rId11" Type="http://schemas.openxmlformats.org/officeDocument/2006/relationships/slide" Target="slide74.xml"/><Relationship Id="rId24" Type="http://schemas.openxmlformats.org/officeDocument/2006/relationships/image" Target="../media/image136.png"/><Relationship Id="rId32" Type="http://schemas.openxmlformats.org/officeDocument/2006/relationships/image" Target="../media/image140.png"/><Relationship Id="rId5" Type="http://schemas.openxmlformats.org/officeDocument/2006/relationships/tags" Target="../tags/tag17.xml"/><Relationship Id="rId15" Type="http://schemas.openxmlformats.org/officeDocument/2006/relationships/slide" Target="slide76.xml"/><Relationship Id="rId23" Type="http://schemas.openxmlformats.org/officeDocument/2006/relationships/slide" Target="slide81.xml"/><Relationship Id="rId28" Type="http://schemas.openxmlformats.org/officeDocument/2006/relationships/image" Target="../media/image138.png"/><Relationship Id="rId10" Type="http://schemas.openxmlformats.org/officeDocument/2006/relationships/image" Target="../media/image3.png"/><Relationship Id="rId19" Type="http://schemas.openxmlformats.org/officeDocument/2006/relationships/slide" Target="slide78.xml"/><Relationship Id="rId31" Type="http://schemas.openxmlformats.org/officeDocument/2006/relationships/slide" Target="slide86.xml"/><Relationship Id="rId4" Type="http://schemas.openxmlformats.org/officeDocument/2006/relationships/tags" Target="../tags/tag16.xml"/><Relationship Id="rId9" Type="http://schemas.openxmlformats.org/officeDocument/2006/relationships/image" Target="../media/image2.png"/><Relationship Id="rId14" Type="http://schemas.openxmlformats.org/officeDocument/2006/relationships/image" Target="../media/image131.png"/><Relationship Id="rId22" Type="http://schemas.openxmlformats.org/officeDocument/2006/relationships/image" Target="../media/image135.png"/><Relationship Id="rId27" Type="http://schemas.openxmlformats.org/officeDocument/2006/relationships/slide" Target="slide84.xml"/><Relationship Id="rId30" Type="http://schemas.openxmlformats.org/officeDocument/2006/relationships/image" Target="../media/image139.png"/></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image" Target="../media/image142.png"/><Relationship Id="rId5" Type="http://schemas.openxmlformats.org/officeDocument/2006/relationships/slide" Target="slide73.xml"/><Relationship Id="rId4"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image" Target="../media/image143.png"/><Relationship Id="rId5" Type="http://schemas.openxmlformats.org/officeDocument/2006/relationships/slide" Target="slide73.xml"/><Relationship Id="rId4"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image" Target="../media/image144.png"/><Relationship Id="rId5" Type="http://schemas.openxmlformats.org/officeDocument/2006/relationships/slide" Target="slide73.xml"/><Relationship Id="rId4"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image" Target="../media/image145.png"/><Relationship Id="rId5" Type="http://schemas.openxmlformats.org/officeDocument/2006/relationships/slide" Target="slide73.xml"/><Relationship Id="rId4"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image" Target="../media/image146.png"/><Relationship Id="rId5" Type="http://schemas.openxmlformats.org/officeDocument/2006/relationships/slide" Target="slide73.xml"/><Relationship Id="rId4"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3" Type="http://schemas.openxmlformats.org/officeDocument/2006/relationships/slide" Target="slide73.xml"/><Relationship Id="rId2" Type="http://schemas.openxmlformats.org/officeDocument/2006/relationships/notesSlide" Target="../notesSlides/notesSlide79.xml"/><Relationship Id="rId1" Type="http://schemas.openxmlformats.org/officeDocument/2006/relationships/slideLayout" Target="../slideLayouts/slideLayout7.xml"/><Relationship Id="rId5" Type="http://schemas.openxmlformats.org/officeDocument/2006/relationships/slide" Target="slide80.xml"/><Relationship Id="rId4" Type="http://schemas.openxmlformats.org/officeDocument/2006/relationships/image" Target="../media/image147.png"/></Relationships>
</file>

<file path=ppt/slides/_rels/slide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80.xml.rels><?xml version="1.0" encoding="UTF-8" standalone="yes"?>
<Relationships xmlns="http://schemas.openxmlformats.org/package/2006/relationships"><Relationship Id="rId3" Type="http://schemas.openxmlformats.org/officeDocument/2006/relationships/slide" Target="slide79.xml"/><Relationship Id="rId2" Type="http://schemas.openxmlformats.org/officeDocument/2006/relationships/notesSlide" Target="../notesSlides/notesSlide80.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48.png"/></Relationships>
</file>

<file path=ppt/slides/_rels/slide81.xml.rels><?xml version="1.0" encoding="UTF-8" standalone="yes"?>
<Relationships xmlns="http://schemas.openxmlformats.org/package/2006/relationships"><Relationship Id="rId3" Type="http://schemas.openxmlformats.org/officeDocument/2006/relationships/slide" Target="slide73.xml"/><Relationship Id="rId2" Type="http://schemas.openxmlformats.org/officeDocument/2006/relationships/notesSlide" Target="../notesSlides/notesSlide81.xml"/><Relationship Id="rId1" Type="http://schemas.openxmlformats.org/officeDocument/2006/relationships/slideLayout" Target="../slideLayouts/slideLayout7.xml"/><Relationship Id="rId5" Type="http://schemas.openxmlformats.org/officeDocument/2006/relationships/slide" Target="slide82.xml"/><Relationship Id="rId4" Type="http://schemas.openxmlformats.org/officeDocument/2006/relationships/image" Target="../media/image149.png"/></Relationships>
</file>

<file path=ppt/slides/_rels/slide82.xml.rels><?xml version="1.0" encoding="UTF-8" standalone="yes"?>
<Relationships xmlns="http://schemas.openxmlformats.org/package/2006/relationships"><Relationship Id="rId3" Type="http://schemas.openxmlformats.org/officeDocument/2006/relationships/slide" Target="slide81.xml"/><Relationship Id="rId2" Type="http://schemas.openxmlformats.org/officeDocument/2006/relationships/notesSlide" Target="../notesSlides/notesSlide82.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150.png"/></Relationships>
</file>

<file path=ppt/slides/_rels/slide83.xml.rels><?xml version="1.0" encoding="UTF-8" standalone="yes"?>
<Relationships xmlns="http://schemas.openxmlformats.org/package/2006/relationships"><Relationship Id="rId3" Type="http://schemas.openxmlformats.org/officeDocument/2006/relationships/slide" Target="slide73.xml"/><Relationship Id="rId2" Type="http://schemas.openxmlformats.org/officeDocument/2006/relationships/notesSlide" Target="../notesSlides/notesSlide83.xml"/><Relationship Id="rId1" Type="http://schemas.openxmlformats.org/officeDocument/2006/relationships/slideLayout" Target="../slideLayouts/slideLayout7.xml"/><Relationship Id="rId4" Type="http://schemas.openxmlformats.org/officeDocument/2006/relationships/image" Target="../media/image151.png"/></Relationships>
</file>

<file path=ppt/slides/_rels/slide84.xml.rels><?xml version="1.0" encoding="UTF-8" standalone="yes"?>
<Relationships xmlns="http://schemas.openxmlformats.org/package/2006/relationships"><Relationship Id="rId3" Type="http://schemas.openxmlformats.org/officeDocument/2006/relationships/slide" Target="slide73.xml"/><Relationship Id="rId2" Type="http://schemas.openxmlformats.org/officeDocument/2006/relationships/notesSlide" Target="../notesSlides/notesSlide84.xml"/><Relationship Id="rId1" Type="http://schemas.openxmlformats.org/officeDocument/2006/relationships/slideLayout" Target="../slideLayouts/slideLayout7.xml"/><Relationship Id="rId4" Type="http://schemas.openxmlformats.org/officeDocument/2006/relationships/image" Target="../media/image152.png"/></Relationships>
</file>

<file path=ppt/slides/_rels/slide85.xml.rels><?xml version="1.0" encoding="UTF-8" standalone="yes"?>
<Relationships xmlns="http://schemas.openxmlformats.org/package/2006/relationships"><Relationship Id="rId3" Type="http://schemas.openxmlformats.org/officeDocument/2006/relationships/slide" Target="slide73.xml"/><Relationship Id="rId2" Type="http://schemas.openxmlformats.org/officeDocument/2006/relationships/notesSlide" Target="../notesSlides/notesSlide85.xml"/><Relationship Id="rId1" Type="http://schemas.openxmlformats.org/officeDocument/2006/relationships/slideLayout" Target="../slideLayouts/slideLayout7.xml"/><Relationship Id="rId4" Type="http://schemas.openxmlformats.org/officeDocument/2006/relationships/image" Target="../media/image153.png"/></Relationships>
</file>

<file path=ppt/slides/_rels/slide86.xml.rels><?xml version="1.0" encoding="UTF-8" standalone="yes"?>
<Relationships xmlns="http://schemas.openxmlformats.org/package/2006/relationships"><Relationship Id="rId3" Type="http://schemas.openxmlformats.org/officeDocument/2006/relationships/slide" Target="slide73.xml"/><Relationship Id="rId2" Type="http://schemas.openxmlformats.org/officeDocument/2006/relationships/notesSlide" Target="../notesSlides/notesSlide86.xml"/><Relationship Id="rId1" Type="http://schemas.openxmlformats.org/officeDocument/2006/relationships/slideLayout" Target="../slideLayouts/slideLayout7.xml"/><Relationship Id="rId4" Type="http://schemas.openxmlformats.org/officeDocument/2006/relationships/image" Target="../media/image154.jpeg"/></Relationships>
</file>

<file path=ppt/slides/_rels/slide87.xml.rels><?xml version="1.0" encoding="UTF-8" standalone="yes"?>
<Relationships xmlns="http://schemas.openxmlformats.org/package/2006/relationships"><Relationship Id="rId3" Type="http://schemas.openxmlformats.org/officeDocument/2006/relationships/slide" Target="slide73.xml"/><Relationship Id="rId2" Type="http://schemas.openxmlformats.org/officeDocument/2006/relationships/notesSlide" Target="../notesSlides/notesSlide87.xml"/><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155.png"/></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slide" Target="slide14.xml"/><Relationship Id="rId3" Type="http://schemas.openxmlformats.org/officeDocument/2006/relationships/slide" Target="slide1.xml"/><Relationship Id="rId7" Type="http://schemas.openxmlformats.org/officeDocument/2006/relationships/slide" Target="slide11.xml"/><Relationship Id="rId12" Type="http://schemas.openxmlformats.org/officeDocument/2006/relationships/image" Target="../media/image19.png"/><Relationship Id="rId2" Type="http://schemas.openxmlformats.org/officeDocument/2006/relationships/notesSlide" Target="../notesSlides/notesSlide9.xml"/><Relationship Id="rId16"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slide" Target="slide13.xml"/><Relationship Id="rId5" Type="http://schemas.openxmlformats.org/officeDocument/2006/relationships/image" Target="../media/image3.png"/><Relationship Id="rId15" Type="http://schemas.openxmlformats.org/officeDocument/2006/relationships/slide" Target="slide15.xml"/><Relationship Id="rId10" Type="http://schemas.openxmlformats.org/officeDocument/2006/relationships/image" Target="../media/image18.png"/><Relationship Id="rId4" Type="http://schemas.openxmlformats.org/officeDocument/2006/relationships/image" Target="../media/image2.png"/><Relationship Id="rId9" Type="http://schemas.openxmlformats.org/officeDocument/2006/relationships/slide" Target="slide12.xml"/><Relationship Id="rId1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0" y="116632"/>
            <a:ext cx="9144000" cy="830997"/>
          </a:xfrm>
          <a:prstGeom prst="rect">
            <a:avLst/>
          </a:prstGeom>
          <a:solidFill>
            <a:srgbClr val="0F6557"/>
          </a:solidFill>
        </p:spPr>
        <p:style>
          <a:lnRef idx="0">
            <a:scrgbClr r="0" g="0" b="0"/>
          </a:lnRef>
          <a:fillRef idx="1003">
            <a:schemeClr val="dk2"/>
          </a:fillRef>
          <a:effectRef idx="0">
            <a:scrgbClr r="0" g="0" b="0"/>
          </a:effectRef>
          <a:fontRef idx="major"/>
        </p:style>
        <p:txBody>
          <a:bodyPr wrap="square" rtlCol="0">
            <a:spAutoFit/>
          </a:bodyPr>
          <a:lstStyle/>
          <a:p>
            <a:pPr algn="ctr"/>
            <a:r>
              <a:rPr lang="fr-FR" sz="4800" dirty="0">
                <a:solidFill>
                  <a:prstClr val="white"/>
                </a:solidFill>
              </a:rPr>
              <a:t>OCCE Calendrier </a:t>
            </a:r>
            <a:r>
              <a:rPr lang="fr-FR" sz="4800" dirty="0" smtClean="0">
                <a:solidFill>
                  <a:prstClr val="white"/>
                </a:solidFill>
              </a:rPr>
              <a:t>2023</a:t>
            </a:r>
            <a:endParaRPr lang="fr-FR" sz="4800" dirty="0">
              <a:solidFill>
                <a:prstClr val="white"/>
              </a:solidFill>
            </a:endParaRPr>
          </a:p>
        </p:txBody>
      </p:sp>
      <p:sp>
        <p:nvSpPr>
          <p:cNvPr id="5" name="ZoneTexte 4"/>
          <p:cNvSpPr txBox="1"/>
          <p:nvPr/>
        </p:nvSpPr>
        <p:spPr>
          <a:xfrm>
            <a:off x="1684223" y="908720"/>
            <a:ext cx="5775555" cy="584775"/>
          </a:xfrm>
          <a:prstGeom prst="rect">
            <a:avLst/>
          </a:prstGeom>
          <a:noFill/>
        </p:spPr>
        <p:txBody>
          <a:bodyPr wrap="none" rtlCol="0">
            <a:spAutoFit/>
          </a:bodyPr>
          <a:lstStyle/>
          <a:p>
            <a:r>
              <a:rPr lang="fr-FR" sz="3200" b="1" dirty="0" smtClean="0">
                <a:solidFill>
                  <a:srgbClr val="093D34"/>
                </a:solidFill>
              </a:rPr>
              <a:t>Illustrer un conte avec des objets</a:t>
            </a:r>
            <a:endParaRPr lang="fr-FR" sz="3200" b="1" dirty="0">
              <a:solidFill>
                <a:srgbClr val="093D34"/>
              </a:solidFill>
            </a:endParaRPr>
          </a:p>
        </p:txBody>
      </p:sp>
      <p:sp>
        <p:nvSpPr>
          <p:cNvPr id="11" name="ZoneTexte 10">
            <a:hlinkClick r:id="rId3" action="ppaction://hlinksldjump"/>
          </p:cNvPr>
          <p:cNvSpPr txBox="1"/>
          <p:nvPr/>
        </p:nvSpPr>
        <p:spPr>
          <a:xfrm>
            <a:off x="336303" y="5795972"/>
            <a:ext cx="3261149" cy="369332"/>
          </a:xfrm>
          <a:prstGeom prst="rect">
            <a:avLst/>
          </a:prstGeom>
          <a:noFill/>
        </p:spPr>
        <p:txBody>
          <a:bodyPr wrap="none" rtlCol="0">
            <a:spAutoFit/>
          </a:bodyPr>
          <a:lstStyle/>
          <a:p>
            <a:pPr marL="285750" indent="-285750">
              <a:buFont typeface="Arial" pitchFamily="34" charset="0"/>
              <a:buChar char="•"/>
            </a:pPr>
            <a:r>
              <a:rPr lang="fr-FR" b="1" dirty="0" smtClean="0">
                <a:solidFill>
                  <a:prstClr val="black"/>
                </a:solidFill>
              </a:rPr>
              <a:t>Affichons les objets du conte</a:t>
            </a:r>
            <a:endParaRPr lang="fr-FR" b="1" dirty="0">
              <a:solidFill>
                <a:prstClr val="black"/>
              </a:solidFill>
            </a:endParaRPr>
          </a:p>
        </p:txBody>
      </p:sp>
      <p:sp>
        <p:nvSpPr>
          <p:cNvPr id="12" name="ZoneTexte 11">
            <a:hlinkClick r:id="rId4" action="ppaction://hlinksldjump"/>
          </p:cNvPr>
          <p:cNvSpPr txBox="1"/>
          <p:nvPr/>
        </p:nvSpPr>
        <p:spPr>
          <a:xfrm>
            <a:off x="5145651" y="4859868"/>
            <a:ext cx="3068789" cy="369332"/>
          </a:xfrm>
          <a:prstGeom prst="rect">
            <a:avLst/>
          </a:prstGeom>
          <a:noFill/>
        </p:spPr>
        <p:txBody>
          <a:bodyPr wrap="none" rtlCol="0">
            <a:spAutoFit/>
          </a:bodyPr>
          <a:lstStyle/>
          <a:p>
            <a:pPr marL="285750" indent="-285750">
              <a:buFont typeface="Arial" pitchFamily="34" charset="0"/>
              <a:buChar char="•"/>
            </a:pPr>
            <a:r>
              <a:rPr lang="fr-FR" b="1" dirty="0" smtClean="0">
                <a:solidFill>
                  <a:prstClr val="black"/>
                </a:solidFill>
              </a:rPr>
              <a:t>Les objets d’un personnage</a:t>
            </a:r>
            <a:endParaRPr lang="fr-FR" b="1" dirty="0">
              <a:solidFill>
                <a:prstClr val="black"/>
              </a:solidFill>
            </a:endParaRPr>
          </a:p>
        </p:txBody>
      </p:sp>
      <p:sp>
        <p:nvSpPr>
          <p:cNvPr id="13" name="ZoneTexte 12">
            <a:hlinkClick r:id="rId5" action="ppaction://hlinksldjump"/>
          </p:cNvPr>
          <p:cNvSpPr txBox="1"/>
          <p:nvPr/>
        </p:nvSpPr>
        <p:spPr>
          <a:xfrm>
            <a:off x="5145651" y="4355812"/>
            <a:ext cx="2832891" cy="369332"/>
          </a:xfrm>
          <a:prstGeom prst="rect">
            <a:avLst/>
          </a:prstGeom>
          <a:noFill/>
        </p:spPr>
        <p:txBody>
          <a:bodyPr wrap="none" rtlCol="0">
            <a:spAutoFit/>
          </a:bodyPr>
          <a:lstStyle/>
          <a:p>
            <a:pPr marL="285750" indent="-285750">
              <a:buFont typeface="Arial" pitchFamily="34" charset="0"/>
              <a:buChar char="•"/>
            </a:pPr>
            <a:r>
              <a:rPr lang="fr-FR" b="1" dirty="0">
                <a:solidFill>
                  <a:prstClr val="black"/>
                </a:solidFill>
              </a:rPr>
              <a:t>Des </a:t>
            </a:r>
            <a:r>
              <a:rPr lang="fr-FR" b="1" dirty="0" smtClean="0">
                <a:solidFill>
                  <a:prstClr val="black"/>
                </a:solidFill>
              </a:rPr>
              <a:t>objets pour raconter</a:t>
            </a:r>
            <a:endParaRPr lang="fr-FR" b="1" dirty="0">
              <a:solidFill>
                <a:prstClr val="black"/>
              </a:solidFill>
            </a:endParaRPr>
          </a:p>
        </p:txBody>
      </p:sp>
      <p:sp>
        <p:nvSpPr>
          <p:cNvPr id="15" name="ZoneTexte 14">
            <a:hlinkClick r:id="rId6" action="ppaction://hlinksldjump"/>
          </p:cNvPr>
          <p:cNvSpPr txBox="1"/>
          <p:nvPr/>
        </p:nvSpPr>
        <p:spPr>
          <a:xfrm>
            <a:off x="5145651" y="3851756"/>
            <a:ext cx="2023118" cy="369332"/>
          </a:xfrm>
          <a:prstGeom prst="rect">
            <a:avLst/>
          </a:prstGeom>
          <a:noFill/>
        </p:spPr>
        <p:txBody>
          <a:bodyPr wrap="none" rtlCol="0">
            <a:spAutoFit/>
          </a:bodyPr>
          <a:lstStyle/>
          <a:p>
            <a:pPr marL="285750" indent="-285750">
              <a:buFont typeface="Arial" pitchFamily="34" charset="0"/>
              <a:buChar char="•"/>
            </a:pPr>
            <a:r>
              <a:rPr lang="fr-FR" b="1" dirty="0" smtClean="0">
                <a:solidFill>
                  <a:prstClr val="black"/>
                </a:solidFill>
              </a:rPr>
              <a:t>Théâtre d’objets</a:t>
            </a:r>
            <a:endParaRPr lang="fr-FR" b="1" dirty="0">
              <a:solidFill>
                <a:prstClr val="black"/>
              </a:solidFill>
            </a:endParaRPr>
          </a:p>
        </p:txBody>
      </p:sp>
      <p:sp>
        <p:nvSpPr>
          <p:cNvPr id="17" name="ZoneTexte 16">
            <a:hlinkClick r:id="rId7" action="ppaction://hlinksldjump"/>
          </p:cNvPr>
          <p:cNvSpPr txBox="1"/>
          <p:nvPr/>
        </p:nvSpPr>
        <p:spPr>
          <a:xfrm>
            <a:off x="336303" y="5282624"/>
            <a:ext cx="3199466" cy="369332"/>
          </a:xfrm>
          <a:prstGeom prst="rect">
            <a:avLst/>
          </a:prstGeom>
          <a:noFill/>
        </p:spPr>
        <p:txBody>
          <a:bodyPr wrap="none" rtlCol="0">
            <a:spAutoFit/>
          </a:bodyPr>
          <a:lstStyle/>
          <a:p>
            <a:pPr marL="285750" indent="-285750">
              <a:buFont typeface="Arial" pitchFamily="34" charset="0"/>
              <a:buChar char="•"/>
            </a:pPr>
            <a:r>
              <a:rPr lang="fr-FR" b="1" dirty="0">
                <a:solidFill>
                  <a:prstClr val="black"/>
                </a:solidFill>
              </a:rPr>
              <a:t>Des </a:t>
            </a:r>
            <a:r>
              <a:rPr lang="fr-FR" b="1" dirty="0" smtClean="0">
                <a:solidFill>
                  <a:prstClr val="black"/>
                </a:solidFill>
              </a:rPr>
              <a:t>objets pour représenter</a:t>
            </a:r>
            <a:endParaRPr lang="fr-FR" b="1" dirty="0">
              <a:solidFill>
                <a:prstClr val="black"/>
              </a:solidFill>
            </a:endParaRPr>
          </a:p>
        </p:txBody>
      </p:sp>
      <p:sp>
        <p:nvSpPr>
          <p:cNvPr id="21" name="ZoneTexte 20">
            <a:hlinkClick r:id="rId8" action="ppaction://hlinksldjump"/>
          </p:cNvPr>
          <p:cNvSpPr txBox="1"/>
          <p:nvPr/>
        </p:nvSpPr>
        <p:spPr>
          <a:xfrm>
            <a:off x="336303" y="4796570"/>
            <a:ext cx="3994683" cy="369332"/>
          </a:xfrm>
          <a:prstGeom prst="rect">
            <a:avLst/>
          </a:prstGeom>
          <a:noFill/>
        </p:spPr>
        <p:txBody>
          <a:bodyPr wrap="none" rtlCol="0">
            <a:spAutoFit/>
          </a:bodyPr>
          <a:lstStyle/>
          <a:p>
            <a:pPr marL="285750" indent="-285750">
              <a:buFont typeface="Arial" pitchFamily="34" charset="0"/>
              <a:buChar char="•"/>
            </a:pPr>
            <a:r>
              <a:rPr lang="fr-FR" b="1" dirty="0" smtClean="0">
                <a:solidFill>
                  <a:prstClr val="black"/>
                </a:solidFill>
              </a:rPr>
              <a:t>Mettre en valeur des objets du conte</a:t>
            </a:r>
            <a:endParaRPr lang="fr-FR" b="1" dirty="0">
              <a:solidFill>
                <a:prstClr val="black"/>
              </a:solidFill>
            </a:endParaRPr>
          </a:p>
        </p:txBody>
      </p:sp>
      <p:sp>
        <p:nvSpPr>
          <p:cNvPr id="22" name="ZoneTexte 21">
            <a:hlinkClick r:id="rId9" action="ppaction://hlinksldjump"/>
          </p:cNvPr>
          <p:cNvSpPr txBox="1"/>
          <p:nvPr/>
        </p:nvSpPr>
        <p:spPr>
          <a:xfrm>
            <a:off x="336303" y="4310516"/>
            <a:ext cx="3395097" cy="369332"/>
          </a:xfrm>
          <a:prstGeom prst="rect">
            <a:avLst/>
          </a:prstGeom>
          <a:noFill/>
        </p:spPr>
        <p:txBody>
          <a:bodyPr wrap="none" rtlCol="0">
            <a:spAutoFit/>
          </a:bodyPr>
          <a:lstStyle/>
          <a:p>
            <a:pPr marL="285750" indent="-285750">
              <a:buFont typeface="Arial" pitchFamily="34" charset="0"/>
              <a:buChar char="•"/>
            </a:pPr>
            <a:r>
              <a:rPr lang="fr-FR" b="1" dirty="0" smtClean="0">
                <a:solidFill>
                  <a:prstClr val="black"/>
                </a:solidFill>
              </a:rPr>
              <a:t>Une collection d’objets dérivés</a:t>
            </a:r>
            <a:endParaRPr lang="fr-FR" b="1" dirty="0">
              <a:solidFill>
                <a:prstClr val="black"/>
              </a:solidFill>
            </a:endParaRPr>
          </a:p>
        </p:txBody>
      </p:sp>
      <p:sp>
        <p:nvSpPr>
          <p:cNvPr id="23" name="ZoneTexte 22">
            <a:hlinkClick r:id="rId10" action="ppaction://hlinksldjump"/>
          </p:cNvPr>
          <p:cNvSpPr txBox="1"/>
          <p:nvPr/>
        </p:nvSpPr>
        <p:spPr>
          <a:xfrm>
            <a:off x="336303" y="3824462"/>
            <a:ext cx="2652393" cy="369332"/>
          </a:xfrm>
          <a:prstGeom prst="rect">
            <a:avLst/>
          </a:prstGeom>
          <a:noFill/>
        </p:spPr>
        <p:txBody>
          <a:bodyPr wrap="none" rtlCol="0">
            <a:spAutoFit/>
          </a:bodyPr>
          <a:lstStyle/>
          <a:p>
            <a:pPr marL="285750" indent="-285750">
              <a:buFont typeface="Arial" pitchFamily="34" charset="0"/>
              <a:buChar char="•"/>
            </a:pPr>
            <a:r>
              <a:rPr lang="fr-FR" b="1" dirty="0" smtClean="0">
                <a:solidFill>
                  <a:prstClr val="black"/>
                </a:solidFill>
              </a:rPr>
              <a:t>Un conte mis en boîtes</a:t>
            </a:r>
            <a:endParaRPr lang="fr-FR" b="1" dirty="0">
              <a:solidFill>
                <a:prstClr val="black"/>
              </a:solidFill>
            </a:endParaRPr>
          </a:p>
        </p:txBody>
      </p:sp>
      <p:sp>
        <p:nvSpPr>
          <p:cNvPr id="24" name="ZoneTexte 23">
            <a:hlinkClick r:id="rId11" action="ppaction://hlinksldjump"/>
          </p:cNvPr>
          <p:cNvSpPr txBox="1"/>
          <p:nvPr/>
        </p:nvSpPr>
        <p:spPr>
          <a:xfrm>
            <a:off x="336303" y="3338408"/>
            <a:ext cx="2688557" cy="369332"/>
          </a:xfrm>
          <a:prstGeom prst="rect">
            <a:avLst/>
          </a:prstGeom>
          <a:noFill/>
        </p:spPr>
        <p:txBody>
          <a:bodyPr wrap="none" rtlCol="0">
            <a:spAutoFit/>
          </a:bodyPr>
          <a:lstStyle/>
          <a:p>
            <a:pPr marL="285750" indent="-285750">
              <a:buFont typeface="Arial" pitchFamily="34" charset="0"/>
              <a:buChar char="•"/>
            </a:pPr>
            <a:r>
              <a:rPr lang="fr-FR" b="1" dirty="0" smtClean="0">
                <a:solidFill>
                  <a:prstClr val="black"/>
                </a:solidFill>
              </a:rPr>
              <a:t>Des objets et des mots </a:t>
            </a:r>
            <a:endParaRPr lang="fr-FR" b="1" dirty="0">
              <a:solidFill>
                <a:prstClr val="black"/>
              </a:solidFill>
            </a:endParaRPr>
          </a:p>
        </p:txBody>
      </p:sp>
      <p:sp>
        <p:nvSpPr>
          <p:cNvPr id="26" name="ZoneTexte 25"/>
          <p:cNvSpPr txBox="1"/>
          <p:nvPr/>
        </p:nvSpPr>
        <p:spPr>
          <a:xfrm>
            <a:off x="454301" y="1340768"/>
            <a:ext cx="8209982" cy="369332"/>
          </a:xfrm>
          <a:prstGeom prst="rect">
            <a:avLst/>
          </a:prstGeom>
          <a:noFill/>
        </p:spPr>
        <p:txBody>
          <a:bodyPr wrap="square" rtlCol="0">
            <a:spAutoFit/>
          </a:bodyPr>
          <a:lstStyle/>
          <a:p>
            <a:pPr algn="ctr"/>
            <a:r>
              <a:rPr lang="fr-FR" b="1" dirty="0" smtClean="0">
                <a:solidFill>
                  <a:srgbClr val="093D34"/>
                </a:solidFill>
              </a:rPr>
              <a:t>10 </a:t>
            </a:r>
            <a:r>
              <a:rPr lang="fr-FR" b="1" dirty="0">
                <a:solidFill>
                  <a:srgbClr val="093D34"/>
                </a:solidFill>
              </a:rPr>
              <a:t>suggestions pour en parler, pour créer et pour nous envoyer de jolies photos.</a:t>
            </a:r>
          </a:p>
        </p:txBody>
      </p:sp>
      <p:sp>
        <p:nvSpPr>
          <p:cNvPr id="27" name="ZoneTexte 26"/>
          <p:cNvSpPr txBox="1"/>
          <p:nvPr/>
        </p:nvSpPr>
        <p:spPr>
          <a:xfrm>
            <a:off x="737200" y="1648170"/>
            <a:ext cx="7669600" cy="307777"/>
          </a:xfrm>
          <a:prstGeom prst="rect">
            <a:avLst/>
          </a:prstGeom>
          <a:noFill/>
        </p:spPr>
        <p:txBody>
          <a:bodyPr wrap="none" rtlCol="0">
            <a:spAutoFit/>
          </a:bodyPr>
          <a:lstStyle/>
          <a:p>
            <a:r>
              <a:rPr lang="fr-FR" sz="1400" dirty="0">
                <a:solidFill>
                  <a:srgbClr val="093D34"/>
                </a:solidFill>
              </a:rPr>
              <a:t>(Passez en mode diaporama, puis  cliquez sur les  titres  et sur les images pour naviguer dans le dossier.)</a:t>
            </a:r>
          </a:p>
        </p:txBody>
      </p:sp>
      <p:pic>
        <p:nvPicPr>
          <p:cNvPr id="1026" name="Picture 2"/>
          <p:cNvPicPr>
            <a:picLocks noChangeAspect="1" noChangeArrowheads="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6263419" y="5238280"/>
            <a:ext cx="2143382" cy="1348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ZoneTexte 24">
            <a:hlinkClick r:id="rId13" action="ppaction://hlinksldjump"/>
          </p:cNvPr>
          <p:cNvSpPr txBox="1"/>
          <p:nvPr/>
        </p:nvSpPr>
        <p:spPr>
          <a:xfrm>
            <a:off x="5145651" y="3347700"/>
            <a:ext cx="2985304" cy="369332"/>
          </a:xfrm>
          <a:prstGeom prst="rect">
            <a:avLst/>
          </a:prstGeom>
          <a:noFill/>
        </p:spPr>
        <p:txBody>
          <a:bodyPr wrap="none" rtlCol="0">
            <a:spAutoFit/>
          </a:bodyPr>
          <a:lstStyle/>
          <a:p>
            <a:pPr marL="285750" indent="-285750">
              <a:buFont typeface="Arial" pitchFamily="34" charset="0"/>
              <a:buChar char="•"/>
            </a:pPr>
            <a:r>
              <a:rPr lang="fr-FR" b="1" dirty="0">
                <a:solidFill>
                  <a:prstClr val="black"/>
                </a:solidFill>
              </a:rPr>
              <a:t>Des </a:t>
            </a:r>
            <a:r>
              <a:rPr lang="fr-FR" b="1" dirty="0" smtClean="0">
                <a:solidFill>
                  <a:prstClr val="black"/>
                </a:solidFill>
              </a:rPr>
              <a:t>ombres qui racontent </a:t>
            </a:r>
            <a:endParaRPr lang="fr-FR" b="1" dirty="0">
              <a:solidFill>
                <a:prstClr val="black"/>
              </a:solidFill>
            </a:endParaRPr>
          </a:p>
        </p:txBody>
      </p:sp>
      <p:sp>
        <p:nvSpPr>
          <p:cNvPr id="2" name="ZoneTexte 1"/>
          <p:cNvSpPr txBox="1"/>
          <p:nvPr/>
        </p:nvSpPr>
        <p:spPr>
          <a:xfrm>
            <a:off x="251520" y="1916832"/>
            <a:ext cx="8568952" cy="1323439"/>
          </a:xfrm>
          <a:prstGeom prst="rect">
            <a:avLst/>
          </a:prstGeom>
          <a:noFill/>
        </p:spPr>
        <p:txBody>
          <a:bodyPr wrap="square" rtlCol="0">
            <a:spAutoFit/>
          </a:bodyPr>
          <a:lstStyle/>
          <a:p>
            <a:pPr algn="just"/>
            <a:r>
              <a:rPr lang="fr-FR" sz="1600" dirty="0" smtClean="0"/>
              <a:t>Afin de nous enrichir mutuellement, choisissez un conte local ou régional qui ne sera pas connu du plus grand nombre. (Pensez à nous joindre le texte de votre conte ou un lien qui nous conduira vers celui-ci..)</a:t>
            </a:r>
          </a:p>
          <a:p>
            <a:pPr algn="just"/>
            <a:r>
              <a:rPr lang="fr-FR" sz="1600" dirty="0" smtClean="0"/>
              <a:t>Nous pourrons ainsi insérer des QR Codes sur les pages du calendrier qui permettront aux adultes de raconter  un conte aux enfants à chaque début de mois.</a:t>
            </a:r>
            <a:endParaRPr lang="fr-FR" sz="1600" dirty="0"/>
          </a:p>
        </p:txBody>
      </p:sp>
    </p:spTree>
    <p:extLst>
      <p:ext uri="{BB962C8B-B14F-4D97-AF65-F5344CB8AC3E}">
        <p14:creationId xmlns:p14="http://schemas.microsoft.com/office/powerpoint/2010/main" val="1497073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6488" y="190500"/>
            <a:ext cx="4391025"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ZoneTexte 2"/>
          <p:cNvSpPr txBox="1"/>
          <p:nvPr/>
        </p:nvSpPr>
        <p:spPr>
          <a:xfrm>
            <a:off x="148114" y="3136612"/>
            <a:ext cx="2052960" cy="584775"/>
          </a:xfrm>
          <a:prstGeom prst="rect">
            <a:avLst/>
          </a:prstGeom>
          <a:noFill/>
        </p:spPr>
        <p:txBody>
          <a:bodyPr wrap="square" rtlCol="0">
            <a:spAutoFit/>
          </a:bodyPr>
          <a:lstStyle/>
          <a:p>
            <a:pPr algn="ctr"/>
            <a:r>
              <a:rPr lang="fr-FR" sz="1600" dirty="0" smtClean="0"/>
              <a:t>Quelques objets du Petit Chaperon Rouge</a:t>
            </a:r>
            <a:endParaRPr lang="fr-FR" sz="1600" dirty="0"/>
          </a:p>
        </p:txBody>
      </p:sp>
    </p:spTree>
    <p:extLst>
      <p:ext uri="{BB962C8B-B14F-4D97-AF65-F5344CB8AC3E}">
        <p14:creationId xmlns:p14="http://schemas.microsoft.com/office/powerpoint/2010/main" val="37840151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1625" y="190500"/>
            <a:ext cx="6200775"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ZoneTexte 1"/>
          <p:cNvSpPr txBox="1"/>
          <p:nvPr/>
        </p:nvSpPr>
        <p:spPr>
          <a:xfrm>
            <a:off x="251520" y="3136612"/>
            <a:ext cx="1160895" cy="584775"/>
          </a:xfrm>
          <a:prstGeom prst="rect">
            <a:avLst/>
          </a:prstGeom>
          <a:noFill/>
        </p:spPr>
        <p:txBody>
          <a:bodyPr wrap="none" rtlCol="0">
            <a:spAutoFit/>
          </a:bodyPr>
          <a:lstStyle/>
          <a:p>
            <a:r>
              <a:rPr lang="fr-FR" sz="1600" dirty="0" smtClean="0"/>
              <a:t>La valise de</a:t>
            </a:r>
          </a:p>
          <a:p>
            <a:r>
              <a:rPr lang="fr-FR" sz="1600" dirty="0" smtClean="0"/>
              <a:t>la princesse</a:t>
            </a:r>
            <a:endParaRPr lang="fr-FR" sz="1600" dirty="0"/>
          </a:p>
        </p:txBody>
      </p:sp>
    </p:spTree>
    <p:extLst>
      <p:ext uri="{BB962C8B-B14F-4D97-AF65-F5344CB8AC3E}">
        <p14:creationId xmlns:p14="http://schemas.microsoft.com/office/powerpoint/2010/main" val="10332386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67335" y="2276872"/>
            <a:ext cx="1856393" cy="1815882"/>
          </a:xfrm>
          <a:prstGeom prst="rect">
            <a:avLst/>
          </a:prstGeom>
          <a:noFill/>
        </p:spPr>
        <p:txBody>
          <a:bodyPr wrap="square" rtlCol="0">
            <a:spAutoFit/>
          </a:bodyPr>
          <a:lstStyle/>
          <a:p>
            <a:r>
              <a:rPr lang="fr-FR" sz="1600" dirty="0" smtClean="0"/>
              <a:t>La </a:t>
            </a:r>
            <a:r>
              <a:rPr lang="fr-FR" sz="1600" dirty="0" err="1" smtClean="0"/>
              <a:t>mug</a:t>
            </a:r>
            <a:r>
              <a:rPr lang="fr-FR" sz="1600" dirty="0" smtClean="0"/>
              <a:t> du Loup.</a:t>
            </a:r>
          </a:p>
          <a:p>
            <a:r>
              <a:rPr lang="fr-FR" sz="1600" dirty="0" smtClean="0"/>
              <a:t>Mais comment serait son pantalon? (Peut-être taché de sang !)</a:t>
            </a:r>
          </a:p>
          <a:p>
            <a:r>
              <a:rPr lang="fr-FR" sz="1600" dirty="0" smtClean="0"/>
              <a:t>Et ses lunettes?</a:t>
            </a:r>
          </a:p>
          <a:p>
            <a:r>
              <a:rPr lang="fr-FR" sz="1600" dirty="0" smtClean="0"/>
              <a:t>…</a:t>
            </a:r>
            <a:endParaRPr lang="fr-FR" sz="1600" dirty="0"/>
          </a:p>
        </p:txBody>
      </p:sp>
      <p:pic>
        <p:nvPicPr>
          <p:cNvPr id="12290" name="Picture 2">
            <a:hlinkClick r:id="rId3" action="ppaction://hlinksldjump"/>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267744" y="364541"/>
            <a:ext cx="6696744" cy="6128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46485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a:hlinkClick r:id="rId3" action="ppaction://hlinksldjump"/>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792182" y="1111876"/>
            <a:ext cx="5559637" cy="5559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e 2"/>
          <p:cNvGrpSpPr/>
          <p:nvPr/>
        </p:nvGrpSpPr>
        <p:grpSpPr>
          <a:xfrm>
            <a:off x="460057" y="260648"/>
            <a:ext cx="8223886" cy="851229"/>
            <a:chOff x="596586" y="260648"/>
            <a:chExt cx="8223886" cy="851229"/>
          </a:xfrm>
        </p:grpSpPr>
        <p:sp>
          <p:nvSpPr>
            <p:cNvPr id="2" name="ZoneTexte 1"/>
            <p:cNvSpPr txBox="1"/>
            <p:nvPr/>
          </p:nvSpPr>
          <p:spPr>
            <a:xfrm>
              <a:off x="1043608" y="424652"/>
              <a:ext cx="7776864" cy="523220"/>
            </a:xfrm>
            <a:prstGeom prst="rect">
              <a:avLst/>
            </a:prstGeom>
            <a:noFill/>
          </p:spPr>
          <p:txBody>
            <a:bodyPr wrap="square" rtlCol="0">
              <a:spAutoFit/>
            </a:bodyPr>
            <a:lstStyle/>
            <a:p>
              <a:pPr algn="just"/>
              <a:r>
                <a:rPr lang="fr-FR" sz="1400" dirty="0" smtClean="0"/>
                <a:t>Ces objets sont présents dans ce document car ils existent, mais l’utilisation de leur image nécessite qu’un regard critique soit porté sur le propos consumériste et les stéréotypes de genre qu’ils véhiculent.</a:t>
              </a:r>
              <a:endParaRPr lang="fr-FR" sz="1400" dirty="0"/>
            </a:p>
          </p:txBody>
        </p:sp>
        <p:pic>
          <p:nvPicPr>
            <p:cNvPr id="1026" name="Picture 2"/>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l="29911" r="28693" b="7637"/>
            <a:stretch/>
          </p:blipFill>
          <p:spPr bwMode="auto">
            <a:xfrm>
              <a:off x="596586" y="260648"/>
              <a:ext cx="381510" cy="851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0249985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a:hlinkClick r:id="rId3" action="ppaction://hlinksldjump"/>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871700" y="1266900"/>
            <a:ext cx="5400600" cy="54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e 2"/>
          <p:cNvGrpSpPr/>
          <p:nvPr/>
        </p:nvGrpSpPr>
        <p:grpSpPr>
          <a:xfrm>
            <a:off x="460057" y="260648"/>
            <a:ext cx="8223886" cy="851229"/>
            <a:chOff x="596586" y="260648"/>
            <a:chExt cx="8223886" cy="851229"/>
          </a:xfrm>
        </p:grpSpPr>
        <p:sp>
          <p:nvSpPr>
            <p:cNvPr id="4" name="ZoneTexte 3"/>
            <p:cNvSpPr txBox="1"/>
            <p:nvPr/>
          </p:nvSpPr>
          <p:spPr>
            <a:xfrm>
              <a:off x="1043608" y="424652"/>
              <a:ext cx="7776864" cy="523220"/>
            </a:xfrm>
            <a:prstGeom prst="rect">
              <a:avLst/>
            </a:prstGeom>
            <a:noFill/>
          </p:spPr>
          <p:txBody>
            <a:bodyPr wrap="square" rtlCol="0">
              <a:spAutoFit/>
            </a:bodyPr>
            <a:lstStyle/>
            <a:p>
              <a:pPr algn="just"/>
              <a:r>
                <a:rPr lang="fr-FR" sz="1400" dirty="0" smtClean="0"/>
                <a:t>Ces objets sont présents dans ce document car ils existent, mais l’utilisation de leur image nécessite qu’un regard critique soit porté sur le propos consumériste et les stéréotypes de genre qu’ils véhiculent.</a:t>
              </a:r>
              <a:endParaRPr lang="fr-FR" sz="1400" dirty="0"/>
            </a:p>
          </p:txBody>
        </p:sp>
        <p:pic>
          <p:nvPicPr>
            <p:cNvPr id="5" name="Picture 2"/>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l="29911" r="28693" b="7637"/>
            <a:stretch/>
          </p:blipFill>
          <p:spPr bwMode="auto">
            <a:xfrm>
              <a:off x="596586" y="260648"/>
              <a:ext cx="381510" cy="851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176550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a:hlinkClick r:id="rId3" action="ppaction://hlinksldjump"/>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872630" y="1268760"/>
            <a:ext cx="5398740" cy="5398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e 2"/>
          <p:cNvGrpSpPr/>
          <p:nvPr/>
        </p:nvGrpSpPr>
        <p:grpSpPr>
          <a:xfrm>
            <a:off x="460057" y="260648"/>
            <a:ext cx="8223886" cy="851229"/>
            <a:chOff x="596586" y="260648"/>
            <a:chExt cx="8223886" cy="851229"/>
          </a:xfrm>
        </p:grpSpPr>
        <p:sp>
          <p:nvSpPr>
            <p:cNvPr id="4" name="ZoneTexte 3"/>
            <p:cNvSpPr txBox="1"/>
            <p:nvPr/>
          </p:nvSpPr>
          <p:spPr>
            <a:xfrm>
              <a:off x="1043608" y="424652"/>
              <a:ext cx="7776864" cy="523220"/>
            </a:xfrm>
            <a:prstGeom prst="rect">
              <a:avLst/>
            </a:prstGeom>
            <a:noFill/>
          </p:spPr>
          <p:txBody>
            <a:bodyPr wrap="square" rtlCol="0">
              <a:spAutoFit/>
            </a:bodyPr>
            <a:lstStyle/>
            <a:p>
              <a:pPr algn="just"/>
              <a:r>
                <a:rPr lang="fr-FR" sz="1400" dirty="0" smtClean="0"/>
                <a:t>Ces objets sont présents dans ce document car ils existent, mais l’utilisation de leur image nécessite qu’un regard critique soit porté sur le propos consumériste et les stéréotypes de genre qu’ils véhiculent.</a:t>
              </a:r>
              <a:endParaRPr lang="fr-FR" sz="1400" dirty="0"/>
            </a:p>
          </p:txBody>
        </p:sp>
        <p:pic>
          <p:nvPicPr>
            <p:cNvPr id="5" name="Picture 2"/>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l="29911" r="28693" b="7637"/>
            <a:stretch/>
          </p:blipFill>
          <p:spPr bwMode="auto">
            <a:xfrm>
              <a:off x="596586" y="260648"/>
              <a:ext cx="381510" cy="851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4608252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0" y="116632"/>
            <a:ext cx="9144000" cy="830997"/>
          </a:xfrm>
          <a:prstGeom prst="rect">
            <a:avLst/>
          </a:prstGeom>
          <a:solidFill>
            <a:srgbClr val="0F6858"/>
          </a:solidFill>
        </p:spPr>
        <p:style>
          <a:lnRef idx="0">
            <a:scrgbClr r="0" g="0" b="0"/>
          </a:lnRef>
          <a:fillRef idx="1003">
            <a:schemeClr val="dk2"/>
          </a:fillRef>
          <a:effectRef idx="0">
            <a:scrgbClr r="0" g="0" b="0"/>
          </a:effectRef>
          <a:fontRef idx="major"/>
        </p:style>
        <p:txBody>
          <a:bodyPr wrap="square" rtlCol="0">
            <a:spAutoFit/>
          </a:bodyPr>
          <a:lstStyle/>
          <a:p>
            <a:pPr lvl="1" algn="ctr"/>
            <a:r>
              <a:rPr lang="fr-FR" sz="4800" dirty="0" smtClean="0">
                <a:solidFill>
                  <a:prstClr val="white"/>
                </a:solidFill>
              </a:rPr>
              <a:t>Théâtre d’objets</a:t>
            </a:r>
            <a:endParaRPr lang="fr-FR" sz="4800" dirty="0">
              <a:solidFill>
                <a:prstClr val="white"/>
              </a:solidFill>
            </a:endParaRPr>
          </a:p>
        </p:txBody>
      </p:sp>
      <p:pic>
        <p:nvPicPr>
          <p:cNvPr id="1028" name="Picture 4">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232092"/>
            <a:ext cx="771525"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7119" y="3789040"/>
            <a:ext cx="409575" cy="40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179512" y="1002214"/>
            <a:ext cx="8712968" cy="1569660"/>
          </a:xfrm>
          <a:prstGeom prst="rect">
            <a:avLst/>
          </a:prstGeom>
        </p:spPr>
        <p:txBody>
          <a:bodyPr wrap="square">
            <a:spAutoFit/>
          </a:bodyPr>
          <a:lstStyle/>
          <a:p>
            <a:pPr algn="just"/>
            <a:r>
              <a:rPr lang="fr-FR" sz="1600" dirty="0" smtClean="0"/>
              <a:t>Dans le théâtre d’objets, les artistes utilisent des objets du quotidien comme des marionnettes pour raconter des histoires.</a:t>
            </a:r>
          </a:p>
          <a:p>
            <a:r>
              <a:rPr lang="fr-FR" sz="1600" dirty="0" smtClean="0"/>
              <a:t>Ils ne cherchent pas forcément à leur donner des apparences humaines ou animales en leur ajoutant des yeux ou des bouches. Le rapprochement se fait parfois par l’homonymie ou par l’idée. Exemple: un capuchon de stylo bille rouge devient un parfait Petit chaperon rouge. </a:t>
            </a:r>
            <a:r>
              <a:rPr lang="fr-FR" sz="1600" dirty="0"/>
              <a:t/>
            </a:r>
            <a:br>
              <a:rPr lang="fr-FR" sz="1600" dirty="0"/>
            </a:br>
            <a:endParaRPr lang="fr-FR" sz="1600" dirty="0" smtClean="0"/>
          </a:p>
        </p:txBody>
      </p:sp>
      <p:sp>
        <p:nvSpPr>
          <p:cNvPr id="6" name="Rectangle 5"/>
          <p:cNvSpPr/>
          <p:nvPr/>
        </p:nvSpPr>
        <p:spPr>
          <a:xfrm>
            <a:off x="951037" y="3824054"/>
            <a:ext cx="7941442" cy="2893100"/>
          </a:xfrm>
          <a:prstGeom prst="rect">
            <a:avLst/>
          </a:prstGeom>
        </p:spPr>
        <p:txBody>
          <a:bodyPr wrap="square">
            <a:spAutoFit/>
          </a:bodyPr>
          <a:lstStyle/>
          <a:p>
            <a:pPr marL="285750" indent="-285750">
              <a:buFont typeface="Arial" pitchFamily="34" charset="0"/>
              <a:buChar char="•"/>
            </a:pPr>
            <a:r>
              <a:rPr lang="fr-FR" sz="1400" dirty="0" smtClean="0"/>
              <a:t>Choisissez un conte. </a:t>
            </a:r>
          </a:p>
          <a:p>
            <a:pPr marL="285750" indent="-285750">
              <a:buFont typeface="Arial" pitchFamily="34" charset="0"/>
              <a:buChar char="•"/>
            </a:pPr>
            <a:r>
              <a:rPr lang="fr-FR" sz="1400" dirty="0" smtClean="0"/>
              <a:t>Par petits groupes, exercez-vous à en raconter des épisodes marquants en utilisant des objets</a:t>
            </a:r>
            <a:r>
              <a:rPr lang="fr-FR" sz="1400" dirty="0"/>
              <a:t> </a:t>
            </a:r>
            <a:r>
              <a:rPr lang="fr-FR" sz="1400" dirty="0" smtClean="0"/>
              <a:t>quelconques comme des marionnettes. (Des quilles, des bouteilles en plastique, des boîtes de conserve…)</a:t>
            </a:r>
          </a:p>
          <a:p>
            <a:pPr marL="285750" indent="-285750">
              <a:buFont typeface="Arial" pitchFamily="34" charset="0"/>
              <a:buChar char="•"/>
            </a:pPr>
            <a:r>
              <a:rPr lang="fr-FR" sz="1400" dirty="0" smtClean="0"/>
              <a:t>Réfléchissez ensuite aux objets qui représenteraient mieux les différents personnages et les éléments de décor du conte. (Vous pouvez coller diverses choses sur les objets pour qu’on comprenne mieux ce qu’ils symbolisent.)</a:t>
            </a:r>
          </a:p>
          <a:p>
            <a:pPr marL="285750" indent="-285750">
              <a:buFont typeface="Arial" pitchFamily="34" charset="0"/>
              <a:buChar char="•"/>
            </a:pPr>
            <a:r>
              <a:rPr lang="fr-FR" sz="1400" dirty="0" smtClean="0"/>
              <a:t>Représentez des scènes du conte en disposant les objets sur une table, sur une planche de bois, dans l’herbe à l’extérieur…</a:t>
            </a:r>
          </a:p>
          <a:p>
            <a:pPr marL="285750" indent="-285750">
              <a:buFont typeface="Arial" pitchFamily="34" charset="0"/>
              <a:buChar char="•"/>
            </a:pPr>
            <a:r>
              <a:rPr lang="fr-FR" sz="1400" dirty="0" smtClean="0"/>
              <a:t>Prenez en photo </a:t>
            </a:r>
            <a:r>
              <a:rPr lang="fr-FR" sz="1400" dirty="0"/>
              <a:t>l</a:t>
            </a:r>
            <a:r>
              <a:rPr lang="fr-FR" sz="1400" dirty="0" smtClean="0"/>
              <a:t>es scènes représentées en vous plaçant au même niveau que les objets. Et en vous approchant pour qu’ils semblent grands.</a:t>
            </a:r>
          </a:p>
          <a:p>
            <a:pPr marL="285750" indent="-285750">
              <a:buFont typeface="Arial" pitchFamily="34" charset="0"/>
              <a:buChar char="•"/>
            </a:pPr>
            <a:r>
              <a:rPr lang="fr-FR" sz="1400" dirty="0" smtClean="0"/>
              <a:t>Vous pouvez réaliser plusieurs essais pour choisir l’image qui vous convient le mieux pour parler du conte.</a:t>
            </a:r>
            <a:endParaRPr lang="fr-FR" sz="1400" dirty="0"/>
          </a:p>
        </p:txBody>
      </p:sp>
      <p:pic>
        <p:nvPicPr>
          <p:cNvPr id="14338" name="Picture 2">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515" y="2571873"/>
            <a:ext cx="1609835" cy="10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38908" y="2571873"/>
            <a:ext cx="1905132" cy="10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a:hlinkClick r:id="rId10" action="ppaction://hlinksldjump"/>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93598" y="2571873"/>
            <a:ext cx="1133554" cy="10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576710" y="2571873"/>
            <a:ext cx="1762125" cy="107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8" name="Picture 10">
            <a:hlinkClick r:id="rId14" action="ppaction://hlinksldjump"/>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588392" y="2571873"/>
            <a:ext cx="1076325" cy="107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09520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413" y="547688"/>
            <a:ext cx="8639175" cy="576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86330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413" y="990600"/>
            <a:ext cx="8639175"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ZoneTexte 1"/>
          <p:cNvSpPr txBox="1"/>
          <p:nvPr/>
        </p:nvSpPr>
        <p:spPr>
          <a:xfrm>
            <a:off x="1996455" y="6196662"/>
            <a:ext cx="5151090" cy="369332"/>
          </a:xfrm>
          <a:prstGeom prst="rect">
            <a:avLst/>
          </a:prstGeom>
          <a:noFill/>
        </p:spPr>
        <p:txBody>
          <a:bodyPr wrap="none" rtlCol="0">
            <a:spAutoFit/>
          </a:bodyPr>
          <a:lstStyle/>
          <a:p>
            <a:r>
              <a:rPr lang="fr-FR" dirty="0" smtClean="0"/>
              <a:t>« L’avare » Théâtre d’objets, Compagnie </a:t>
            </a:r>
            <a:r>
              <a:rPr lang="fr-FR" dirty="0" err="1" smtClean="0"/>
              <a:t>Tabola</a:t>
            </a:r>
            <a:r>
              <a:rPr lang="fr-FR" dirty="0" smtClean="0"/>
              <a:t> </a:t>
            </a:r>
            <a:r>
              <a:rPr lang="fr-FR" dirty="0" err="1" smtClean="0"/>
              <a:t>Rassa</a:t>
            </a:r>
            <a:endParaRPr lang="fr-FR" dirty="0"/>
          </a:p>
        </p:txBody>
      </p:sp>
    </p:spTree>
    <p:extLst>
      <p:ext uri="{BB962C8B-B14F-4D97-AF65-F5344CB8AC3E}">
        <p14:creationId xmlns:p14="http://schemas.microsoft.com/office/powerpoint/2010/main" val="29043945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4113" y="196715"/>
            <a:ext cx="6810375"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ZoneTexte 1"/>
          <p:cNvSpPr txBox="1"/>
          <p:nvPr/>
        </p:nvSpPr>
        <p:spPr>
          <a:xfrm>
            <a:off x="179512" y="2696551"/>
            <a:ext cx="1800200" cy="1477328"/>
          </a:xfrm>
          <a:prstGeom prst="rect">
            <a:avLst/>
          </a:prstGeom>
          <a:noFill/>
        </p:spPr>
        <p:txBody>
          <a:bodyPr wrap="square" rtlCol="0">
            <a:spAutoFit/>
          </a:bodyPr>
          <a:lstStyle/>
          <a:p>
            <a:pPr algn="ctr"/>
            <a:r>
              <a:rPr lang="fr-FR" dirty="0"/>
              <a:t>Les grandes </a:t>
            </a:r>
            <a:r>
              <a:rPr lang="fr-FR" dirty="0" smtClean="0"/>
              <a:t>marionnettes </a:t>
            </a:r>
            <a:r>
              <a:rPr lang="fr-FR" dirty="0"/>
              <a:t>Théâtre de </a:t>
            </a:r>
            <a:endParaRPr lang="fr-FR" dirty="0" smtClean="0"/>
          </a:p>
          <a:p>
            <a:pPr algn="ctr"/>
            <a:r>
              <a:rPr lang="fr-FR" dirty="0" smtClean="0"/>
              <a:t>l'Arc-en-Terre</a:t>
            </a:r>
            <a:r>
              <a:rPr lang="fr-FR" dirty="0"/>
              <a:t>, </a:t>
            </a:r>
            <a:r>
              <a:rPr lang="fr-FR" dirty="0" err="1"/>
              <a:t>Mahabharata</a:t>
            </a:r>
            <a:endParaRPr lang="fr-FR" dirty="0"/>
          </a:p>
        </p:txBody>
      </p:sp>
    </p:spTree>
    <p:extLst>
      <p:ext uri="{BB962C8B-B14F-4D97-AF65-F5344CB8AC3E}">
        <p14:creationId xmlns:p14="http://schemas.microsoft.com/office/powerpoint/2010/main" val="33998702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0" y="116632"/>
            <a:ext cx="9144000" cy="830997"/>
          </a:xfrm>
          <a:prstGeom prst="rect">
            <a:avLst/>
          </a:prstGeom>
          <a:solidFill>
            <a:srgbClr val="0F6858"/>
          </a:solidFill>
        </p:spPr>
        <p:style>
          <a:lnRef idx="0">
            <a:scrgbClr r="0" g="0" b="0"/>
          </a:lnRef>
          <a:fillRef idx="1003">
            <a:schemeClr val="dk2"/>
          </a:fillRef>
          <a:effectRef idx="0">
            <a:scrgbClr r="0" g="0" b="0"/>
          </a:effectRef>
          <a:fontRef idx="major"/>
        </p:style>
        <p:txBody>
          <a:bodyPr wrap="square" rtlCol="0">
            <a:spAutoFit/>
          </a:bodyPr>
          <a:lstStyle/>
          <a:p>
            <a:pPr lvl="1" algn="ctr"/>
            <a:r>
              <a:rPr lang="fr-FR" sz="4800" dirty="0" smtClean="0">
                <a:solidFill>
                  <a:prstClr val="white"/>
                </a:solidFill>
              </a:rPr>
              <a:t>Affichons les objets du conte</a:t>
            </a:r>
            <a:endParaRPr lang="fr-FR" sz="4800" dirty="0">
              <a:solidFill>
                <a:prstClr val="white"/>
              </a:solidFill>
            </a:endParaRPr>
          </a:p>
        </p:txBody>
      </p:sp>
      <p:pic>
        <p:nvPicPr>
          <p:cNvPr id="1028" name="Picture 4">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232092"/>
            <a:ext cx="771525"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7119" y="4387577"/>
            <a:ext cx="409575" cy="40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179512" y="1002214"/>
            <a:ext cx="8712968" cy="2062103"/>
          </a:xfrm>
          <a:prstGeom prst="rect">
            <a:avLst/>
          </a:prstGeom>
        </p:spPr>
        <p:txBody>
          <a:bodyPr wrap="square">
            <a:spAutoFit/>
          </a:bodyPr>
          <a:lstStyle/>
          <a:p>
            <a:pPr algn="just"/>
            <a:r>
              <a:rPr lang="fr-FR" sz="1600" dirty="0" smtClean="0"/>
              <a:t>La lecture d’un conte permet de rencontrer de nombreux objets. Certains sont simplement décrits parce qu’ils font partie du décor, et d’autres sont plus importants car ils ont des pouvoirs magiques, ou ils sont issus d’une transformation magique.</a:t>
            </a:r>
          </a:p>
          <a:p>
            <a:pPr algn="just"/>
            <a:r>
              <a:rPr lang="fr-FR" sz="1600" dirty="0" smtClean="0"/>
              <a:t>Jordan Bolton est un photographe anglais qui crée des affiches en hommage à des films en disposant des reproductions d’objets présents dans les histoires racontées, puis en les photographiant. Pour réaliser ces compositions, il fait des modelages à l’aide de pâte à modeler colorée et il découpe des petites images.</a:t>
            </a:r>
          </a:p>
          <a:p>
            <a:pPr algn="just"/>
            <a:r>
              <a:rPr lang="fr-FR" sz="1600" dirty="0" smtClean="0"/>
              <a:t>C’est une idée dont vous pouvez vous inspirer pour composer une affiche présentant un conte.</a:t>
            </a:r>
          </a:p>
        </p:txBody>
      </p:sp>
      <p:sp>
        <p:nvSpPr>
          <p:cNvPr id="6" name="Rectangle 5"/>
          <p:cNvSpPr/>
          <p:nvPr/>
        </p:nvSpPr>
        <p:spPr>
          <a:xfrm>
            <a:off x="951037" y="4422591"/>
            <a:ext cx="7941442" cy="2246769"/>
          </a:xfrm>
          <a:prstGeom prst="rect">
            <a:avLst/>
          </a:prstGeom>
        </p:spPr>
        <p:txBody>
          <a:bodyPr wrap="square">
            <a:spAutoFit/>
          </a:bodyPr>
          <a:lstStyle/>
          <a:p>
            <a:pPr marL="285750" indent="-285750">
              <a:buFont typeface="Arial" pitchFamily="34" charset="0"/>
              <a:buChar char="•"/>
            </a:pPr>
            <a:r>
              <a:rPr lang="fr-FR" sz="1400" dirty="0" smtClean="0"/>
              <a:t>Choisissez un conte. En le lisant attentivement, dressez la liste des objets qui sont présents dans l’histoire et sélectionnez ceux qui vous paraissent les plus intéressants pour parler du conte.</a:t>
            </a:r>
          </a:p>
          <a:p>
            <a:pPr marL="285750" indent="-285750">
              <a:buFont typeface="Arial" pitchFamily="34" charset="0"/>
              <a:buChar char="•"/>
            </a:pPr>
            <a:r>
              <a:rPr lang="fr-FR" sz="1400" dirty="0" smtClean="0"/>
              <a:t>Répartissez-vous les tâches pour créer ou reproduire ces objets avec de la pâte à modeler ou en utilisant d’autres techniques (dessin, peinture,…)</a:t>
            </a:r>
          </a:p>
          <a:p>
            <a:pPr marL="285750" indent="-285750">
              <a:buFont typeface="Arial" pitchFamily="34" charset="0"/>
              <a:buChar char="•"/>
            </a:pPr>
            <a:r>
              <a:rPr lang="fr-FR" sz="1400" dirty="0" smtClean="0"/>
              <a:t>Choisissez un fond coloré et créez l’affiche en disposant les éléments et en écrivant le titre du conte, son auteur (s’il est connu) ou d’autres renseignements,…</a:t>
            </a:r>
          </a:p>
          <a:p>
            <a:pPr marL="285750" indent="-285750">
              <a:buFont typeface="Arial" pitchFamily="34" charset="0"/>
              <a:buChar char="•"/>
            </a:pPr>
            <a:r>
              <a:rPr lang="fr-FR" sz="1400" dirty="0" smtClean="0"/>
              <a:t>Prenez en photo votre affiche en la posant au sol ou demandez à un adulte de monter sur un escabeau pour prendre la  photo.</a:t>
            </a:r>
          </a:p>
          <a:p>
            <a:pPr marL="285750" indent="-285750">
              <a:buFont typeface="Arial" pitchFamily="34" charset="0"/>
              <a:buChar char="•"/>
            </a:pPr>
            <a:r>
              <a:rPr lang="fr-FR" sz="1400" dirty="0" smtClean="0"/>
              <a:t>Vous pouvez réaliser plusieurs essais en déplaçant les objets et choisir l’image qui vous convient le mieux.</a:t>
            </a:r>
            <a:endParaRPr lang="fr-FR" sz="1400" dirty="0"/>
          </a:p>
        </p:txBody>
      </p:sp>
      <p:pic>
        <p:nvPicPr>
          <p:cNvPr id="1030" name="Picture 6">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02010" y="3198486"/>
            <a:ext cx="771525" cy="107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91983" y="3213344"/>
            <a:ext cx="762000" cy="107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a:hlinkClick r:id="rId10" action="ppaction://hlinksldjump"/>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72431" y="3216771"/>
            <a:ext cx="752475" cy="107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643354" y="3215060"/>
            <a:ext cx="771525" cy="107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a:hlinkClick r:id="rId14" action="ppaction://hlinksldjump"/>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733327" y="3215058"/>
            <a:ext cx="752475" cy="107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a:hlinkClick r:id="rId16" action="ppaction://hlinksldjump"/>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804248" y="3215057"/>
            <a:ext cx="752475" cy="107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035406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413" y="790575"/>
            <a:ext cx="8639175" cy="527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ZoneTexte 1"/>
          <p:cNvSpPr txBox="1"/>
          <p:nvPr/>
        </p:nvSpPr>
        <p:spPr>
          <a:xfrm>
            <a:off x="1383018" y="6381328"/>
            <a:ext cx="6377964" cy="369332"/>
          </a:xfrm>
          <a:prstGeom prst="rect">
            <a:avLst/>
          </a:prstGeom>
          <a:noFill/>
        </p:spPr>
        <p:txBody>
          <a:bodyPr wrap="none" rtlCol="0">
            <a:spAutoFit/>
          </a:bodyPr>
          <a:lstStyle/>
          <a:p>
            <a:r>
              <a:rPr lang="fr-FR" dirty="0" smtClean="0"/>
              <a:t>« Ubu » Théâtre d’objets, Compagnie du Théâtre de la pire espèce</a:t>
            </a:r>
            <a:endParaRPr lang="fr-FR" dirty="0"/>
          </a:p>
        </p:txBody>
      </p:sp>
    </p:spTree>
    <p:extLst>
      <p:ext uri="{BB962C8B-B14F-4D97-AF65-F5344CB8AC3E}">
        <p14:creationId xmlns:p14="http://schemas.microsoft.com/office/powerpoint/2010/main" val="203615430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1464" y="190500"/>
            <a:ext cx="647700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ZoneTexte 2"/>
          <p:cNvSpPr txBox="1"/>
          <p:nvPr/>
        </p:nvSpPr>
        <p:spPr>
          <a:xfrm>
            <a:off x="131168" y="2967335"/>
            <a:ext cx="1987082" cy="923330"/>
          </a:xfrm>
          <a:prstGeom prst="rect">
            <a:avLst/>
          </a:prstGeom>
          <a:noFill/>
        </p:spPr>
        <p:txBody>
          <a:bodyPr wrap="none" rtlCol="0">
            <a:spAutoFit/>
          </a:bodyPr>
          <a:lstStyle/>
          <a:p>
            <a:pPr algn="ctr"/>
            <a:r>
              <a:rPr lang="fr-FR" dirty="0" smtClean="0"/>
              <a:t>Christian </a:t>
            </a:r>
            <a:r>
              <a:rPr lang="fr-FR" dirty="0" err="1" smtClean="0"/>
              <a:t>Carrignon</a:t>
            </a:r>
            <a:endParaRPr lang="fr-FR" dirty="0" smtClean="0"/>
          </a:p>
          <a:p>
            <a:pPr algn="ctr"/>
            <a:r>
              <a:rPr lang="fr-FR" dirty="0" smtClean="0"/>
              <a:t>Le petit théâtre</a:t>
            </a:r>
          </a:p>
          <a:p>
            <a:pPr algn="ctr"/>
            <a:r>
              <a:rPr lang="fr-FR" dirty="0"/>
              <a:t>d</a:t>
            </a:r>
            <a:r>
              <a:rPr lang="fr-FR" dirty="0" smtClean="0"/>
              <a:t>e cuisine</a:t>
            </a:r>
            <a:endParaRPr lang="fr-FR" dirty="0"/>
          </a:p>
        </p:txBody>
      </p:sp>
    </p:spTree>
    <p:extLst>
      <p:ext uri="{BB962C8B-B14F-4D97-AF65-F5344CB8AC3E}">
        <p14:creationId xmlns:p14="http://schemas.microsoft.com/office/powerpoint/2010/main" val="253352023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0" y="116632"/>
            <a:ext cx="9144000" cy="830997"/>
          </a:xfrm>
          <a:prstGeom prst="rect">
            <a:avLst/>
          </a:prstGeom>
          <a:solidFill>
            <a:srgbClr val="0F6858"/>
          </a:solidFill>
        </p:spPr>
        <p:style>
          <a:lnRef idx="0">
            <a:scrgbClr r="0" g="0" b="0"/>
          </a:lnRef>
          <a:fillRef idx="1003">
            <a:schemeClr val="dk2"/>
          </a:fillRef>
          <a:effectRef idx="0">
            <a:scrgbClr r="0" g="0" b="0"/>
          </a:effectRef>
          <a:fontRef idx="major"/>
        </p:style>
        <p:txBody>
          <a:bodyPr wrap="square" rtlCol="0">
            <a:spAutoFit/>
          </a:bodyPr>
          <a:lstStyle/>
          <a:p>
            <a:pPr lvl="1" algn="ctr"/>
            <a:r>
              <a:rPr lang="fr-FR" sz="4800" dirty="0" smtClean="0">
                <a:solidFill>
                  <a:prstClr val="white"/>
                </a:solidFill>
              </a:rPr>
              <a:t>Des ombres qui racontent</a:t>
            </a:r>
            <a:endParaRPr lang="fr-FR" sz="4800" dirty="0">
              <a:solidFill>
                <a:prstClr val="white"/>
              </a:solidFill>
            </a:endParaRPr>
          </a:p>
        </p:txBody>
      </p:sp>
      <p:pic>
        <p:nvPicPr>
          <p:cNvPr id="1028" name="Picture 4">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232092"/>
            <a:ext cx="771525"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7119" y="3789040"/>
            <a:ext cx="409575" cy="40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179512" y="1002214"/>
            <a:ext cx="8712968" cy="1569660"/>
          </a:xfrm>
          <a:prstGeom prst="rect">
            <a:avLst/>
          </a:prstGeom>
        </p:spPr>
        <p:txBody>
          <a:bodyPr wrap="square">
            <a:spAutoFit/>
          </a:bodyPr>
          <a:lstStyle/>
          <a:p>
            <a:pPr algn="just"/>
            <a:r>
              <a:rPr lang="fr-FR" sz="1600" dirty="0" smtClean="0"/>
              <a:t>Les objets nous disent parfois bien d’autres choses que celles pour lesquelles nous les connaissons ou nous les utilisons. Il suffit d’une source de lumière et d’un peu d’imagination.</a:t>
            </a:r>
          </a:p>
          <a:p>
            <a:pPr algn="just"/>
            <a:r>
              <a:rPr lang="fr-FR" sz="1600" dirty="0"/>
              <a:t>Le cinéaste belge Vincent Bal est également dessinateur à ses heures </a:t>
            </a:r>
            <a:r>
              <a:rPr lang="fr-FR" sz="1600" dirty="0" smtClean="0"/>
              <a:t>perdues. </a:t>
            </a:r>
            <a:r>
              <a:rPr lang="fr-FR" sz="1600" dirty="0"/>
              <a:t>L’artiste </a:t>
            </a:r>
            <a:r>
              <a:rPr lang="fr-FR" sz="1600" dirty="0" smtClean="0"/>
              <a:t>réalise des illustrations </a:t>
            </a:r>
            <a:r>
              <a:rPr lang="fr-FR" sz="1600" dirty="0"/>
              <a:t>grâce aux ombres d’objets du quotidien. Ainsi, un canard devient un voleur, </a:t>
            </a:r>
            <a:r>
              <a:rPr lang="fr-FR" sz="1600" dirty="0" smtClean="0"/>
              <a:t>une </a:t>
            </a:r>
            <a:r>
              <a:rPr lang="fr-FR" sz="1600" dirty="0"/>
              <a:t>feuille </a:t>
            </a:r>
            <a:r>
              <a:rPr lang="fr-FR" sz="1600" dirty="0" smtClean="0"/>
              <a:t>un mouton et des punaises se mettent à danser. </a:t>
            </a:r>
          </a:p>
          <a:p>
            <a:pPr algn="just"/>
            <a:r>
              <a:rPr lang="fr-FR" sz="1600" dirty="0" smtClean="0"/>
              <a:t>La vidéo suivante permet de découvrir sa façon </a:t>
            </a:r>
            <a:r>
              <a:rPr lang="fr-FR" sz="1600" dirty="0"/>
              <a:t>de procéder: </a:t>
            </a:r>
            <a:r>
              <a:rPr lang="fr-FR" sz="1600" dirty="0">
                <a:hlinkClick r:id="rId6"/>
              </a:rPr>
              <a:t>https://youtu.be/JeBhNZSFqEw</a:t>
            </a:r>
            <a:endParaRPr lang="fr-FR" sz="1600" dirty="0" smtClean="0"/>
          </a:p>
        </p:txBody>
      </p:sp>
      <p:sp>
        <p:nvSpPr>
          <p:cNvPr id="6" name="Rectangle 5"/>
          <p:cNvSpPr/>
          <p:nvPr/>
        </p:nvSpPr>
        <p:spPr>
          <a:xfrm>
            <a:off x="951037" y="3824054"/>
            <a:ext cx="7941442" cy="2677656"/>
          </a:xfrm>
          <a:prstGeom prst="rect">
            <a:avLst/>
          </a:prstGeom>
        </p:spPr>
        <p:txBody>
          <a:bodyPr wrap="square">
            <a:spAutoFit/>
          </a:bodyPr>
          <a:lstStyle/>
          <a:p>
            <a:pPr marL="285750" indent="-285750">
              <a:buFont typeface="Arial" pitchFamily="34" charset="0"/>
              <a:buChar char="•"/>
            </a:pPr>
            <a:r>
              <a:rPr lang="fr-FR" sz="1400" dirty="0" smtClean="0"/>
              <a:t>Choisissez un conte. </a:t>
            </a:r>
          </a:p>
          <a:p>
            <a:pPr marL="285750" indent="-285750">
              <a:buFont typeface="Arial" pitchFamily="34" charset="0"/>
              <a:buChar char="•"/>
            </a:pPr>
            <a:r>
              <a:rPr lang="fr-FR" sz="1400" dirty="0" smtClean="0"/>
              <a:t>Rassemblez tout un tas d’objets trouvés à l’extérieur ou dans la classe.</a:t>
            </a:r>
          </a:p>
          <a:p>
            <a:pPr marL="285750" indent="-285750">
              <a:buFont typeface="Arial" pitchFamily="34" charset="0"/>
              <a:buChar char="•"/>
            </a:pPr>
            <a:r>
              <a:rPr lang="fr-FR" sz="1400" dirty="0" smtClean="0"/>
              <a:t>Sur une table, posez une lampe et une feuille de papier blanc.</a:t>
            </a:r>
          </a:p>
          <a:p>
            <a:pPr marL="285750" indent="-285750">
              <a:buFont typeface="Arial" pitchFamily="34" charset="0"/>
              <a:buChar char="•"/>
            </a:pPr>
            <a:r>
              <a:rPr lang="fr-FR" sz="1400" dirty="0" smtClean="0"/>
              <a:t>Placez un objet sur la feuille, allumez la lampe et observez la forme de l’ombre. Tournez autour de la table pour la voir sous différents angles. (N’hésitez pas à bouger l’objet si nécessaire.)</a:t>
            </a:r>
            <a:endParaRPr lang="fr-FR" sz="1400" dirty="0"/>
          </a:p>
          <a:p>
            <a:pPr marL="285750" indent="-285750">
              <a:buFont typeface="Arial" pitchFamily="34" charset="0"/>
              <a:buChar char="•"/>
            </a:pPr>
            <a:r>
              <a:rPr lang="fr-FR" sz="1400" dirty="0" smtClean="0"/>
              <a:t>Lorsque l’ombre vous fait penser à un personnage ou un objet du conte, prenez un crayon et dessinez. Terminez ensuite votre dessin à l’aide de stylos feutres, puis prenez une photo de votre réalisation.</a:t>
            </a:r>
          </a:p>
          <a:p>
            <a:pPr marL="285750" indent="-285750">
              <a:buFont typeface="Arial" pitchFamily="34" charset="0"/>
              <a:buChar char="•"/>
            </a:pPr>
            <a:r>
              <a:rPr lang="fr-FR" sz="1400" dirty="0" smtClean="0"/>
              <a:t>Multipliez les expériences et regardez ensuite toutes les photos qui ont été prises.</a:t>
            </a:r>
          </a:p>
          <a:p>
            <a:pPr marL="285750" indent="-285750">
              <a:buFont typeface="Arial" pitchFamily="34" charset="0"/>
              <a:buChar char="•"/>
            </a:pPr>
            <a:r>
              <a:rPr lang="fr-FR" sz="1400" dirty="0" smtClean="0"/>
              <a:t>Choisissez toutes celles qui vous semblent intéressantes et imprimez-les.</a:t>
            </a:r>
          </a:p>
          <a:p>
            <a:pPr marL="285750" indent="-285750">
              <a:buFont typeface="Arial" pitchFamily="34" charset="0"/>
              <a:buChar char="•"/>
            </a:pPr>
            <a:r>
              <a:rPr lang="fr-FR" sz="1400" dirty="0" smtClean="0"/>
              <a:t>Réfléchissez à la manière de réaliser et présenter une composition qui réunira toutes les photos imprimées. (Qui pourront être découpées.) N’hésitez pas à ajouter des éléments colorés, des mots ou toutes autres choses qui faciliteraient la compréhension de votre réalisation.</a:t>
            </a:r>
          </a:p>
        </p:txBody>
      </p:sp>
      <p:pic>
        <p:nvPicPr>
          <p:cNvPr id="2050" name="Picture 2">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0615" y="2571874"/>
            <a:ext cx="1076400" cy="10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a:hlinkClick r:id="rId9" action="ppaction://hlinksldjump"/>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65805" y="2571874"/>
            <a:ext cx="1076400" cy="10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a:hlinkClick r:id="rId11"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20995" y="2570595"/>
            <a:ext cx="1076400" cy="10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a:hlinkClick r:id="rId13" action="ppaction://hlinksldjump"/>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976185" y="2573509"/>
            <a:ext cx="1076400" cy="10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a:hlinkClick r:id="rId15" action="ppaction://hlinksldjump"/>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231375" y="2570595"/>
            <a:ext cx="1219283" cy="10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0" name="Picture 2">
            <a:hlinkClick r:id="rId17" action="ppaction://hlinksldjump"/>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629448" y="2571949"/>
            <a:ext cx="952500" cy="107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a:hlinkClick r:id="rId19" action="ppaction://hlinksldjump"/>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760736" y="2570595"/>
            <a:ext cx="1076325" cy="107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139443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9213" y="190500"/>
            <a:ext cx="6505575"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61031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3500" y="190500"/>
            <a:ext cx="647700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602493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3500" y="190500"/>
            <a:ext cx="647700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684995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3500" y="190500"/>
            <a:ext cx="647700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994129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9638" y="190500"/>
            <a:ext cx="7324725"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834101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5450" y="190500"/>
            <a:ext cx="575310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475100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3500" y="190500"/>
            <a:ext cx="647700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26137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2663" y="190500"/>
            <a:ext cx="4638675"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2617432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0" y="116632"/>
            <a:ext cx="9144000" cy="830997"/>
          </a:xfrm>
          <a:prstGeom prst="rect">
            <a:avLst/>
          </a:prstGeom>
          <a:solidFill>
            <a:srgbClr val="0F6858"/>
          </a:solidFill>
        </p:spPr>
        <p:style>
          <a:lnRef idx="0">
            <a:scrgbClr r="0" g="0" b="0"/>
          </a:lnRef>
          <a:fillRef idx="1003">
            <a:schemeClr val="dk2"/>
          </a:fillRef>
          <a:effectRef idx="0">
            <a:scrgbClr r="0" g="0" b="0"/>
          </a:effectRef>
          <a:fontRef idx="major"/>
        </p:style>
        <p:txBody>
          <a:bodyPr wrap="square" rtlCol="0">
            <a:spAutoFit/>
          </a:bodyPr>
          <a:lstStyle/>
          <a:p>
            <a:pPr lvl="1" algn="ctr"/>
            <a:r>
              <a:rPr lang="fr-FR" sz="4800" dirty="0" smtClean="0">
                <a:solidFill>
                  <a:prstClr val="white"/>
                </a:solidFill>
              </a:rPr>
              <a:t>Des objets et des mots</a:t>
            </a:r>
            <a:endParaRPr lang="fr-FR" sz="4800" dirty="0">
              <a:solidFill>
                <a:prstClr val="white"/>
              </a:solidFill>
            </a:endParaRPr>
          </a:p>
        </p:txBody>
      </p:sp>
      <p:pic>
        <p:nvPicPr>
          <p:cNvPr id="1028" name="Picture 4">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232092"/>
            <a:ext cx="771525"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7119" y="3789040"/>
            <a:ext cx="409575" cy="40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179512" y="1002214"/>
            <a:ext cx="8712968" cy="1815882"/>
          </a:xfrm>
          <a:prstGeom prst="rect">
            <a:avLst/>
          </a:prstGeom>
        </p:spPr>
        <p:txBody>
          <a:bodyPr wrap="square">
            <a:spAutoFit/>
          </a:bodyPr>
          <a:lstStyle/>
          <a:p>
            <a:pPr algn="just"/>
            <a:r>
              <a:rPr lang="fr-FR" sz="1600" dirty="0" smtClean="0"/>
              <a:t>Lorsque nous lisons une description dans laquelle il y a des objets, nous les imaginons.</a:t>
            </a:r>
            <a:br>
              <a:rPr lang="fr-FR" sz="1600" dirty="0" smtClean="0"/>
            </a:br>
            <a:r>
              <a:rPr lang="fr-FR" sz="1600" dirty="0" smtClean="0"/>
              <a:t>A l’inverse, lorsque nous voyons, dans la réalité des objets qui sont présents dans des contes que nous connaissons bien, des phrases de ces  contes nous viennent à l’esprit. Des petits cailloux ou une paire de bottes nous font souvent penser au Petit Poucet.</a:t>
            </a:r>
          </a:p>
          <a:p>
            <a:pPr algn="just"/>
            <a:r>
              <a:rPr lang="fr-FR" sz="1600" dirty="0" smtClean="0"/>
              <a:t>On peut ainsi associer le dessin des objets ou leurs silhouettes avec des mots ou des phrases extraites du conte.</a:t>
            </a:r>
          </a:p>
          <a:p>
            <a:pPr algn="just"/>
            <a:endParaRPr lang="fr-FR" sz="1600" dirty="0" smtClean="0"/>
          </a:p>
        </p:txBody>
      </p:sp>
      <p:sp>
        <p:nvSpPr>
          <p:cNvPr id="6" name="Rectangle 5"/>
          <p:cNvSpPr/>
          <p:nvPr/>
        </p:nvSpPr>
        <p:spPr>
          <a:xfrm>
            <a:off x="951037" y="3824054"/>
            <a:ext cx="7941442" cy="2893100"/>
          </a:xfrm>
          <a:prstGeom prst="rect">
            <a:avLst/>
          </a:prstGeom>
        </p:spPr>
        <p:txBody>
          <a:bodyPr wrap="square">
            <a:spAutoFit/>
          </a:bodyPr>
          <a:lstStyle/>
          <a:p>
            <a:pPr marL="285750" indent="-285750">
              <a:buFont typeface="Arial" pitchFamily="34" charset="0"/>
              <a:buChar char="•"/>
            </a:pPr>
            <a:r>
              <a:rPr lang="fr-FR" sz="1400" dirty="0" smtClean="0"/>
              <a:t>Choisissez un conte. </a:t>
            </a:r>
          </a:p>
          <a:p>
            <a:pPr marL="285750" indent="-285750">
              <a:buFont typeface="Arial" pitchFamily="34" charset="0"/>
              <a:buChar char="•"/>
            </a:pPr>
            <a:r>
              <a:rPr lang="fr-FR" sz="1400" dirty="0" smtClean="0"/>
              <a:t>En le lisant attentivement, faites la liste de tous les objets présents dans celui-ci. (Vous pouvez surligner les phrases qui parlent des objets.)</a:t>
            </a:r>
          </a:p>
          <a:p>
            <a:pPr marL="285750" indent="-285750">
              <a:buFont typeface="Arial" pitchFamily="34" charset="0"/>
              <a:buChar char="•"/>
            </a:pPr>
            <a:r>
              <a:rPr lang="fr-FR" sz="1400" dirty="0" smtClean="0"/>
              <a:t>Répartissez vous les tâches  pour dessiner et peindre les objets ou leurs silhouettes sur des feuilles de papier blanc.</a:t>
            </a:r>
          </a:p>
          <a:p>
            <a:pPr marL="285750" indent="-285750">
              <a:buFont typeface="Arial" pitchFamily="34" charset="0"/>
              <a:buChar char="•"/>
            </a:pPr>
            <a:r>
              <a:rPr lang="fr-FR" sz="1400" dirty="0" smtClean="0"/>
              <a:t>Écrivez ensuite des mots ou des morceaux de phrases sur la représentation des objets.</a:t>
            </a:r>
            <a:br>
              <a:rPr lang="fr-FR" sz="1400" dirty="0" smtClean="0"/>
            </a:br>
            <a:r>
              <a:rPr lang="fr-FR" sz="1400" dirty="0" smtClean="0"/>
              <a:t>Appliquez vous à écrire aves des marqueurs ou des pinceaux. </a:t>
            </a:r>
            <a:br>
              <a:rPr lang="fr-FR" sz="1400" dirty="0" smtClean="0"/>
            </a:br>
            <a:r>
              <a:rPr lang="fr-FR" sz="1400" dirty="0" smtClean="0"/>
              <a:t>Mais attention, la moindre faute ou la moindre tache pourrait détruire votre travail. C’est pourquoi il est prudent de faire  copies de votre peinture (photo + imprimante, ou photocopieur) pour conserver l’original et écrire sur les copies.</a:t>
            </a:r>
            <a:endParaRPr lang="fr-FR" sz="1400" dirty="0"/>
          </a:p>
          <a:p>
            <a:pPr marL="285750" indent="-285750">
              <a:buFont typeface="Arial" pitchFamily="34" charset="0"/>
              <a:buChar char="•"/>
            </a:pPr>
            <a:r>
              <a:rPr lang="fr-FR" sz="1400" dirty="0" smtClean="0"/>
              <a:t>Découpez vos productions et réfléchissez à la manière de les présenter ensemble pour réaliser  une composition sur un grand support. (Pensez à peindre collectivement le fond pour mettre en valeur les représentations des objets avant de les coller.)</a:t>
            </a:r>
          </a:p>
        </p:txBody>
      </p:sp>
      <p:pic>
        <p:nvPicPr>
          <p:cNvPr id="17410" name="Picture 2">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00421" y="2640707"/>
            <a:ext cx="1181100" cy="107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02344" y="2640707"/>
            <a:ext cx="942975" cy="107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3" name="Picture 5">
            <a:hlinkClick r:id="rId10" action="ppaction://hlinksldjump"/>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56629" y="2640707"/>
            <a:ext cx="914400" cy="107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27991" y="2640707"/>
            <a:ext cx="1619250" cy="107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a:hlinkClick r:id="rId14" action="ppaction://hlinksldjump"/>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076634" y="2640707"/>
            <a:ext cx="1057275" cy="107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a:hlinkClick r:id="rId16" action="ppaction://hlinksldjump"/>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263302" y="2640707"/>
            <a:ext cx="1009650" cy="107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a:hlinkClick r:id="rId18" action="ppaction://hlinksldjump"/>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474712" y="2640707"/>
            <a:ext cx="1152525" cy="107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448726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9175" y="190500"/>
            <a:ext cx="710565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18914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413" y="552450"/>
            <a:ext cx="8639175" cy="575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654518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1125" y="190500"/>
            <a:ext cx="638175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819944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813" y="190500"/>
            <a:ext cx="6048375"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987807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Utilisateur\Documents\OCCE\Calendrier\2023\Botte.jpg">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5696" y="260648"/>
            <a:ext cx="5544616" cy="63336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790728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4513" y="190500"/>
            <a:ext cx="5514975"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653257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4425" y="190500"/>
            <a:ext cx="691515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535563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0" y="116632"/>
            <a:ext cx="9144000" cy="830997"/>
          </a:xfrm>
          <a:prstGeom prst="rect">
            <a:avLst/>
          </a:prstGeom>
          <a:solidFill>
            <a:srgbClr val="0F6858"/>
          </a:solidFill>
        </p:spPr>
        <p:style>
          <a:lnRef idx="0">
            <a:scrgbClr r="0" g="0" b="0"/>
          </a:lnRef>
          <a:fillRef idx="1003">
            <a:schemeClr val="dk2"/>
          </a:fillRef>
          <a:effectRef idx="0">
            <a:scrgbClr r="0" g="0" b="0"/>
          </a:effectRef>
          <a:fontRef idx="major"/>
        </p:style>
        <p:txBody>
          <a:bodyPr wrap="square" rtlCol="0">
            <a:spAutoFit/>
          </a:bodyPr>
          <a:lstStyle/>
          <a:p>
            <a:pPr lvl="1" algn="ctr"/>
            <a:r>
              <a:rPr lang="fr-FR" sz="4800" dirty="0" smtClean="0">
                <a:solidFill>
                  <a:prstClr val="white"/>
                </a:solidFill>
              </a:rPr>
              <a:t>Un conte mis en boîtes</a:t>
            </a:r>
            <a:endParaRPr lang="fr-FR" sz="4800" dirty="0">
              <a:solidFill>
                <a:prstClr val="white"/>
              </a:solidFill>
            </a:endParaRPr>
          </a:p>
        </p:txBody>
      </p:sp>
      <p:pic>
        <p:nvPicPr>
          <p:cNvPr id="1028" name="Picture 4">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232092"/>
            <a:ext cx="771525"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7119" y="4242400"/>
            <a:ext cx="409575" cy="40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179512" y="1002214"/>
            <a:ext cx="8712968" cy="2308324"/>
          </a:xfrm>
          <a:prstGeom prst="rect">
            <a:avLst/>
          </a:prstGeom>
        </p:spPr>
        <p:txBody>
          <a:bodyPr wrap="square">
            <a:spAutoFit/>
          </a:bodyPr>
          <a:lstStyle/>
          <a:p>
            <a:pPr algn="just"/>
            <a:r>
              <a:rPr lang="fr-FR" sz="1600" dirty="0" smtClean="0"/>
              <a:t>Les boîtes à histoires, boîtes à contes ou boîtes à raconter, sont des boîtes dans lesquelles on rassemble les objets qui pourront servir à raconter une histoire.</a:t>
            </a:r>
          </a:p>
          <a:p>
            <a:pPr algn="just"/>
            <a:r>
              <a:rPr lang="fr-FR" sz="1600" dirty="0" smtClean="0"/>
              <a:t>On y trouve donc les objets servant à constituer le décor, et les objets présents dans l’histoire.</a:t>
            </a:r>
            <a:br>
              <a:rPr lang="fr-FR" sz="1600" dirty="0" smtClean="0"/>
            </a:br>
            <a:r>
              <a:rPr lang="fr-FR" sz="1600" dirty="0" smtClean="0"/>
              <a:t>Les personnages peuvent y être présents sous forme de petites figurines que l’on peut manipuler et déplacer au fur et à mesure de l’histoire.</a:t>
            </a:r>
          </a:p>
          <a:p>
            <a:pPr algn="just"/>
            <a:r>
              <a:rPr lang="fr-FR" sz="1600" dirty="0" smtClean="0"/>
              <a:t>On peut également fabriquer plusieurs boîtes, en consacrant chacune à des épisodes importants du conte.</a:t>
            </a:r>
          </a:p>
          <a:p>
            <a:pPr algn="just"/>
            <a:r>
              <a:rPr lang="fr-FR" sz="1600" dirty="0" smtClean="0"/>
              <a:t>Des artistes comme Joseph </a:t>
            </a:r>
            <a:r>
              <a:rPr lang="fr-FR" sz="1600" dirty="0" err="1" smtClean="0"/>
              <a:t>Cornell</a:t>
            </a:r>
            <a:r>
              <a:rPr lang="fr-FR" sz="1600" dirty="0" smtClean="0"/>
              <a:t> et Paul </a:t>
            </a:r>
            <a:r>
              <a:rPr lang="fr-FR" sz="1600" dirty="0" err="1" smtClean="0"/>
              <a:t>Duchein</a:t>
            </a:r>
            <a:r>
              <a:rPr lang="fr-FR" sz="1600" dirty="0" smtClean="0"/>
              <a:t> créaient des</a:t>
            </a:r>
            <a:r>
              <a:rPr lang="fr-FR" sz="1600" dirty="0"/>
              <a:t> assemblages </a:t>
            </a:r>
            <a:r>
              <a:rPr lang="fr-FR" sz="1600" dirty="0" smtClean="0"/>
              <a:t>à </a:t>
            </a:r>
            <a:r>
              <a:rPr lang="fr-FR" sz="1600" dirty="0"/>
              <a:t>partir d’objets </a:t>
            </a:r>
            <a:r>
              <a:rPr lang="fr-FR" sz="1600" dirty="0" smtClean="0"/>
              <a:t>trouvés et d’images qu’ils plaçaient dans </a:t>
            </a:r>
            <a:r>
              <a:rPr lang="fr-FR" sz="1600" dirty="0"/>
              <a:t>boîtes en </a:t>
            </a:r>
            <a:r>
              <a:rPr lang="fr-FR" sz="1600" dirty="0" smtClean="0"/>
              <a:t>bois.</a:t>
            </a:r>
          </a:p>
        </p:txBody>
      </p:sp>
      <p:sp>
        <p:nvSpPr>
          <p:cNvPr id="6" name="Rectangle 5"/>
          <p:cNvSpPr/>
          <p:nvPr/>
        </p:nvSpPr>
        <p:spPr>
          <a:xfrm>
            <a:off x="951037" y="4207147"/>
            <a:ext cx="7941442" cy="2462213"/>
          </a:xfrm>
          <a:prstGeom prst="rect">
            <a:avLst/>
          </a:prstGeom>
        </p:spPr>
        <p:txBody>
          <a:bodyPr wrap="square">
            <a:spAutoFit/>
          </a:bodyPr>
          <a:lstStyle/>
          <a:p>
            <a:pPr marL="285750" indent="-285750">
              <a:buFont typeface="Arial" pitchFamily="34" charset="0"/>
              <a:buChar char="•"/>
            </a:pPr>
            <a:r>
              <a:rPr lang="fr-FR" sz="1400" dirty="0" smtClean="0"/>
              <a:t>Choisissez un conte. </a:t>
            </a:r>
          </a:p>
          <a:p>
            <a:pPr marL="285750" indent="-285750">
              <a:buFont typeface="Arial" pitchFamily="34" charset="0"/>
              <a:buChar char="•"/>
            </a:pPr>
            <a:r>
              <a:rPr lang="fr-FR" sz="1400" dirty="0" smtClean="0"/>
              <a:t>En le lisant attentivement, sélectionnez quelques moments importants du conte (le début, la fin, les péripéties.) </a:t>
            </a:r>
          </a:p>
          <a:p>
            <a:pPr marL="285750" indent="-285750">
              <a:buFont typeface="Arial" pitchFamily="34" charset="0"/>
              <a:buChar char="•"/>
            </a:pPr>
            <a:r>
              <a:rPr lang="fr-FR" sz="1400" dirty="0" smtClean="0"/>
              <a:t>Regroupez vous pour créer des boîtes représentant chacun de moments repérés.</a:t>
            </a:r>
          </a:p>
          <a:p>
            <a:pPr marL="285750" indent="-285750">
              <a:buFont typeface="Arial" pitchFamily="34" charset="0"/>
              <a:buChar char="•"/>
            </a:pPr>
            <a:r>
              <a:rPr lang="fr-FR" sz="1400" dirty="0" smtClean="0"/>
              <a:t>Répartissez vous les tâches. </a:t>
            </a:r>
          </a:p>
          <a:p>
            <a:pPr marL="285750" indent="-285750">
              <a:buFont typeface="Arial" pitchFamily="34" charset="0"/>
              <a:buChar char="•"/>
            </a:pPr>
            <a:r>
              <a:rPr lang="fr-FR" sz="1400" dirty="0" smtClean="0"/>
              <a:t>Chaque groupe doit réfléchir à tous les objets nécessaires pour représenter l’épisode. Il sera alors possibles de les fabriquer en pâte à modeler, de les dessiner et les peindre puis les découper pour les présenter à la verticale, d’utiliser des figurines…</a:t>
            </a:r>
            <a:endParaRPr lang="fr-FR" sz="1400" dirty="0"/>
          </a:p>
          <a:p>
            <a:pPr marL="285750" indent="-285750">
              <a:buFont typeface="Arial" pitchFamily="34" charset="0"/>
              <a:buChar char="•"/>
            </a:pPr>
            <a:r>
              <a:rPr lang="fr-FR" sz="1400" dirty="0" smtClean="0"/>
              <a:t>Lorsque les boîtes sont terminées, réfléchissez à la manière de les présenter ensemble pour que l’on puisse comprendre la progression de l’histoire.</a:t>
            </a:r>
          </a:p>
          <a:p>
            <a:pPr marL="285750" indent="-285750">
              <a:buFont typeface="Arial" pitchFamily="34" charset="0"/>
              <a:buChar char="•"/>
            </a:pPr>
            <a:r>
              <a:rPr lang="fr-FR" sz="1400" dirty="0" smtClean="0"/>
              <a:t>Prenez des photos de chaque boîte et des photos de la composition générale.</a:t>
            </a:r>
          </a:p>
        </p:txBody>
      </p:sp>
      <p:pic>
        <p:nvPicPr>
          <p:cNvPr id="7170" name="Picture 2">
            <a:hlinkClick r:id="rId6" action="ppaction://hlinksldjump"/>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4470119" y="3316170"/>
            <a:ext cx="722549" cy="4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a:hlinkClick r:id="rId8" action="ppaction://hlinksldjump"/>
          </p:cNvPr>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5382152" y="3316170"/>
            <a:ext cx="493168" cy="4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a:hlinkClick r:id="rId10" action="ppaction://hlinksldjump"/>
          </p:cNvPr>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6900376" y="3316170"/>
            <a:ext cx="577274" cy="4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a:hlinkClick r:id="rId12" action="ppaction://hlinksldjump"/>
          </p:cNvPr>
          <p:cNvPicPr>
            <a:picLocks noChangeAspect="1" noChangeArrowheads="1"/>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7667134" y="3316170"/>
            <a:ext cx="577274" cy="4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a:hlinkClick r:id="rId14" action="ppaction://hlinksldjump"/>
          </p:cNvPr>
          <p:cNvPicPr>
            <a:picLocks noChangeAspect="1" noChangeArrowheads="1"/>
          </p:cNvPicPr>
          <p:nvPr/>
        </p:nvPicPr>
        <p:blipFill>
          <a:blip r:embed="rId15" cstate="email">
            <a:extLst>
              <a:ext uri="{28A0092B-C50C-407E-A947-70E740481C1C}">
                <a14:useLocalDpi xmlns:a14="http://schemas.microsoft.com/office/drawing/2010/main" val="0"/>
              </a:ext>
            </a:extLst>
          </a:blip>
          <a:srcRect/>
          <a:stretch>
            <a:fillRect/>
          </a:stretch>
        </p:blipFill>
        <p:spPr bwMode="auto">
          <a:xfrm>
            <a:off x="6064804" y="3316170"/>
            <a:ext cx="646088" cy="4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ZoneTexte 1"/>
          <p:cNvSpPr txBox="1"/>
          <p:nvPr/>
        </p:nvSpPr>
        <p:spPr>
          <a:xfrm>
            <a:off x="5521264" y="3789040"/>
            <a:ext cx="1733167" cy="307777"/>
          </a:xfrm>
          <a:prstGeom prst="rect">
            <a:avLst/>
          </a:prstGeom>
          <a:noFill/>
        </p:spPr>
        <p:txBody>
          <a:bodyPr wrap="none" rtlCol="0">
            <a:spAutoFit/>
          </a:bodyPr>
          <a:lstStyle/>
          <a:p>
            <a:r>
              <a:rPr lang="fr-FR" sz="1400" dirty="0" smtClean="0">
                <a:solidFill>
                  <a:srgbClr val="0F6858"/>
                </a:solidFill>
              </a:rPr>
              <a:t>Des boîtes à histoires</a:t>
            </a:r>
            <a:endParaRPr lang="fr-FR" sz="1400" dirty="0">
              <a:solidFill>
                <a:srgbClr val="0F6858"/>
              </a:solidFill>
            </a:endParaRPr>
          </a:p>
        </p:txBody>
      </p:sp>
      <p:pic>
        <p:nvPicPr>
          <p:cNvPr id="31746" name="Picture 2">
            <a:hlinkClick r:id="rId16" action="ppaction://hlinksldjump"/>
          </p:cNvPr>
          <p:cNvPicPr>
            <a:picLocks noChangeAspect="1" noChangeArrowheads="1"/>
          </p:cNvPicPr>
          <p:nvPr/>
        </p:nvPicPr>
        <p:blipFill>
          <a:blip r:embed="rId17" cstate="email">
            <a:extLst>
              <a:ext uri="{28A0092B-C50C-407E-A947-70E740481C1C}">
                <a14:useLocalDpi xmlns:a14="http://schemas.microsoft.com/office/drawing/2010/main" val="0"/>
              </a:ext>
            </a:extLst>
          </a:blip>
          <a:srcRect/>
          <a:stretch>
            <a:fillRect/>
          </a:stretch>
        </p:blipFill>
        <p:spPr bwMode="auto">
          <a:xfrm>
            <a:off x="1345146" y="3316170"/>
            <a:ext cx="437082" cy="4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47" name="Picture 3">
            <a:hlinkClick r:id="rId18" action="ppaction://hlinksldjump"/>
          </p:cNvPr>
          <p:cNvPicPr>
            <a:picLocks noChangeAspect="1" noChangeArrowheads="1"/>
          </p:cNvPicPr>
          <p:nvPr/>
        </p:nvPicPr>
        <p:blipFill>
          <a:blip r:embed="rId19" cstate="email">
            <a:extLst>
              <a:ext uri="{28A0092B-C50C-407E-A947-70E740481C1C}">
                <a14:useLocalDpi xmlns:a14="http://schemas.microsoft.com/office/drawing/2010/main" val="0"/>
              </a:ext>
            </a:extLst>
          </a:blip>
          <a:srcRect/>
          <a:stretch>
            <a:fillRect/>
          </a:stretch>
        </p:blipFill>
        <p:spPr bwMode="auto">
          <a:xfrm>
            <a:off x="2279667" y="3316170"/>
            <a:ext cx="340518" cy="4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48" name="Picture 4">
            <a:hlinkClick r:id="rId20" action="ppaction://hlinksldjump"/>
          </p:cNvPr>
          <p:cNvPicPr>
            <a:picLocks noChangeAspect="1" noChangeArrowheads="1"/>
          </p:cNvPicPr>
          <p:nvPr/>
        </p:nvPicPr>
        <p:blipFill>
          <a:blip r:embed="rId21" cstate="email">
            <a:extLst>
              <a:ext uri="{28A0092B-C50C-407E-A947-70E740481C1C}">
                <a14:useLocalDpi xmlns:a14="http://schemas.microsoft.com/office/drawing/2010/main" val="0"/>
              </a:ext>
            </a:extLst>
          </a:blip>
          <a:srcRect/>
          <a:stretch>
            <a:fillRect/>
          </a:stretch>
        </p:blipFill>
        <p:spPr bwMode="auto">
          <a:xfrm>
            <a:off x="2711817" y="3316170"/>
            <a:ext cx="548894" cy="4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50" name="Picture 6">
            <a:hlinkClick r:id="rId22" action="ppaction://hlinksldjump"/>
          </p:cNvPr>
          <p:cNvPicPr>
            <a:picLocks noChangeAspect="1" noChangeArrowheads="1"/>
          </p:cNvPicPr>
          <p:nvPr/>
        </p:nvPicPr>
        <p:blipFill>
          <a:blip r:embed="rId23" cstate="email">
            <a:extLst>
              <a:ext uri="{28A0092B-C50C-407E-A947-70E740481C1C}">
                <a14:useLocalDpi xmlns:a14="http://schemas.microsoft.com/office/drawing/2010/main" val="0"/>
              </a:ext>
            </a:extLst>
          </a:blip>
          <a:srcRect/>
          <a:stretch>
            <a:fillRect/>
          </a:stretch>
        </p:blipFill>
        <p:spPr bwMode="auto">
          <a:xfrm>
            <a:off x="3359787" y="3316170"/>
            <a:ext cx="564141" cy="4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ZoneTexte 17"/>
          <p:cNvSpPr txBox="1"/>
          <p:nvPr/>
        </p:nvSpPr>
        <p:spPr>
          <a:xfrm>
            <a:off x="1285993" y="3789040"/>
            <a:ext cx="705642" cy="307777"/>
          </a:xfrm>
          <a:prstGeom prst="rect">
            <a:avLst/>
          </a:prstGeom>
          <a:noFill/>
        </p:spPr>
        <p:txBody>
          <a:bodyPr wrap="none" rtlCol="0">
            <a:spAutoFit/>
          </a:bodyPr>
          <a:lstStyle/>
          <a:p>
            <a:r>
              <a:rPr lang="fr-FR" sz="1400" dirty="0" err="1" smtClean="0">
                <a:solidFill>
                  <a:srgbClr val="0F6858"/>
                </a:solidFill>
              </a:rPr>
              <a:t>Cornell</a:t>
            </a:r>
            <a:endParaRPr lang="fr-FR" sz="1400" dirty="0">
              <a:solidFill>
                <a:srgbClr val="0F6858"/>
              </a:solidFill>
            </a:endParaRPr>
          </a:p>
        </p:txBody>
      </p:sp>
      <p:sp>
        <p:nvSpPr>
          <p:cNvPr id="19" name="ZoneTexte 18"/>
          <p:cNvSpPr txBox="1"/>
          <p:nvPr/>
        </p:nvSpPr>
        <p:spPr>
          <a:xfrm>
            <a:off x="2707594" y="3789040"/>
            <a:ext cx="785793" cy="307777"/>
          </a:xfrm>
          <a:prstGeom prst="rect">
            <a:avLst/>
          </a:prstGeom>
          <a:noFill/>
        </p:spPr>
        <p:txBody>
          <a:bodyPr wrap="none" rtlCol="0">
            <a:spAutoFit/>
          </a:bodyPr>
          <a:lstStyle/>
          <a:p>
            <a:r>
              <a:rPr lang="fr-FR" sz="1400" dirty="0" err="1" smtClean="0">
                <a:solidFill>
                  <a:srgbClr val="0F6858"/>
                </a:solidFill>
              </a:rPr>
              <a:t>Duchein</a:t>
            </a:r>
            <a:endParaRPr lang="fr-FR" sz="1400" dirty="0">
              <a:solidFill>
                <a:srgbClr val="0F6858"/>
              </a:solidFill>
            </a:endParaRPr>
          </a:p>
        </p:txBody>
      </p:sp>
    </p:spTree>
    <p:extLst>
      <p:ext uri="{BB962C8B-B14F-4D97-AF65-F5344CB8AC3E}">
        <p14:creationId xmlns:p14="http://schemas.microsoft.com/office/powerpoint/2010/main" val="325869150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rId4" action="ppaction://hlinksldjump"/>
          </p:cNvPr>
          <p:cNvPicPr>
            <a:picLocks noChangeAspect="1" noChangeArrowheads="1"/>
          </p:cNvPicPr>
          <p:nvPr>
            <p:custDataLst>
              <p:tags r:id="rId1"/>
            </p:custDataLst>
          </p:nvPr>
        </p:nvPicPr>
        <p:blipFill>
          <a:blip r:embed="rId5" cstate="email">
            <a:extLst>
              <a:ext uri="{28A0092B-C50C-407E-A947-70E740481C1C}">
                <a14:useLocalDpi xmlns:a14="http://schemas.microsoft.com/office/drawing/2010/main" val="0"/>
              </a:ext>
            </a:extLst>
          </a:blip>
          <a:srcRect/>
          <a:stretch>
            <a:fillRect/>
          </a:stretch>
        </p:blipFill>
        <p:spPr bwMode="auto">
          <a:xfrm>
            <a:off x="1344613" y="250825"/>
            <a:ext cx="6454775" cy="635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06383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190500"/>
            <a:ext cx="457200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481969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3588" y="190500"/>
            <a:ext cx="5076825"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137768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150" y="190500"/>
            <a:ext cx="826770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798064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950" y="190500"/>
            <a:ext cx="842010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174848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413" y="852488"/>
            <a:ext cx="8639175" cy="515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923172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1063" y="190500"/>
            <a:ext cx="7381875"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793016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413" y="116632"/>
            <a:ext cx="8639175" cy="578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52412" y="5982379"/>
            <a:ext cx="8639175" cy="738664"/>
          </a:xfrm>
          <a:prstGeom prst="rect">
            <a:avLst/>
          </a:prstGeom>
        </p:spPr>
        <p:txBody>
          <a:bodyPr wrap="square">
            <a:spAutoFit/>
          </a:bodyPr>
          <a:lstStyle/>
          <a:p>
            <a:r>
              <a:rPr lang="fr-FR" sz="1400" dirty="0"/>
              <a:t>Pendant que la sorcière brûlait, elle courut vers la petite étable et dit : « Hansel, nous sommes libres ! La vieille sorcière est morte ! » N'ayant plus rien à craindre, ils pénétrèrent dans la maison de la vieille femme. Dans tous les coins, il y avait des caisses pleines de perles et de diamants</a:t>
            </a:r>
            <a:r>
              <a:rPr lang="fr-FR" sz="1400" dirty="0" smtClean="0"/>
              <a:t>.</a:t>
            </a:r>
            <a:endParaRPr lang="fr-FR" sz="1400" dirty="0"/>
          </a:p>
        </p:txBody>
      </p:sp>
    </p:spTree>
    <p:extLst>
      <p:ext uri="{BB962C8B-B14F-4D97-AF65-F5344CB8AC3E}">
        <p14:creationId xmlns:p14="http://schemas.microsoft.com/office/powerpoint/2010/main" val="386250741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413" y="190500"/>
            <a:ext cx="8639175"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924449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413" y="190500"/>
            <a:ext cx="8639175"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094382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0" y="116632"/>
            <a:ext cx="9144000" cy="830997"/>
          </a:xfrm>
          <a:prstGeom prst="rect">
            <a:avLst/>
          </a:prstGeom>
          <a:solidFill>
            <a:srgbClr val="0F6858"/>
          </a:solidFill>
        </p:spPr>
        <p:style>
          <a:lnRef idx="0">
            <a:scrgbClr r="0" g="0" b="0"/>
          </a:lnRef>
          <a:fillRef idx="1003">
            <a:schemeClr val="dk2"/>
          </a:fillRef>
          <a:effectRef idx="0">
            <a:scrgbClr r="0" g="0" b="0"/>
          </a:effectRef>
          <a:fontRef idx="major"/>
        </p:style>
        <p:txBody>
          <a:bodyPr wrap="square" rtlCol="0">
            <a:spAutoFit/>
          </a:bodyPr>
          <a:lstStyle/>
          <a:p>
            <a:pPr lvl="1" algn="ctr"/>
            <a:r>
              <a:rPr lang="fr-FR" sz="4800" dirty="0" smtClean="0">
                <a:solidFill>
                  <a:prstClr val="white"/>
                </a:solidFill>
              </a:rPr>
              <a:t>Une collection d’objets dérivés</a:t>
            </a:r>
            <a:endParaRPr lang="fr-FR" sz="4800" dirty="0">
              <a:solidFill>
                <a:prstClr val="white"/>
              </a:solidFill>
            </a:endParaRPr>
          </a:p>
        </p:txBody>
      </p:sp>
      <p:pic>
        <p:nvPicPr>
          <p:cNvPr id="1028" name="Picture 4">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232092"/>
            <a:ext cx="771525"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7119" y="4459585"/>
            <a:ext cx="409575" cy="40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179512" y="1002214"/>
            <a:ext cx="8856984" cy="1815882"/>
          </a:xfrm>
          <a:prstGeom prst="rect">
            <a:avLst/>
          </a:prstGeom>
        </p:spPr>
        <p:txBody>
          <a:bodyPr wrap="square">
            <a:spAutoFit/>
          </a:bodyPr>
          <a:lstStyle/>
          <a:p>
            <a:pPr algn="just"/>
            <a:r>
              <a:rPr lang="fr-FR" sz="1600" dirty="0" smtClean="0"/>
              <a:t>Lorsqu’une histoire ou un film a beaucoup de succès, les gens aiment acheter des objets qui en parlent pour montrer qu’ils en sont fans. </a:t>
            </a:r>
          </a:p>
          <a:p>
            <a:pPr algn="just"/>
            <a:r>
              <a:rPr lang="fr-FR" sz="1600" dirty="0" smtClean="0"/>
              <a:t>On parle alors d’objets dérivés, c’est-à-dire des objets qui ne sont pas présents dans l’histoire, mais qui portent des décorations illustrant l’histoire ou le film.</a:t>
            </a:r>
          </a:p>
          <a:p>
            <a:pPr algn="just"/>
            <a:r>
              <a:rPr lang="fr-FR" sz="1600" dirty="0" smtClean="0"/>
              <a:t>Ce sont souvent des casquettes, des maillots, des tasses, des assiettes, des théières … qui sont proposés au public.</a:t>
            </a:r>
          </a:p>
          <a:p>
            <a:pPr algn="just"/>
            <a:r>
              <a:rPr lang="fr-FR" sz="1600" dirty="0" smtClean="0"/>
              <a:t>Dans l’exemple ci-dessous, tous ces produits sont des objets dérivés </a:t>
            </a:r>
            <a:r>
              <a:rPr lang="fr-FR" sz="1600" dirty="0" smtClean="0"/>
              <a:t> réels ou fictifs du </a:t>
            </a:r>
            <a:r>
              <a:rPr lang="fr-FR" sz="1600" dirty="0" smtClean="0"/>
              <a:t>conte Cendrillon.</a:t>
            </a:r>
          </a:p>
        </p:txBody>
      </p:sp>
      <p:sp>
        <p:nvSpPr>
          <p:cNvPr id="6" name="Rectangle 5"/>
          <p:cNvSpPr/>
          <p:nvPr/>
        </p:nvSpPr>
        <p:spPr>
          <a:xfrm>
            <a:off x="951037" y="4422591"/>
            <a:ext cx="7941442" cy="2246769"/>
          </a:xfrm>
          <a:prstGeom prst="rect">
            <a:avLst/>
          </a:prstGeom>
        </p:spPr>
        <p:txBody>
          <a:bodyPr wrap="square">
            <a:spAutoFit/>
          </a:bodyPr>
          <a:lstStyle/>
          <a:p>
            <a:pPr marL="285750" indent="-285750">
              <a:buFont typeface="Arial" pitchFamily="34" charset="0"/>
              <a:buChar char="•"/>
            </a:pPr>
            <a:r>
              <a:rPr lang="fr-FR" sz="1400" dirty="0" smtClean="0"/>
              <a:t>Choisissez un conte. </a:t>
            </a:r>
          </a:p>
          <a:p>
            <a:pPr marL="285750" indent="-285750">
              <a:buFont typeface="Arial" pitchFamily="34" charset="0"/>
              <a:buChar char="•"/>
            </a:pPr>
            <a:r>
              <a:rPr lang="fr-FR" sz="1400" dirty="0" smtClean="0"/>
              <a:t>Réfléchissez aux formes, aux couleurs et aux décorations que pourraient porter des objets dérivés destinés à le faire connaître.</a:t>
            </a:r>
          </a:p>
          <a:p>
            <a:pPr marL="285750" indent="-285750">
              <a:buFont typeface="Arial" pitchFamily="34" charset="0"/>
              <a:buChar char="•"/>
            </a:pPr>
            <a:r>
              <a:rPr lang="fr-FR" sz="1400" dirty="0" smtClean="0"/>
              <a:t>Dessinez et peignez tous ces objets dérivés en vous répartissant les tâches.</a:t>
            </a:r>
          </a:p>
          <a:p>
            <a:pPr marL="285750" indent="-285750">
              <a:buFont typeface="Arial" pitchFamily="34" charset="0"/>
              <a:buChar char="•"/>
            </a:pPr>
            <a:r>
              <a:rPr lang="fr-FR" sz="1400" dirty="0" smtClean="0"/>
              <a:t>Découpez les images des objets que vous venez de produire.</a:t>
            </a:r>
            <a:endParaRPr lang="fr-FR" sz="1400" dirty="0"/>
          </a:p>
          <a:p>
            <a:pPr marL="285750" indent="-285750">
              <a:buFont typeface="Arial" pitchFamily="34" charset="0"/>
              <a:buChar char="•"/>
            </a:pPr>
            <a:r>
              <a:rPr lang="fr-FR" sz="1400" dirty="0" smtClean="0"/>
              <a:t>Décorez une table pour pouvoir y présenter vos objets. (Utilisez  du papier, du tissu, des rubans, des objets, insérez du texte ou une affiche…)</a:t>
            </a:r>
          </a:p>
          <a:p>
            <a:pPr marL="285750" indent="-285750">
              <a:buFont typeface="Arial" pitchFamily="34" charset="0"/>
              <a:buChar char="•"/>
            </a:pPr>
            <a:r>
              <a:rPr lang="fr-FR" sz="1400" dirty="0" smtClean="0"/>
              <a:t>Disposez toutes vos peintures représentant les objets dérivés sur la table et prenez des photos des photos de la collection que vous venez de créer. (Changez la disposition des choses présentées sur la table pour prendre plusieurs photos différentes et choisir celles qui vous plaisent le plus.</a:t>
            </a:r>
          </a:p>
        </p:txBody>
      </p:sp>
      <p:pic>
        <p:nvPicPr>
          <p:cNvPr id="13314" name="Picture 2">
            <a:hlinkClick r:id="rId6" action="ppaction://hlinksldjump"/>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206862" y="3645088"/>
            <a:ext cx="632072" cy="57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a:hlinkClick r:id="rId8" action="ppaction://hlinksldjump"/>
          </p:cNvPr>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2009322" y="3645088"/>
            <a:ext cx="922616" cy="57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a:hlinkClick r:id="rId10" action="ppaction://hlinksldjump"/>
          </p:cNvPr>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990852" y="3645088"/>
            <a:ext cx="866552" cy="57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a:hlinkClick r:id="rId12" action="ppaction://hlinksldjump"/>
          </p:cNvPr>
          <p:cNvPicPr>
            <a:picLocks noChangeAspect="1" noChangeArrowheads="1"/>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4102326" y="3645088"/>
            <a:ext cx="866552" cy="57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a:hlinkClick r:id="rId14" action="ppaction://hlinksldjump"/>
          </p:cNvPr>
          <p:cNvPicPr>
            <a:picLocks noChangeAspect="1" noChangeArrowheads="1"/>
          </p:cNvPicPr>
          <p:nvPr/>
        </p:nvPicPr>
        <p:blipFill>
          <a:blip r:embed="rId15" cstate="email">
            <a:extLst>
              <a:ext uri="{28A0092B-C50C-407E-A947-70E740481C1C}">
                <a14:useLocalDpi xmlns:a14="http://schemas.microsoft.com/office/drawing/2010/main" val="0"/>
              </a:ext>
            </a:extLst>
          </a:blip>
          <a:srcRect/>
          <a:stretch>
            <a:fillRect/>
          </a:stretch>
        </p:blipFill>
        <p:spPr bwMode="auto">
          <a:xfrm>
            <a:off x="3083856" y="3645088"/>
            <a:ext cx="866552" cy="57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a:hlinkClick r:id="rId16" action="ppaction://hlinksldjump"/>
          </p:cNvPr>
          <p:cNvPicPr>
            <a:picLocks noChangeAspect="1" noChangeArrowheads="1"/>
          </p:cNvPicPr>
          <p:nvPr/>
        </p:nvPicPr>
        <p:blipFill>
          <a:blip r:embed="rId17" cstate="email">
            <a:extLst>
              <a:ext uri="{28A0092B-C50C-407E-A947-70E740481C1C}">
                <a14:useLocalDpi xmlns:a14="http://schemas.microsoft.com/office/drawing/2010/main" val="0"/>
              </a:ext>
            </a:extLst>
          </a:blip>
          <a:srcRect/>
          <a:stretch>
            <a:fillRect/>
          </a:stretch>
        </p:blipFill>
        <p:spPr bwMode="auto">
          <a:xfrm>
            <a:off x="5120796" y="3645088"/>
            <a:ext cx="866552" cy="57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a:hlinkClick r:id="rId18" action="ppaction://hlinksldjump"/>
          </p:cNvPr>
          <p:cNvPicPr>
            <a:picLocks noChangeAspect="1" noChangeArrowheads="1"/>
          </p:cNvPicPr>
          <p:nvPr/>
        </p:nvPicPr>
        <p:blipFill>
          <a:blip r:embed="rId19" cstate="email">
            <a:extLst>
              <a:ext uri="{28A0092B-C50C-407E-A947-70E740481C1C}">
                <a14:useLocalDpi xmlns:a14="http://schemas.microsoft.com/office/drawing/2010/main" val="0"/>
              </a:ext>
            </a:extLst>
          </a:blip>
          <a:srcRect/>
          <a:stretch>
            <a:fillRect/>
          </a:stretch>
        </p:blipFill>
        <p:spPr bwMode="auto">
          <a:xfrm>
            <a:off x="7009912" y="3645088"/>
            <a:ext cx="866552" cy="57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a:hlinkClick r:id="rId20" action="ppaction://hlinksldjump"/>
          </p:cNvPr>
          <p:cNvPicPr>
            <a:picLocks noChangeAspect="1" noChangeArrowheads="1"/>
          </p:cNvPicPr>
          <p:nvPr/>
        </p:nvPicPr>
        <p:blipFill>
          <a:blip r:embed="rId21" cstate="email">
            <a:extLst>
              <a:ext uri="{28A0092B-C50C-407E-A947-70E740481C1C}">
                <a14:useLocalDpi xmlns:a14="http://schemas.microsoft.com/office/drawing/2010/main" val="0"/>
              </a:ext>
            </a:extLst>
          </a:blip>
          <a:srcRect/>
          <a:stretch>
            <a:fillRect/>
          </a:stretch>
        </p:blipFill>
        <p:spPr bwMode="auto">
          <a:xfrm>
            <a:off x="6139266" y="3645088"/>
            <a:ext cx="718728" cy="57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a:hlinkClick r:id="rId22" action="ppaction://hlinksldjump"/>
          </p:cNvPr>
          <p:cNvPicPr>
            <a:picLocks noChangeAspect="1" noChangeArrowheads="1"/>
          </p:cNvPicPr>
          <p:nvPr/>
        </p:nvPicPr>
        <p:blipFill>
          <a:blip r:embed="rId23" cstate="email">
            <a:extLst>
              <a:ext uri="{28A0092B-C50C-407E-A947-70E740481C1C}">
                <a14:useLocalDpi xmlns:a14="http://schemas.microsoft.com/office/drawing/2010/main" val="0"/>
              </a:ext>
            </a:extLst>
          </a:blip>
          <a:srcRect/>
          <a:stretch>
            <a:fillRect/>
          </a:stretch>
        </p:blipFill>
        <p:spPr bwMode="auto">
          <a:xfrm>
            <a:off x="8028384" y="3645088"/>
            <a:ext cx="866549" cy="57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6" name="Groupe 15"/>
          <p:cNvGrpSpPr/>
          <p:nvPr/>
        </p:nvGrpSpPr>
        <p:grpSpPr>
          <a:xfrm>
            <a:off x="460057" y="2905565"/>
            <a:ext cx="8223886" cy="595443"/>
            <a:chOff x="596586" y="462345"/>
            <a:chExt cx="8223886" cy="595443"/>
          </a:xfrm>
        </p:grpSpPr>
        <p:sp>
          <p:nvSpPr>
            <p:cNvPr id="17" name="ZoneTexte 16"/>
            <p:cNvSpPr txBox="1"/>
            <p:nvPr/>
          </p:nvSpPr>
          <p:spPr>
            <a:xfrm>
              <a:off x="1043608" y="534568"/>
              <a:ext cx="7776864" cy="523220"/>
            </a:xfrm>
            <a:prstGeom prst="rect">
              <a:avLst/>
            </a:prstGeom>
            <a:noFill/>
          </p:spPr>
          <p:txBody>
            <a:bodyPr wrap="square" rtlCol="0">
              <a:spAutoFit/>
            </a:bodyPr>
            <a:lstStyle/>
            <a:p>
              <a:pPr algn="just"/>
              <a:r>
                <a:rPr lang="fr-FR" sz="1400" dirty="0" smtClean="0"/>
                <a:t>Certains de ces objets sont présents dans ce document car ils existent, mais l’utilisation de leur image nécessite qu’un regard critique soit porté sur le propos consumériste et les stéréotypes qu’ils véhiculent.</a:t>
              </a:r>
              <a:endParaRPr lang="fr-FR" sz="1400" dirty="0"/>
            </a:p>
          </p:txBody>
        </p:sp>
        <p:pic>
          <p:nvPicPr>
            <p:cNvPr id="18" name="Picture 2"/>
            <p:cNvPicPr>
              <a:picLocks noChangeAspect="1" noChangeArrowheads="1"/>
            </p:cNvPicPr>
            <p:nvPr/>
          </p:nvPicPr>
          <p:blipFill rotWithShape="1">
            <a:blip r:embed="rId24" cstate="email">
              <a:extLst>
                <a:ext uri="{28A0092B-C50C-407E-A947-70E740481C1C}">
                  <a14:useLocalDpi xmlns:a14="http://schemas.microsoft.com/office/drawing/2010/main" val="0"/>
                </a:ext>
              </a:extLst>
            </a:blip>
            <a:srcRect l="29911" r="28693" b="7637"/>
            <a:stretch/>
          </p:blipFill>
          <p:spPr bwMode="auto">
            <a:xfrm>
              <a:off x="596586" y="462345"/>
              <a:ext cx="217607" cy="485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79624063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9175" y="190500"/>
            <a:ext cx="710565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ZoneTexte 1"/>
          <p:cNvSpPr txBox="1"/>
          <p:nvPr/>
        </p:nvSpPr>
        <p:spPr>
          <a:xfrm>
            <a:off x="7020272" y="6298168"/>
            <a:ext cx="1912896" cy="369332"/>
          </a:xfrm>
          <a:prstGeom prst="rect">
            <a:avLst/>
          </a:prstGeom>
          <a:noFill/>
        </p:spPr>
        <p:txBody>
          <a:bodyPr wrap="none" rtlCol="0">
            <a:spAutoFit/>
          </a:bodyPr>
          <a:lstStyle/>
          <a:p>
            <a:r>
              <a:rPr lang="fr-FR" dirty="0" smtClean="0"/>
              <a:t>Théière Cendrillon</a:t>
            </a:r>
            <a:endParaRPr lang="fr-FR" dirty="0"/>
          </a:p>
        </p:txBody>
      </p:sp>
    </p:spTree>
    <p:extLst>
      <p:ext uri="{BB962C8B-B14F-4D97-AF65-F5344CB8AC3E}">
        <p14:creationId xmlns:p14="http://schemas.microsoft.com/office/powerpoint/2010/main" val="11856708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0288" y="190500"/>
            <a:ext cx="4543425"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04918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6589188" y="6062142"/>
            <a:ext cx="1792094" cy="369332"/>
          </a:xfrm>
          <a:prstGeom prst="rect">
            <a:avLst/>
          </a:prstGeom>
          <a:noFill/>
        </p:spPr>
        <p:txBody>
          <a:bodyPr wrap="none" rtlCol="0">
            <a:spAutoFit/>
          </a:bodyPr>
          <a:lstStyle/>
          <a:p>
            <a:r>
              <a:rPr lang="fr-FR" dirty="0" smtClean="0"/>
              <a:t>Tasses Cendrillon</a:t>
            </a:r>
            <a:endParaRPr lang="fr-FR" dirty="0"/>
          </a:p>
        </p:txBody>
      </p:sp>
      <p:pic>
        <p:nvPicPr>
          <p:cNvPr id="3074"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413" y="268188"/>
            <a:ext cx="8639175" cy="575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003846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396839" y="6133946"/>
            <a:ext cx="2350323" cy="369332"/>
          </a:xfrm>
          <a:prstGeom prst="rect">
            <a:avLst/>
          </a:prstGeom>
          <a:noFill/>
        </p:spPr>
        <p:txBody>
          <a:bodyPr wrap="none" rtlCol="0">
            <a:spAutoFit/>
          </a:bodyPr>
          <a:lstStyle/>
          <a:p>
            <a:r>
              <a:rPr lang="fr-FR" dirty="0" smtClean="0"/>
              <a:t>Sac de sport Cendrillon</a:t>
            </a:r>
            <a:endParaRPr lang="fr-FR" dirty="0"/>
          </a:p>
        </p:txBody>
      </p:sp>
      <p:pic>
        <p:nvPicPr>
          <p:cNvPr id="5122"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413" y="260648"/>
            <a:ext cx="8639175" cy="575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349370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539552" y="6052646"/>
            <a:ext cx="2985304" cy="369332"/>
          </a:xfrm>
          <a:prstGeom prst="rect">
            <a:avLst/>
          </a:prstGeom>
          <a:noFill/>
        </p:spPr>
        <p:txBody>
          <a:bodyPr wrap="none" rtlCol="0">
            <a:spAutoFit/>
          </a:bodyPr>
          <a:lstStyle/>
          <a:p>
            <a:r>
              <a:rPr lang="fr-FR" dirty="0" smtClean="0"/>
              <a:t>Produits de beauté Cendrillon</a:t>
            </a:r>
            <a:endParaRPr lang="fr-FR" dirty="0"/>
          </a:p>
        </p:txBody>
      </p:sp>
      <p:pic>
        <p:nvPicPr>
          <p:cNvPr id="1026"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413" y="620688"/>
            <a:ext cx="8639175" cy="538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902338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a:hlinkClick r:id="rId3" action="ppaction://hlinksldjump"/>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863588" y="158630"/>
            <a:ext cx="7416824" cy="5926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ZoneTexte 4"/>
          <p:cNvSpPr txBox="1"/>
          <p:nvPr/>
        </p:nvSpPr>
        <p:spPr>
          <a:xfrm>
            <a:off x="3703653" y="6237312"/>
            <a:ext cx="1736694" cy="369332"/>
          </a:xfrm>
          <a:prstGeom prst="rect">
            <a:avLst/>
          </a:prstGeom>
          <a:noFill/>
        </p:spPr>
        <p:txBody>
          <a:bodyPr wrap="none" rtlCol="0">
            <a:spAutoFit/>
          </a:bodyPr>
          <a:lstStyle/>
          <a:p>
            <a:r>
              <a:rPr lang="fr-FR" dirty="0" smtClean="0"/>
              <a:t>Tongs Cendrillon</a:t>
            </a:r>
            <a:endParaRPr lang="fr-FR" dirty="0"/>
          </a:p>
        </p:txBody>
      </p:sp>
    </p:spTree>
    <p:extLst>
      <p:ext uri="{BB962C8B-B14F-4D97-AF65-F5344CB8AC3E}">
        <p14:creationId xmlns:p14="http://schemas.microsoft.com/office/powerpoint/2010/main" val="240014444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188640"/>
            <a:ext cx="8639175" cy="575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ZoneTexte 1"/>
          <p:cNvSpPr txBox="1"/>
          <p:nvPr/>
        </p:nvSpPr>
        <p:spPr>
          <a:xfrm>
            <a:off x="3498117" y="6237312"/>
            <a:ext cx="2147767" cy="369332"/>
          </a:xfrm>
          <a:prstGeom prst="rect">
            <a:avLst/>
          </a:prstGeom>
          <a:noFill/>
        </p:spPr>
        <p:txBody>
          <a:bodyPr wrap="none" rtlCol="0">
            <a:spAutoFit/>
          </a:bodyPr>
          <a:lstStyle/>
          <a:p>
            <a:r>
              <a:rPr lang="fr-FR" dirty="0" smtClean="0"/>
              <a:t>Casquette Cendrillon</a:t>
            </a:r>
            <a:endParaRPr lang="fr-FR" dirty="0"/>
          </a:p>
        </p:txBody>
      </p:sp>
    </p:spTree>
    <p:extLst>
      <p:ext uri="{BB962C8B-B14F-4D97-AF65-F5344CB8AC3E}">
        <p14:creationId xmlns:p14="http://schemas.microsoft.com/office/powerpoint/2010/main" val="138494414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498117" y="6237312"/>
            <a:ext cx="1923925" cy="369332"/>
          </a:xfrm>
          <a:prstGeom prst="rect">
            <a:avLst/>
          </a:prstGeom>
          <a:noFill/>
        </p:spPr>
        <p:txBody>
          <a:bodyPr wrap="none" rtlCol="0">
            <a:spAutoFit/>
          </a:bodyPr>
          <a:lstStyle/>
          <a:p>
            <a:r>
              <a:rPr lang="fr-FR" dirty="0" smtClean="0"/>
              <a:t>Coussin Cendrillon</a:t>
            </a:r>
            <a:endParaRPr lang="fr-FR" dirty="0"/>
          </a:p>
        </p:txBody>
      </p:sp>
      <p:pic>
        <p:nvPicPr>
          <p:cNvPr id="7170"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413" y="332656"/>
            <a:ext cx="8639175" cy="575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820821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498117" y="6237312"/>
            <a:ext cx="1789272" cy="369332"/>
          </a:xfrm>
          <a:prstGeom prst="rect">
            <a:avLst/>
          </a:prstGeom>
          <a:noFill/>
        </p:spPr>
        <p:txBody>
          <a:bodyPr wrap="none" rtlCol="0">
            <a:spAutoFit/>
          </a:bodyPr>
          <a:lstStyle/>
          <a:p>
            <a:r>
              <a:rPr lang="fr-FR" dirty="0" smtClean="0"/>
              <a:t>T </a:t>
            </a:r>
            <a:r>
              <a:rPr lang="fr-FR" dirty="0" err="1" smtClean="0"/>
              <a:t>shirt</a:t>
            </a:r>
            <a:r>
              <a:rPr lang="fr-FR" dirty="0" smtClean="0"/>
              <a:t> Cendrillon</a:t>
            </a:r>
            <a:endParaRPr lang="fr-FR" dirty="0"/>
          </a:p>
        </p:txBody>
      </p:sp>
      <p:pic>
        <p:nvPicPr>
          <p:cNvPr id="10242"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413" y="260648"/>
            <a:ext cx="8639175" cy="575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200152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498117" y="6237312"/>
            <a:ext cx="1959191" cy="369332"/>
          </a:xfrm>
          <a:prstGeom prst="rect">
            <a:avLst/>
          </a:prstGeom>
          <a:noFill/>
        </p:spPr>
        <p:txBody>
          <a:bodyPr wrap="none" rtlCol="0">
            <a:spAutoFit/>
          </a:bodyPr>
          <a:lstStyle/>
          <a:p>
            <a:r>
              <a:rPr lang="fr-FR" dirty="0" smtClean="0"/>
              <a:t>Masque Cendrillon</a:t>
            </a:r>
            <a:endParaRPr lang="fr-FR" dirty="0"/>
          </a:p>
        </p:txBody>
      </p:sp>
      <p:pic>
        <p:nvPicPr>
          <p:cNvPr id="8194"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413" y="404664"/>
            <a:ext cx="8639175" cy="575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857876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0" y="116632"/>
            <a:ext cx="9144000" cy="830997"/>
          </a:xfrm>
          <a:prstGeom prst="rect">
            <a:avLst/>
          </a:prstGeom>
          <a:solidFill>
            <a:srgbClr val="0F6858"/>
          </a:solidFill>
        </p:spPr>
        <p:style>
          <a:lnRef idx="0">
            <a:scrgbClr r="0" g="0" b="0"/>
          </a:lnRef>
          <a:fillRef idx="1003">
            <a:schemeClr val="dk2"/>
          </a:fillRef>
          <a:effectRef idx="0">
            <a:scrgbClr r="0" g="0" b="0"/>
          </a:effectRef>
          <a:fontRef idx="major"/>
        </p:style>
        <p:txBody>
          <a:bodyPr wrap="square" rtlCol="0">
            <a:spAutoFit/>
          </a:bodyPr>
          <a:lstStyle/>
          <a:p>
            <a:pPr lvl="1" algn="ctr"/>
            <a:r>
              <a:rPr lang="fr-FR" sz="4800" dirty="0" smtClean="0">
                <a:solidFill>
                  <a:prstClr val="white"/>
                </a:solidFill>
              </a:rPr>
              <a:t>Des objets pour raconter</a:t>
            </a:r>
            <a:endParaRPr lang="fr-FR" sz="4800" dirty="0">
              <a:solidFill>
                <a:prstClr val="white"/>
              </a:solidFill>
            </a:endParaRPr>
          </a:p>
        </p:txBody>
      </p:sp>
      <p:pic>
        <p:nvPicPr>
          <p:cNvPr id="1028" name="Picture 4">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232092"/>
            <a:ext cx="771525"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7119" y="4531593"/>
            <a:ext cx="409575" cy="40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179512" y="1002214"/>
            <a:ext cx="8712968" cy="2308324"/>
          </a:xfrm>
          <a:prstGeom prst="rect">
            <a:avLst/>
          </a:prstGeom>
        </p:spPr>
        <p:txBody>
          <a:bodyPr wrap="square">
            <a:spAutoFit/>
          </a:bodyPr>
          <a:lstStyle/>
          <a:p>
            <a:pPr algn="just"/>
            <a:r>
              <a:rPr lang="fr-FR" sz="1600" dirty="0" smtClean="0"/>
              <a:t>Un conte est souvent une histoire que l’on transmet oralement.</a:t>
            </a:r>
          </a:p>
          <a:p>
            <a:pPr algn="just"/>
            <a:r>
              <a:rPr lang="fr-FR" sz="1600" dirty="0" smtClean="0"/>
              <a:t>Pour mieux captiver ceux qui écoutent, on peut  mimer, on peut montrer des images, mais on peut aussi utiliser des objets.</a:t>
            </a:r>
          </a:p>
          <a:p>
            <a:pPr algn="just"/>
            <a:r>
              <a:rPr lang="fr-FR" sz="1600" dirty="0" smtClean="0"/>
              <a:t>Il faut alors fabriquer tous les objets qui représenteront les éléments importants du conte (les personnages, les lieux, les objets…)</a:t>
            </a:r>
          </a:p>
          <a:p>
            <a:pPr algn="just"/>
            <a:r>
              <a:rPr lang="fr-FR" sz="1600" dirty="0" smtClean="0"/>
              <a:t>Au fur et à mesure que l’on raconte l’histoire, on utilise les objets que l’on peut combiner entre eux pour rendre le récit plus vivant (exemple: la fée et la baguette magique, le prince et la couronne…).</a:t>
            </a:r>
          </a:p>
          <a:p>
            <a:pPr algn="just"/>
            <a:r>
              <a:rPr lang="fr-FR" sz="1600" dirty="0" smtClean="0"/>
              <a:t>Voici quelques exemples avec des pierres, mais on peut utiliser bien d’autres objets. (Des cubes, des bouteilles, des quilles, des modelages en pâte à modeler, des gobelets…)</a:t>
            </a:r>
          </a:p>
        </p:txBody>
      </p:sp>
      <p:sp>
        <p:nvSpPr>
          <p:cNvPr id="6" name="Rectangle 5"/>
          <p:cNvSpPr/>
          <p:nvPr/>
        </p:nvSpPr>
        <p:spPr>
          <a:xfrm>
            <a:off x="951037" y="4566027"/>
            <a:ext cx="7941442" cy="2031325"/>
          </a:xfrm>
          <a:prstGeom prst="rect">
            <a:avLst/>
          </a:prstGeom>
        </p:spPr>
        <p:txBody>
          <a:bodyPr wrap="square">
            <a:spAutoFit/>
          </a:bodyPr>
          <a:lstStyle/>
          <a:p>
            <a:pPr marL="285750" indent="-285750">
              <a:buFont typeface="Arial" pitchFamily="34" charset="0"/>
              <a:buChar char="•"/>
            </a:pPr>
            <a:r>
              <a:rPr lang="fr-FR" sz="1400" dirty="0" smtClean="0"/>
              <a:t>Choisissez un conte. </a:t>
            </a:r>
          </a:p>
          <a:p>
            <a:pPr marL="285750" indent="-285750">
              <a:buFont typeface="Arial" pitchFamily="34" charset="0"/>
              <a:buChar char="•"/>
            </a:pPr>
            <a:r>
              <a:rPr lang="fr-FR" sz="1400" dirty="0" smtClean="0"/>
              <a:t>Faites la liste de tous les éléments importants du conte..</a:t>
            </a:r>
          </a:p>
          <a:p>
            <a:pPr marL="285750" indent="-285750">
              <a:buFont typeface="Arial" pitchFamily="34" charset="0"/>
              <a:buChar char="•"/>
            </a:pPr>
            <a:r>
              <a:rPr lang="fr-FR" sz="1400" dirty="0" smtClean="0"/>
              <a:t>Rassemblez des objets qui pourront servir à raconter.</a:t>
            </a:r>
          </a:p>
          <a:p>
            <a:pPr marL="285750" indent="-285750">
              <a:buFont typeface="Arial" pitchFamily="34" charset="0"/>
              <a:buChar char="•"/>
            </a:pPr>
            <a:r>
              <a:rPr lang="fr-FR" sz="1400" dirty="0" smtClean="0"/>
              <a:t>Répartissez vous les tâches pour peindre et décorer ces objets afin qu’on comprenne bien ce qu’ils représentent..</a:t>
            </a:r>
          </a:p>
          <a:p>
            <a:pPr marL="285750" indent="-285750">
              <a:buFont typeface="Arial" pitchFamily="34" charset="0"/>
              <a:buChar char="•"/>
            </a:pPr>
            <a:r>
              <a:rPr lang="fr-FR" sz="1400" dirty="0" smtClean="0"/>
              <a:t>Décorez une table pour y présenter vos objets. (Indiquez le titre du conte ou le nom de certains des personnages par exemple.)</a:t>
            </a:r>
          </a:p>
          <a:p>
            <a:pPr marL="285750" indent="-285750">
              <a:buFont typeface="Arial" pitchFamily="34" charset="0"/>
              <a:buChar char="•"/>
            </a:pPr>
            <a:r>
              <a:rPr lang="fr-FR" sz="1400" dirty="0" smtClean="0"/>
              <a:t>Disposez vos objets pour raconter différents moments importants du conte. (Prenez une photo de chaque moment représenté et choisissez celle qui vous plait le plus ou assemblez plusieurs photos.)</a:t>
            </a:r>
          </a:p>
        </p:txBody>
      </p:sp>
      <p:pic>
        <p:nvPicPr>
          <p:cNvPr id="14" name="Picture 3">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52013" y="3348328"/>
            <a:ext cx="1200150" cy="107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91714" y="3348328"/>
            <a:ext cx="809625" cy="107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a:hlinkClick r:id="rId10" action="ppaction://hlinksldjump"/>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40890" y="3348328"/>
            <a:ext cx="1076325" cy="107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556766" y="3346871"/>
            <a:ext cx="1076325" cy="107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828895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550" y="190500"/>
            <a:ext cx="720090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18357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8375" y="190500"/>
            <a:ext cx="466725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344963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3125" y="190500"/>
            <a:ext cx="485775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484259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3500" y="190500"/>
            <a:ext cx="647700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10500" y="2890837"/>
            <a:ext cx="1076325" cy="107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926246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3500" y="190500"/>
            <a:ext cx="647700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9477736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0" y="116632"/>
            <a:ext cx="9144000" cy="707886"/>
          </a:xfrm>
          <a:prstGeom prst="rect">
            <a:avLst/>
          </a:prstGeom>
          <a:solidFill>
            <a:srgbClr val="0F6858"/>
          </a:solidFill>
        </p:spPr>
        <p:style>
          <a:lnRef idx="0">
            <a:scrgbClr r="0" g="0" b="0"/>
          </a:lnRef>
          <a:fillRef idx="1003">
            <a:schemeClr val="dk2"/>
          </a:fillRef>
          <a:effectRef idx="0">
            <a:scrgbClr r="0" g="0" b="0"/>
          </a:effectRef>
          <a:fontRef idx="major"/>
        </p:style>
        <p:txBody>
          <a:bodyPr wrap="square" rtlCol="0">
            <a:spAutoFit/>
          </a:bodyPr>
          <a:lstStyle/>
          <a:p>
            <a:pPr lvl="1" algn="ctr"/>
            <a:r>
              <a:rPr lang="fr-FR" sz="4000" dirty="0" smtClean="0">
                <a:solidFill>
                  <a:prstClr val="white"/>
                </a:solidFill>
              </a:rPr>
              <a:t>    Mettre en valeur des objets du conte</a:t>
            </a:r>
            <a:endParaRPr lang="fr-FR" sz="4000" dirty="0">
              <a:solidFill>
                <a:prstClr val="white"/>
              </a:solidFill>
            </a:endParaRPr>
          </a:p>
        </p:txBody>
      </p:sp>
      <p:pic>
        <p:nvPicPr>
          <p:cNvPr id="1028" name="Picture 4">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9512" y="164629"/>
            <a:ext cx="771525"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7119" y="4293096"/>
            <a:ext cx="409575" cy="40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179512" y="1002214"/>
            <a:ext cx="8712968" cy="2062103"/>
          </a:xfrm>
          <a:prstGeom prst="rect">
            <a:avLst/>
          </a:prstGeom>
        </p:spPr>
        <p:txBody>
          <a:bodyPr wrap="square">
            <a:spAutoFit/>
          </a:bodyPr>
          <a:lstStyle/>
          <a:p>
            <a:pPr algn="just"/>
            <a:r>
              <a:rPr lang="fr-FR" sz="1600" dirty="0" smtClean="0"/>
              <a:t>Les musées présentent des objets d’art, des objets de curiosité, des objets anciens, des objets rares,  ou des objets qui ont une valeur historique parce qu’ils ont appartenu à des personnages importants.</a:t>
            </a:r>
          </a:p>
          <a:p>
            <a:pPr algn="just"/>
            <a:r>
              <a:rPr lang="fr-FR" sz="1600" dirty="0" smtClean="0"/>
              <a:t>Afin de les mettre en valeur, ils sont encadrés, disposés sur des socles, accrochés au mur, suspendus au plafond, mis sur des étagères, placés dans des vitrines ou installés de façon originale.</a:t>
            </a:r>
          </a:p>
          <a:p>
            <a:pPr algn="just"/>
            <a:r>
              <a:rPr lang="fr-FR" sz="1600" dirty="0" smtClean="0"/>
              <a:t>Imaginez que vous allez créer un musée dédié au conte que vous avez choisi. Comment allez vous présenter les peintures, les collages, les modelages ou les sculptures que vous aurez réalisés pour représenter les objets présents dans le conte?</a:t>
            </a:r>
          </a:p>
          <a:p>
            <a:pPr algn="just"/>
            <a:r>
              <a:rPr lang="fr-FR" sz="1600" dirty="0" smtClean="0"/>
              <a:t>Vous trouverez ci-dessous quelques exemples de présentations artistiques d’objets.</a:t>
            </a:r>
          </a:p>
        </p:txBody>
      </p:sp>
      <p:sp>
        <p:nvSpPr>
          <p:cNvPr id="6" name="Rectangle 5"/>
          <p:cNvSpPr/>
          <p:nvPr/>
        </p:nvSpPr>
        <p:spPr>
          <a:xfrm>
            <a:off x="951037" y="4221088"/>
            <a:ext cx="7941442" cy="1600438"/>
          </a:xfrm>
          <a:prstGeom prst="rect">
            <a:avLst/>
          </a:prstGeom>
        </p:spPr>
        <p:txBody>
          <a:bodyPr wrap="square">
            <a:spAutoFit/>
          </a:bodyPr>
          <a:lstStyle/>
          <a:p>
            <a:pPr marL="285750" indent="-285750">
              <a:buFont typeface="Arial" pitchFamily="34" charset="0"/>
              <a:buChar char="•"/>
            </a:pPr>
            <a:r>
              <a:rPr lang="fr-FR" sz="1400" dirty="0" smtClean="0"/>
              <a:t>Choisissez un conte. </a:t>
            </a:r>
          </a:p>
          <a:p>
            <a:pPr marL="285750" indent="-285750">
              <a:buFont typeface="Arial" pitchFamily="34" charset="0"/>
              <a:buChar char="•"/>
            </a:pPr>
            <a:r>
              <a:rPr lang="fr-FR" sz="1400" dirty="0" smtClean="0"/>
              <a:t>Faites la liste de tous les objets mentionnés dans celui-ci.</a:t>
            </a:r>
          </a:p>
          <a:p>
            <a:pPr marL="285750" indent="-285750">
              <a:buFont typeface="Arial" pitchFamily="34" charset="0"/>
              <a:buChar char="•"/>
            </a:pPr>
            <a:r>
              <a:rPr lang="fr-FR" sz="1400" dirty="0" smtClean="0"/>
              <a:t>Réfléchissez à la forme de la présentation que vous avez envie de réaliser collectivement, ainsi qu’à l’endroit où vous allez l’installer.</a:t>
            </a:r>
          </a:p>
          <a:p>
            <a:pPr marL="285750" indent="-285750">
              <a:buFont typeface="Arial" pitchFamily="34" charset="0"/>
              <a:buChar char="•"/>
            </a:pPr>
            <a:r>
              <a:rPr lang="fr-FR" sz="1400" dirty="0" smtClean="0"/>
              <a:t>Répartissez vous les tâches pour  représenter ces objets par des peintures, des collages, des sculptures ou en utilisant de s objets que vous décorerez.</a:t>
            </a:r>
          </a:p>
          <a:p>
            <a:pPr marL="285750" indent="-285750">
              <a:buFont typeface="Arial" pitchFamily="34" charset="0"/>
              <a:buChar char="•"/>
            </a:pPr>
            <a:r>
              <a:rPr lang="fr-FR" sz="1400" dirty="0" smtClean="0"/>
              <a:t>Prenez plusieurs photos de votre installation et choisissez celle qui vous plait le plus .</a:t>
            </a:r>
          </a:p>
        </p:txBody>
      </p:sp>
      <p:pic>
        <p:nvPicPr>
          <p:cNvPr id="11" name="Picture 8">
            <a:hlinkClick r:id="rId11" action="ppaction://hlinksldjump" tooltip="Warhol Boîtes de soupe Campbells"/>
          </p:cNvPr>
          <p:cNvPicPr>
            <a:picLocks noChangeAspect="1" noChangeArrowheads="1"/>
          </p:cNvPicPr>
          <p:nvPr>
            <p:custDataLst>
              <p:tags r:id="rId1"/>
            </p:custDataLst>
          </p:nvPr>
        </p:nvPicPr>
        <p:blipFill>
          <a:blip r:embed="rId12">
            <a:extLst>
              <a:ext uri="{28A0092B-C50C-407E-A947-70E740481C1C}">
                <a14:useLocalDpi xmlns:a14="http://schemas.microsoft.com/office/drawing/2010/main" val="0"/>
              </a:ext>
            </a:extLst>
          </a:blip>
          <a:srcRect/>
          <a:stretch>
            <a:fillRect/>
          </a:stretch>
        </p:blipFill>
        <p:spPr bwMode="auto">
          <a:xfrm>
            <a:off x="2682410" y="3217172"/>
            <a:ext cx="1152525"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5">
            <a:hlinkClick r:id="rId13" action="ppaction://hlinksldjump" tooltip="Duchamp Roue de bicyclette 1913"/>
          </p:cNvPr>
          <p:cNvPicPr>
            <a:picLocks noChangeAspect="1" noChangeArrowheads="1"/>
          </p:cNvPicPr>
          <p:nvPr>
            <p:custDataLst>
              <p:tags r:id="rId2"/>
            </p:custDataLst>
          </p:nvPr>
        </p:nvPicPr>
        <p:blipFill>
          <a:blip r:embed="rId14">
            <a:extLst>
              <a:ext uri="{28A0092B-C50C-407E-A947-70E740481C1C}">
                <a14:useLocalDpi xmlns:a14="http://schemas.microsoft.com/office/drawing/2010/main" val="0"/>
              </a:ext>
            </a:extLst>
          </a:blip>
          <a:srcRect/>
          <a:stretch>
            <a:fillRect/>
          </a:stretch>
        </p:blipFill>
        <p:spPr bwMode="auto">
          <a:xfrm>
            <a:off x="2029466" y="3219008"/>
            <a:ext cx="485775"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2">
            <a:hlinkClick r:id="rId15" action="ppaction://hlinksldjump" tooltip="Jeff Koons Hoover Convertible"/>
          </p:cNvPr>
          <p:cNvPicPr>
            <a:picLocks noChangeAspect="1" noChangeArrowheads="1"/>
          </p:cNvPicPr>
          <p:nvPr>
            <p:custDataLst>
              <p:tags r:id="rId3"/>
            </p:custDataLst>
          </p:nvPr>
        </p:nvPicPr>
        <p:blipFill>
          <a:blip r:embed="rId16">
            <a:extLst>
              <a:ext uri="{28A0092B-C50C-407E-A947-70E740481C1C}">
                <a14:useLocalDpi xmlns:a14="http://schemas.microsoft.com/office/drawing/2010/main" val="0"/>
              </a:ext>
            </a:extLst>
          </a:blip>
          <a:srcRect/>
          <a:stretch>
            <a:fillRect/>
          </a:stretch>
        </p:blipFill>
        <p:spPr bwMode="auto">
          <a:xfrm>
            <a:off x="1357472" y="3220844"/>
            <a:ext cx="504825"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5">
            <a:hlinkClick r:id="rId17" action="ppaction://hlinksldjump" tooltip="James Lee Byars Byars is elephant 1997"/>
          </p:cNvPr>
          <p:cNvPicPr>
            <a:picLocks noChangeAspect="1" noChangeArrowheads="1"/>
          </p:cNvPicPr>
          <p:nvPr>
            <p:custDataLst>
              <p:tags r:id="rId4"/>
            </p:custDataLst>
          </p:nvPr>
        </p:nvPicPr>
        <p:blipFill>
          <a:blip r:embed="rId18">
            <a:extLst>
              <a:ext uri="{28A0092B-C50C-407E-A947-70E740481C1C}">
                <a14:useLocalDpi xmlns:a14="http://schemas.microsoft.com/office/drawing/2010/main" val="0"/>
              </a:ext>
            </a:extLst>
          </a:blip>
          <a:srcRect/>
          <a:stretch>
            <a:fillRect/>
          </a:stretch>
        </p:blipFill>
        <p:spPr bwMode="auto">
          <a:xfrm>
            <a:off x="323528" y="3222680"/>
            <a:ext cx="866775"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a:hlinkClick r:id="rId19" action="ppaction://hlinksldjump"/>
          </p:cNvPr>
          <p:cNvPicPr>
            <a:picLocks noChangeAspect="1" noChangeArrowheads="1"/>
          </p:cNvPicPr>
          <p:nvPr/>
        </p:nvPicPr>
        <p:blipFill>
          <a:blip r:embed="rId20" cstate="email">
            <a:extLst>
              <a:ext uri="{28A0092B-C50C-407E-A947-70E740481C1C}">
                <a14:useLocalDpi xmlns:a14="http://schemas.microsoft.com/office/drawing/2010/main" val="0"/>
              </a:ext>
            </a:extLst>
          </a:blip>
          <a:srcRect/>
          <a:stretch>
            <a:fillRect/>
          </a:stretch>
        </p:blipFill>
        <p:spPr bwMode="auto">
          <a:xfrm>
            <a:off x="4002104" y="3212450"/>
            <a:ext cx="580970" cy="6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a:hlinkClick r:id="rId21" action="ppaction://hlinksldjump"/>
          </p:cNvPr>
          <p:cNvPicPr>
            <a:picLocks noChangeAspect="1" noChangeArrowheads="1"/>
          </p:cNvPicPr>
          <p:nvPr/>
        </p:nvPicPr>
        <p:blipFill>
          <a:blip r:embed="rId22" cstate="email">
            <a:extLst>
              <a:ext uri="{28A0092B-C50C-407E-A947-70E740481C1C}">
                <a14:useLocalDpi xmlns:a14="http://schemas.microsoft.com/office/drawing/2010/main" val="0"/>
              </a:ext>
            </a:extLst>
          </a:blip>
          <a:srcRect/>
          <a:stretch>
            <a:fillRect/>
          </a:stretch>
        </p:blipFill>
        <p:spPr bwMode="auto">
          <a:xfrm>
            <a:off x="4750243" y="3224516"/>
            <a:ext cx="814556" cy="6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4">
            <a:hlinkClick r:id="rId23" action="ppaction://hlinksldjump" tooltip="Daniel SPOERRI, Tableaux pièges. 1975 (Restes de repas commés sur des panneaux.)"/>
          </p:cNvPr>
          <p:cNvPicPr>
            <a:picLocks noChangeAspect="1" noChangeArrowheads="1"/>
          </p:cNvPicPr>
          <p:nvPr>
            <p:custDataLst>
              <p:tags r:id="rId5"/>
            </p:custDataLst>
          </p:nvPr>
        </p:nvPicPr>
        <p:blipFill>
          <a:blip r:embed="rId24">
            <a:extLst>
              <a:ext uri="{28A0092B-C50C-407E-A947-70E740481C1C}">
                <a14:useLocalDpi xmlns:a14="http://schemas.microsoft.com/office/drawing/2010/main" val="0"/>
              </a:ext>
            </a:extLst>
          </a:blip>
          <a:srcRect/>
          <a:stretch>
            <a:fillRect/>
          </a:stretch>
        </p:blipFill>
        <p:spPr bwMode="auto">
          <a:xfrm>
            <a:off x="5731968" y="3214811"/>
            <a:ext cx="1201701" cy="6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a:hlinkClick r:id="rId25" action="ppaction://hlinksldjump"/>
          </p:cNvPr>
          <p:cNvPicPr>
            <a:picLocks noChangeAspect="1" noChangeArrowheads="1"/>
          </p:cNvPicPr>
          <p:nvPr/>
        </p:nvPicPr>
        <p:blipFill>
          <a:blip r:embed="rId26" cstate="email">
            <a:extLst>
              <a:ext uri="{28A0092B-C50C-407E-A947-70E740481C1C}">
                <a14:useLocalDpi xmlns:a14="http://schemas.microsoft.com/office/drawing/2010/main" val="0"/>
              </a:ext>
            </a:extLst>
          </a:blip>
          <a:srcRect/>
          <a:stretch>
            <a:fillRect/>
          </a:stretch>
        </p:blipFill>
        <p:spPr bwMode="auto">
          <a:xfrm>
            <a:off x="8172400" y="3226877"/>
            <a:ext cx="592949" cy="6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a:hlinkClick r:id="rId27" action="ppaction://hlinksldjump"/>
          </p:cNvPr>
          <p:cNvPicPr>
            <a:picLocks noChangeAspect="1" noChangeArrowheads="1"/>
          </p:cNvPicPr>
          <p:nvPr/>
        </p:nvPicPr>
        <p:blipFill>
          <a:blip r:embed="rId28" cstate="email">
            <a:extLst>
              <a:ext uri="{28A0092B-C50C-407E-A947-70E740481C1C}">
                <a14:useLocalDpi xmlns:a14="http://schemas.microsoft.com/office/drawing/2010/main" val="0"/>
              </a:ext>
            </a:extLst>
          </a:blip>
          <a:srcRect/>
          <a:stretch>
            <a:fillRect/>
          </a:stretch>
        </p:blipFill>
        <p:spPr bwMode="auto">
          <a:xfrm>
            <a:off x="7100838" y="3229238"/>
            <a:ext cx="904396" cy="6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908737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rId4" action="ppaction://hlinksldjump"/>
          </p:cNvPr>
          <p:cNvPicPr>
            <a:picLocks noChangeAspect="1" noChangeArrowheads="1"/>
          </p:cNvPicPr>
          <p:nvPr>
            <p:custDataLst>
              <p:tags r:id="rId1"/>
            </p:custDataLst>
          </p:nvPr>
        </p:nvPicPr>
        <p:blipFill>
          <a:blip r:embed="rId5" cstate="email">
            <a:extLst>
              <a:ext uri="{28A0092B-C50C-407E-A947-70E740481C1C}">
                <a14:useLocalDpi xmlns:a14="http://schemas.microsoft.com/office/drawing/2010/main" val="0"/>
              </a:ext>
            </a:extLst>
          </a:blip>
          <a:srcRect/>
          <a:stretch>
            <a:fillRect/>
          </a:stretch>
        </p:blipFill>
        <p:spPr bwMode="auto">
          <a:xfrm>
            <a:off x="891754" y="271463"/>
            <a:ext cx="7360493" cy="5741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ZoneTexte 2"/>
          <p:cNvSpPr txBox="1"/>
          <p:nvPr/>
        </p:nvSpPr>
        <p:spPr>
          <a:xfrm>
            <a:off x="1708588" y="6130170"/>
            <a:ext cx="5726824" cy="646331"/>
          </a:xfrm>
          <a:prstGeom prst="rect">
            <a:avLst/>
          </a:prstGeom>
          <a:noFill/>
        </p:spPr>
        <p:txBody>
          <a:bodyPr wrap="none" rtlCol="0">
            <a:spAutoFit/>
          </a:bodyPr>
          <a:lstStyle/>
          <a:p>
            <a:pPr algn="ctr"/>
            <a:r>
              <a:rPr lang="fr-FR" dirty="0" smtClean="0"/>
              <a:t>James Lee </a:t>
            </a:r>
            <a:r>
              <a:rPr lang="fr-FR" dirty="0" err="1" smtClean="0"/>
              <a:t>Byars</a:t>
            </a:r>
            <a:endParaRPr lang="fr-FR" dirty="0" smtClean="0"/>
          </a:p>
          <a:p>
            <a:pPr algn="ctr"/>
            <a:r>
              <a:rPr lang="fr-FR" dirty="0" smtClean="0"/>
              <a:t>L’objet est « magnifié » par l’utilisation de la couleur dorée.</a:t>
            </a:r>
            <a:endParaRPr lang="fr-FR" dirty="0"/>
          </a:p>
        </p:txBody>
      </p:sp>
    </p:spTree>
    <p:extLst>
      <p:ext uri="{BB962C8B-B14F-4D97-AF65-F5344CB8AC3E}">
        <p14:creationId xmlns:p14="http://schemas.microsoft.com/office/powerpoint/2010/main" val="298852406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rId4" action="ppaction://hlinksldjump"/>
          </p:cNvPr>
          <p:cNvPicPr>
            <a:picLocks noChangeAspect="1" noChangeArrowheads="1"/>
          </p:cNvPicPr>
          <p:nvPr>
            <p:custDataLst>
              <p:tags r:id="rId1"/>
            </p:custDataLst>
          </p:nvPr>
        </p:nvPicPr>
        <p:blipFill>
          <a:blip r:embed="rId5" cstate="email">
            <a:extLst>
              <a:ext uri="{28A0092B-C50C-407E-A947-70E740481C1C}">
                <a14:useLocalDpi xmlns:a14="http://schemas.microsoft.com/office/drawing/2010/main" val="0"/>
              </a:ext>
            </a:extLst>
          </a:blip>
          <a:srcRect/>
          <a:stretch>
            <a:fillRect/>
          </a:stretch>
        </p:blipFill>
        <p:spPr bwMode="auto">
          <a:xfrm>
            <a:off x="2375756" y="208349"/>
            <a:ext cx="4392488" cy="5842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ZoneTexte 2"/>
          <p:cNvSpPr txBox="1"/>
          <p:nvPr/>
        </p:nvSpPr>
        <p:spPr>
          <a:xfrm>
            <a:off x="870538" y="6165304"/>
            <a:ext cx="7402925" cy="646331"/>
          </a:xfrm>
          <a:prstGeom prst="rect">
            <a:avLst/>
          </a:prstGeom>
          <a:noFill/>
        </p:spPr>
        <p:txBody>
          <a:bodyPr wrap="none" rtlCol="0">
            <a:spAutoFit/>
          </a:bodyPr>
          <a:lstStyle/>
          <a:p>
            <a:pPr algn="ctr"/>
            <a:r>
              <a:rPr lang="fr-FR" dirty="0" smtClean="0"/>
              <a:t>Jef </a:t>
            </a:r>
            <a:r>
              <a:rPr lang="fr-FR" dirty="0" err="1" smtClean="0"/>
              <a:t>Koons</a:t>
            </a:r>
            <a:endParaRPr lang="fr-FR" dirty="0" smtClean="0"/>
          </a:p>
          <a:p>
            <a:pPr algn="ctr"/>
            <a:r>
              <a:rPr lang="fr-FR" dirty="0" smtClean="0"/>
              <a:t>Les objets sont rendus plus précieux car exposés et protégés dans une vitrine</a:t>
            </a:r>
            <a:endParaRPr lang="fr-FR" dirty="0"/>
          </a:p>
        </p:txBody>
      </p:sp>
    </p:spTree>
    <p:extLst>
      <p:ext uri="{BB962C8B-B14F-4D97-AF65-F5344CB8AC3E}">
        <p14:creationId xmlns:p14="http://schemas.microsoft.com/office/powerpoint/2010/main" val="57736377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MesCD\Art et Objet\objet\faire_oeuvre\duchamp_bicycle.jpg">
            <a:hlinkClick r:id="rId4" action="ppaction://hlinksldjump"/>
          </p:cNvPr>
          <p:cNvPicPr>
            <a:picLocks noChangeAspect="1" noChangeArrowheads="1"/>
          </p:cNvPicPr>
          <p:nvPr>
            <p:custDataLst>
              <p:tags r:id="rId1"/>
            </p:custDataLst>
          </p:nvPr>
        </p:nvPicPr>
        <p:blipFill>
          <a:blip r:embed="rId5" cstate="email">
            <a:extLst>
              <a:ext uri="{28A0092B-C50C-407E-A947-70E740481C1C}">
                <a14:useLocalDpi xmlns:a14="http://schemas.microsoft.com/office/drawing/2010/main" val="0"/>
              </a:ext>
            </a:extLst>
          </a:blip>
          <a:srcRect/>
          <a:stretch>
            <a:fillRect/>
          </a:stretch>
        </p:blipFill>
        <p:spPr bwMode="auto">
          <a:xfrm>
            <a:off x="2436281" y="188640"/>
            <a:ext cx="4271439" cy="5939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ZoneTexte 2"/>
          <p:cNvSpPr txBox="1"/>
          <p:nvPr/>
        </p:nvSpPr>
        <p:spPr>
          <a:xfrm>
            <a:off x="1316910" y="6165304"/>
            <a:ext cx="6510180" cy="646331"/>
          </a:xfrm>
          <a:prstGeom prst="rect">
            <a:avLst/>
          </a:prstGeom>
          <a:noFill/>
        </p:spPr>
        <p:txBody>
          <a:bodyPr wrap="none" rtlCol="0">
            <a:spAutoFit/>
          </a:bodyPr>
          <a:lstStyle/>
          <a:p>
            <a:pPr algn="ctr"/>
            <a:r>
              <a:rPr lang="fr-FR" dirty="0" smtClean="0"/>
              <a:t>Marcel Duchamp</a:t>
            </a:r>
          </a:p>
          <a:p>
            <a:pPr algn="ctr"/>
            <a:r>
              <a:rPr lang="fr-FR" dirty="0" smtClean="0"/>
              <a:t>La roue de bicyclette est mise en situation de sculpture sur un socle.</a:t>
            </a:r>
            <a:endParaRPr lang="fr-FR" dirty="0"/>
          </a:p>
        </p:txBody>
      </p:sp>
    </p:spTree>
    <p:extLst>
      <p:ext uri="{BB962C8B-B14F-4D97-AF65-F5344CB8AC3E}">
        <p14:creationId xmlns:p14="http://schemas.microsoft.com/office/powerpoint/2010/main" val="281900977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rId4" action="ppaction://hlinksldjump"/>
          </p:cNvPr>
          <p:cNvPicPr>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a:stretch>
            <a:fillRect/>
          </a:stretch>
        </p:blipFill>
        <p:spPr bwMode="auto">
          <a:xfrm>
            <a:off x="226317" y="332656"/>
            <a:ext cx="8691366" cy="5112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ZoneTexte 2"/>
          <p:cNvSpPr txBox="1"/>
          <p:nvPr/>
        </p:nvSpPr>
        <p:spPr>
          <a:xfrm>
            <a:off x="1838271" y="5661248"/>
            <a:ext cx="5467459" cy="646331"/>
          </a:xfrm>
          <a:prstGeom prst="rect">
            <a:avLst/>
          </a:prstGeom>
          <a:noFill/>
        </p:spPr>
        <p:txBody>
          <a:bodyPr wrap="none" rtlCol="0">
            <a:spAutoFit/>
          </a:bodyPr>
          <a:lstStyle/>
          <a:p>
            <a:pPr algn="ctr"/>
            <a:r>
              <a:rPr lang="fr-FR" dirty="0" smtClean="0"/>
              <a:t>Andy Warhol</a:t>
            </a:r>
          </a:p>
          <a:p>
            <a:pPr algn="ctr"/>
            <a:r>
              <a:rPr lang="fr-FR" dirty="0" smtClean="0"/>
              <a:t>Une galerie de portraits d’objets. (Ici ils sont identiques.)</a:t>
            </a:r>
            <a:endParaRPr lang="fr-FR" dirty="0"/>
          </a:p>
        </p:txBody>
      </p:sp>
    </p:spTree>
    <p:extLst>
      <p:ext uri="{BB962C8B-B14F-4D97-AF65-F5344CB8AC3E}">
        <p14:creationId xmlns:p14="http://schemas.microsoft.com/office/powerpoint/2010/main" val="12856005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7824" y="219131"/>
            <a:ext cx="558165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ZoneTexte 1"/>
          <p:cNvSpPr txBox="1"/>
          <p:nvPr/>
        </p:nvSpPr>
        <p:spPr>
          <a:xfrm>
            <a:off x="179513" y="2468994"/>
            <a:ext cx="2664296" cy="1477328"/>
          </a:xfrm>
          <a:prstGeom prst="rect">
            <a:avLst/>
          </a:prstGeom>
          <a:noFill/>
        </p:spPr>
        <p:txBody>
          <a:bodyPr wrap="square" rtlCol="0">
            <a:spAutoFit/>
          </a:bodyPr>
          <a:lstStyle/>
          <a:p>
            <a:pPr algn="ctr"/>
            <a:r>
              <a:rPr lang="fr-FR" dirty="0" smtClean="0"/>
              <a:t>Jean Luc </a:t>
            </a:r>
            <a:r>
              <a:rPr lang="fr-FR" dirty="0" err="1" smtClean="0"/>
              <a:t>Vilmouth</a:t>
            </a:r>
            <a:endParaRPr lang="fr-FR" dirty="0" smtClean="0"/>
          </a:p>
          <a:p>
            <a:pPr algn="ctr"/>
            <a:r>
              <a:rPr lang="fr-FR" dirty="0" smtClean="0"/>
              <a:t>Les objets sont répartis sur le mur et disposés comme des œuvres picturales.</a:t>
            </a:r>
            <a:endParaRPr lang="fr-FR" dirty="0"/>
          </a:p>
        </p:txBody>
      </p:sp>
    </p:spTree>
    <p:extLst>
      <p:ext uri="{BB962C8B-B14F-4D97-AF65-F5344CB8AC3E}">
        <p14:creationId xmlns:p14="http://schemas.microsoft.com/office/powerpoint/2010/main" val="409335109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hlinkClick r:id="rId3" action="ppaction://hlinksldjump"/>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187624" y="190500"/>
            <a:ext cx="6737717" cy="5614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ZoneTexte 1"/>
          <p:cNvSpPr txBox="1"/>
          <p:nvPr/>
        </p:nvSpPr>
        <p:spPr>
          <a:xfrm>
            <a:off x="2575428" y="5949280"/>
            <a:ext cx="3993144" cy="646331"/>
          </a:xfrm>
          <a:prstGeom prst="rect">
            <a:avLst/>
          </a:prstGeom>
          <a:noFill/>
        </p:spPr>
        <p:txBody>
          <a:bodyPr wrap="none" rtlCol="0">
            <a:spAutoFit/>
          </a:bodyPr>
          <a:lstStyle/>
          <a:p>
            <a:pPr algn="ctr"/>
            <a:r>
              <a:rPr lang="fr-FR" dirty="0" err="1" smtClean="0"/>
              <a:t>Hillerbrand</a:t>
            </a:r>
            <a:r>
              <a:rPr lang="fr-FR" dirty="0" smtClean="0"/>
              <a:t> et </a:t>
            </a:r>
            <a:r>
              <a:rPr lang="fr-FR" dirty="0" err="1" smtClean="0"/>
              <a:t>Magsamen</a:t>
            </a:r>
            <a:endParaRPr lang="fr-FR" dirty="0" smtClean="0"/>
          </a:p>
          <a:p>
            <a:pPr algn="ctr"/>
            <a:r>
              <a:rPr lang="fr-FR" dirty="0" smtClean="0"/>
              <a:t>Les objets sont entassés dans un espace.</a:t>
            </a:r>
            <a:endParaRPr lang="fr-FR" dirty="0"/>
          </a:p>
        </p:txBody>
      </p:sp>
    </p:spTree>
    <p:extLst>
      <p:ext uri="{BB962C8B-B14F-4D97-AF65-F5344CB8AC3E}">
        <p14:creationId xmlns:p14="http://schemas.microsoft.com/office/powerpoint/2010/main" val="23310513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5525" y="190500"/>
            <a:ext cx="455295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057978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rId4" action="ppaction://hlinksldjump"/>
          </p:cNvPr>
          <p:cNvPicPr>
            <a:picLocks noChangeAspect="1" noChangeArrowheads="1"/>
          </p:cNvPicPr>
          <p:nvPr>
            <p:custDataLst>
              <p:tags r:id="rId1"/>
            </p:custDataLst>
          </p:nvPr>
        </p:nvPicPr>
        <p:blipFill>
          <a:blip r:embed="rId5" cstate="email">
            <a:extLst>
              <a:ext uri="{28A0092B-C50C-407E-A947-70E740481C1C}">
                <a14:useLocalDpi xmlns:a14="http://schemas.microsoft.com/office/drawing/2010/main" val="0"/>
              </a:ext>
            </a:extLst>
          </a:blip>
          <a:srcRect/>
          <a:stretch>
            <a:fillRect/>
          </a:stretch>
        </p:blipFill>
        <p:spPr bwMode="auto">
          <a:xfrm>
            <a:off x="266468" y="404664"/>
            <a:ext cx="8611064" cy="4842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ZoneTexte 2"/>
          <p:cNvSpPr txBox="1"/>
          <p:nvPr/>
        </p:nvSpPr>
        <p:spPr>
          <a:xfrm>
            <a:off x="718028" y="5589240"/>
            <a:ext cx="7707944" cy="923330"/>
          </a:xfrm>
          <a:prstGeom prst="rect">
            <a:avLst/>
          </a:prstGeom>
          <a:noFill/>
        </p:spPr>
        <p:txBody>
          <a:bodyPr wrap="none" rtlCol="0">
            <a:spAutoFit/>
          </a:bodyPr>
          <a:lstStyle/>
          <a:p>
            <a:pPr algn="ctr"/>
            <a:r>
              <a:rPr lang="fr-FR" dirty="0" smtClean="0"/>
              <a:t>Daniel Spoerri</a:t>
            </a:r>
          </a:p>
          <a:p>
            <a:pPr algn="ctr"/>
            <a:r>
              <a:rPr lang="fr-FR" dirty="0" smtClean="0"/>
              <a:t>Les objets ordinairement vus à plat sont collés pour être présentés à la verticale.</a:t>
            </a:r>
          </a:p>
          <a:p>
            <a:pPr algn="ctr"/>
            <a:r>
              <a:rPr lang="fr-FR" dirty="0" smtClean="0"/>
              <a:t>La table devient tableau.</a:t>
            </a:r>
            <a:endParaRPr lang="fr-FR" dirty="0"/>
          </a:p>
        </p:txBody>
      </p:sp>
    </p:spTree>
    <p:extLst>
      <p:ext uri="{BB962C8B-B14F-4D97-AF65-F5344CB8AC3E}">
        <p14:creationId xmlns:p14="http://schemas.microsoft.com/office/powerpoint/2010/main" val="369417539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843065" y="6049925"/>
            <a:ext cx="3457871" cy="646331"/>
          </a:xfrm>
          <a:prstGeom prst="rect">
            <a:avLst/>
          </a:prstGeom>
          <a:noFill/>
        </p:spPr>
        <p:txBody>
          <a:bodyPr wrap="none" rtlCol="0">
            <a:spAutoFit/>
          </a:bodyPr>
          <a:lstStyle/>
          <a:p>
            <a:pPr algn="ctr"/>
            <a:r>
              <a:rPr lang="fr-FR" dirty="0" smtClean="0"/>
              <a:t>Christian </a:t>
            </a:r>
            <a:r>
              <a:rPr lang="fr-FR" dirty="0" err="1" smtClean="0"/>
              <a:t>Voltz</a:t>
            </a:r>
            <a:endParaRPr lang="fr-FR" dirty="0" smtClean="0"/>
          </a:p>
          <a:p>
            <a:pPr algn="ctr"/>
            <a:r>
              <a:rPr lang="fr-FR" dirty="0" smtClean="0"/>
              <a:t>Mobile. Les objets sont suspendus.</a:t>
            </a:r>
            <a:endParaRPr lang="fr-FR" dirty="0"/>
          </a:p>
        </p:txBody>
      </p:sp>
      <p:pic>
        <p:nvPicPr>
          <p:cNvPr id="4099" name="Picture 3">
            <a:hlinkClick r:id="rId3" action="ppaction://hlinksldjump"/>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11560" y="155329"/>
            <a:ext cx="7681196" cy="5758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309959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5816" y="190500"/>
            <a:ext cx="569595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ZoneTexte 1"/>
          <p:cNvSpPr txBox="1"/>
          <p:nvPr/>
        </p:nvSpPr>
        <p:spPr>
          <a:xfrm>
            <a:off x="389451" y="2805347"/>
            <a:ext cx="2238333" cy="923330"/>
          </a:xfrm>
          <a:prstGeom prst="rect">
            <a:avLst/>
          </a:prstGeom>
          <a:noFill/>
        </p:spPr>
        <p:txBody>
          <a:bodyPr wrap="square" rtlCol="0">
            <a:spAutoFit/>
          </a:bodyPr>
          <a:lstStyle/>
          <a:p>
            <a:pPr algn="ctr"/>
            <a:r>
              <a:rPr lang="fr-FR" dirty="0" smtClean="0"/>
              <a:t>Les objets sont présentés sur des branches d’arbres.</a:t>
            </a:r>
            <a:endParaRPr lang="fr-FR" dirty="0"/>
          </a:p>
        </p:txBody>
      </p:sp>
    </p:spTree>
    <p:extLst>
      <p:ext uri="{BB962C8B-B14F-4D97-AF65-F5344CB8AC3E}">
        <p14:creationId xmlns:p14="http://schemas.microsoft.com/office/powerpoint/2010/main" val="140044971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0" y="116632"/>
            <a:ext cx="9144000" cy="707886"/>
          </a:xfrm>
          <a:prstGeom prst="rect">
            <a:avLst/>
          </a:prstGeom>
          <a:solidFill>
            <a:srgbClr val="0F6858"/>
          </a:solidFill>
        </p:spPr>
        <p:style>
          <a:lnRef idx="0">
            <a:scrgbClr r="0" g="0" b="0"/>
          </a:lnRef>
          <a:fillRef idx="1003">
            <a:schemeClr val="dk2"/>
          </a:fillRef>
          <a:effectRef idx="0">
            <a:scrgbClr r="0" g="0" b="0"/>
          </a:effectRef>
          <a:fontRef idx="major"/>
        </p:style>
        <p:txBody>
          <a:bodyPr wrap="square" rtlCol="0">
            <a:spAutoFit/>
          </a:bodyPr>
          <a:lstStyle/>
          <a:p>
            <a:pPr lvl="1" algn="ctr"/>
            <a:r>
              <a:rPr lang="fr-FR" sz="4000" dirty="0" smtClean="0">
                <a:solidFill>
                  <a:prstClr val="white"/>
                </a:solidFill>
              </a:rPr>
              <a:t>    Des objets pour représenter</a:t>
            </a:r>
            <a:endParaRPr lang="fr-FR" sz="4000" dirty="0">
              <a:solidFill>
                <a:prstClr val="white"/>
              </a:solidFill>
            </a:endParaRPr>
          </a:p>
        </p:txBody>
      </p:sp>
      <p:pic>
        <p:nvPicPr>
          <p:cNvPr id="1028" name="Picture 4">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9512" y="164629"/>
            <a:ext cx="771525"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7119" y="4293096"/>
            <a:ext cx="409575" cy="40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179512" y="1002214"/>
            <a:ext cx="8712968" cy="2062103"/>
          </a:xfrm>
          <a:prstGeom prst="rect">
            <a:avLst/>
          </a:prstGeom>
        </p:spPr>
        <p:txBody>
          <a:bodyPr wrap="square">
            <a:spAutoFit/>
          </a:bodyPr>
          <a:lstStyle/>
          <a:p>
            <a:pPr algn="just"/>
            <a:r>
              <a:rPr lang="fr-FR" sz="1600" dirty="0" smtClean="0"/>
              <a:t>Pour représenter quelque chose, les artistes ne partent pas toujours d’un support vide ou d’une masse de matière à découper, tailler ou modeler.</a:t>
            </a:r>
          </a:p>
          <a:p>
            <a:pPr algn="just"/>
            <a:r>
              <a:rPr lang="fr-FR" sz="1600" dirty="0" smtClean="0"/>
              <a:t>Les objets, ou les images des objets proposent des formes et des couleurs qui peuvent être intéressantes à utiliser.</a:t>
            </a:r>
          </a:p>
          <a:p>
            <a:pPr algn="just"/>
            <a:r>
              <a:rPr lang="fr-FR" sz="1600" dirty="0" smtClean="0"/>
              <a:t>Par exemple, ci-dessous, Gilbert Legrand utilise des objets qu’il peint pour créer des personnages, Christian </a:t>
            </a:r>
            <a:r>
              <a:rPr lang="fr-FR" sz="1600" dirty="0" err="1" smtClean="0"/>
              <a:t>Voltz</a:t>
            </a:r>
            <a:r>
              <a:rPr lang="fr-FR" sz="1600" dirty="0" smtClean="0"/>
              <a:t> (éditions du Rouergue) utilise des objets et du fil de fer pour raconter des histoires, Joan Steiner utilise des objets du quotidien qu’il détourne pour en faire les décors de son album « Trompe l’œil junior » (éditions Circonflexe).</a:t>
            </a:r>
          </a:p>
        </p:txBody>
      </p:sp>
      <p:sp>
        <p:nvSpPr>
          <p:cNvPr id="6" name="Rectangle 5"/>
          <p:cNvSpPr/>
          <p:nvPr/>
        </p:nvSpPr>
        <p:spPr>
          <a:xfrm>
            <a:off x="951037" y="4221088"/>
            <a:ext cx="7941442" cy="2031325"/>
          </a:xfrm>
          <a:prstGeom prst="rect">
            <a:avLst/>
          </a:prstGeom>
        </p:spPr>
        <p:txBody>
          <a:bodyPr wrap="square">
            <a:spAutoFit/>
          </a:bodyPr>
          <a:lstStyle/>
          <a:p>
            <a:pPr marL="285750" indent="-285750">
              <a:buFont typeface="Arial" pitchFamily="34" charset="0"/>
              <a:buChar char="•"/>
            </a:pPr>
            <a:r>
              <a:rPr lang="fr-FR" sz="1400" dirty="0" smtClean="0"/>
              <a:t>Choisissez un conte. </a:t>
            </a:r>
          </a:p>
          <a:p>
            <a:pPr marL="285750" indent="-285750">
              <a:buFont typeface="Arial" pitchFamily="34" charset="0"/>
              <a:buChar char="•"/>
            </a:pPr>
            <a:r>
              <a:rPr lang="fr-FR" sz="1400" dirty="0" smtClean="0"/>
              <a:t>Collectivement, retenez 4 ou 5 moments importants de l’histoire.</a:t>
            </a:r>
          </a:p>
          <a:p>
            <a:pPr marL="285750" indent="-285750">
              <a:buFont typeface="Arial" pitchFamily="34" charset="0"/>
              <a:buChar char="•"/>
            </a:pPr>
            <a:r>
              <a:rPr lang="fr-FR" sz="1400" dirty="0" smtClean="0"/>
              <a:t>Répartissez vous en groupes pour vous répartir la tâche de représenter ces 4 ou 5 moments.</a:t>
            </a:r>
          </a:p>
          <a:p>
            <a:pPr marL="285750" indent="-285750">
              <a:buFont typeface="Arial" pitchFamily="34" charset="0"/>
              <a:buChar char="•"/>
            </a:pPr>
            <a:r>
              <a:rPr lang="fr-FR" sz="1400" dirty="0" smtClean="0"/>
              <a:t>Chaque groupe doit réfléchir à la manière de représenter le moment clé et faire un dessin préparatoire.</a:t>
            </a:r>
          </a:p>
          <a:p>
            <a:pPr marL="285750" indent="-285750">
              <a:buFont typeface="Arial" pitchFamily="34" charset="0"/>
              <a:buChar char="•"/>
            </a:pPr>
            <a:r>
              <a:rPr lang="fr-FR" sz="1400" dirty="0" smtClean="0"/>
              <a:t>Collectez ,et amenez en classe, des vieux objets, des morceaux de câbles électriques, du fil de fer, des bouchons, de la laine, des feuilles, des brindilles et plein d’autres choses encore.</a:t>
            </a:r>
          </a:p>
          <a:p>
            <a:pPr marL="285750" indent="-285750">
              <a:buFont typeface="Arial" pitchFamily="34" charset="0"/>
              <a:buChar char="•"/>
            </a:pPr>
            <a:r>
              <a:rPr lang="fr-FR" sz="1400" dirty="0" smtClean="0"/>
              <a:t>Chaque groupe ira ensuite puiser dans ce « trésor » les éléments qui lui seront utiles pour reformuler leur dessin préparatoire à l’aide d’objets qui pourront être décorés, découpés, peints...</a:t>
            </a:r>
          </a:p>
          <a:p>
            <a:pPr marL="285750" indent="-285750">
              <a:buFont typeface="Arial" pitchFamily="34" charset="0"/>
              <a:buChar char="•"/>
            </a:pPr>
            <a:r>
              <a:rPr lang="fr-FR" sz="1400" dirty="0" smtClean="0"/>
              <a:t>Prenez des photos de toutes vos réalisations.</a:t>
            </a:r>
          </a:p>
        </p:txBody>
      </p:sp>
      <p:pic>
        <p:nvPicPr>
          <p:cNvPr id="16" name="Picture 50">
            <a:hlinkClick r:id="rId11" action="ppaction://hlinksldjump" tooltip="Gilbert LEGRAND, L'enfance de l'art."/>
          </p:cNvPr>
          <p:cNvPicPr>
            <a:picLocks noChangeAspect="1" noChangeArrowheads="1"/>
          </p:cNvPicPr>
          <p:nvPr>
            <p:custDataLst>
              <p:tags r:id="rId1"/>
            </p:custDataLst>
          </p:nvPr>
        </p:nvPicPr>
        <p:blipFill>
          <a:blip r:embed="rId12">
            <a:extLst>
              <a:ext uri="{28A0092B-C50C-407E-A947-70E740481C1C}">
                <a14:useLocalDpi xmlns:a14="http://schemas.microsoft.com/office/drawing/2010/main" val="0"/>
              </a:ext>
            </a:extLst>
          </a:blip>
          <a:srcRect/>
          <a:stretch>
            <a:fillRect/>
          </a:stretch>
        </p:blipFill>
        <p:spPr bwMode="auto">
          <a:xfrm>
            <a:off x="125552" y="3429000"/>
            <a:ext cx="382588"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51">
            <a:hlinkClick r:id="rId13" action="ppaction://hlinksldjump" tooltip="Gilbert LEGRAND, Le rat des villes."/>
          </p:cNvPr>
          <p:cNvPicPr>
            <a:picLocks noChangeAspect="1" noChangeArrowheads="1"/>
          </p:cNvPicPr>
          <p:nvPr>
            <p:custDataLst>
              <p:tags r:id="rId2"/>
            </p:custDataLst>
          </p:nvPr>
        </p:nvPicPr>
        <p:blipFill>
          <a:blip r:embed="rId14">
            <a:extLst>
              <a:ext uri="{28A0092B-C50C-407E-A947-70E740481C1C}">
                <a14:useLocalDpi xmlns:a14="http://schemas.microsoft.com/office/drawing/2010/main" val="0"/>
              </a:ext>
            </a:extLst>
          </a:blip>
          <a:srcRect/>
          <a:stretch>
            <a:fillRect/>
          </a:stretch>
        </p:blipFill>
        <p:spPr bwMode="auto">
          <a:xfrm>
            <a:off x="651015" y="3429000"/>
            <a:ext cx="354012"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52">
            <a:hlinkClick r:id="rId15" action="ppaction://hlinksldjump" tooltip="Gilbert LEGRAND, Pchitt le chien."/>
          </p:cNvPr>
          <p:cNvPicPr>
            <a:picLocks noChangeAspect="1" noChangeArrowheads="1"/>
          </p:cNvPicPr>
          <p:nvPr>
            <p:custDataLst>
              <p:tags r:id="rId3"/>
            </p:custDataLst>
          </p:nvPr>
        </p:nvPicPr>
        <p:blipFill>
          <a:blip r:embed="rId16">
            <a:extLst>
              <a:ext uri="{28A0092B-C50C-407E-A947-70E740481C1C}">
                <a14:useLocalDpi xmlns:a14="http://schemas.microsoft.com/office/drawing/2010/main" val="0"/>
              </a:ext>
            </a:extLst>
          </a:blip>
          <a:srcRect/>
          <a:stretch>
            <a:fillRect/>
          </a:stretch>
        </p:blipFill>
        <p:spPr bwMode="auto">
          <a:xfrm>
            <a:off x="1147902" y="3429000"/>
            <a:ext cx="358775"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53">
            <a:hlinkClick r:id="rId17" action="ppaction://hlinksldjump" tooltip="Gilbert LEGRAND, Binette le terrier."/>
          </p:cNvPr>
          <p:cNvPicPr>
            <a:picLocks noChangeAspect="1" noChangeArrowheads="1"/>
          </p:cNvPicPr>
          <p:nvPr>
            <p:custDataLst>
              <p:tags r:id="rId4"/>
            </p:custDataLst>
          </p:nvPr>
        </p:nvPicPr>
        <p:blipFill>
          <a:blip r:embed="rId18">
            <a:extLst>
              <a:ext uri="{28A0092B-C50C-407E-A947-70E740481C1C}">
                <a14:useLocalDpi xmlns:a14="http://schemas.microsoft.com/office/drawing/2010/main" val="0"/>
              </a:ext>
            </a:extLst>
          </a:blip>
          <a:srcRect/>
          <a:stretch>
            <a:fillRect/>
          </a:stretch>
        </p:blipFill>
        <p:spPr bwMode="auto">
          <a:xfrm>
            <a:off x="1649552" y="3429000"/>
            <a:ext cx="450850"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55">
            <a:hlinkClick r:id="rId19" action="ppaction://hlinksldjump" tooltip="Gilbert LEGRAND, Outil rusé."/>
          </p:cNvPr>
          <p:cNvPicPr>
            <a:picLocks noChangeAspect="1" noChangeArrowheads="1"/>
          </p:cNvPicPr>
          <p:nvPr>
            <p:custDataLst>
              <p:tags r:id="rId5"/>
            </p:custDataLst>
          </p:nvPr>
        </p:nvPicPr>
        <p:blipFill>
          <a:blip r:embed="rId20">
            <a:extLst>
              <a:ext uri="{28A0092B-C50C-407E-A947-70E740481C1C}">
                <a14:useLocalDpi xmlns:a14="http://schemas.microsoft.com/office/drawing/2010/main" val="0"/>
              </a:ext>
            </a:extLst>
          </a:blip>
          <a:srcRect/>
          <a:stretch>
            <a:fillRect/>
          </a:stretch>
        </p:blipFill>
        <p:spPr bwMode="auto">
          <a:xfrm>
            <a:off x="2256081" y="3429000"/>
            <a:ext cx="431800"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a:hlinkClick r:id="rId21" action="ppaction://hlinksldjump"/>
          </p:cNvPr>
          <p:cNvPicPr>
            <a:picLocks noChangeAspect="1" noChangeArrowheads="1"/>
          </p:cNvPicPr>
          <p:nvPr/>
        </p:nvPicPr>
        <p:blipFill>
          <a:blip r:embed="rId22" cstate="email">
            <a:extLst>
              <a:ext uri="{28A0092B-C50C-407E-A947-70E740481C1C}">
                <a14:useLocalDpi xmlns:a14="http://schemas.microsoft.com/office/drawing/2010/main" val="0"/>
              </a:ext>
            </a:extLst>
          </a:blip>
          <a:srcRect/>
          <a:stretch>
            <a:fillRect/>
          </a:stretch>
        </p:blipFill>
        <p:spPr bwMode="auto">
          <a:xfrm>
            <a:off x="7198638" y="3397556"/>
            <a:ext cx="646088" cy="4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a:hlinkClick r:id="rId23" action="ppaction://hlinksldjump"/>
          </p:cNvPr>
          <p:cNvPicPr>
            <a:picLocks noChangeAspect="1" noChangeArrowheads="1"/>
          </p:cNvPicPr>
          <p:nvPr/>
        </p:nvPicPr>
        <p:blipFill>
          <a:blip r:embed="rId24" cstate="email">
            <a:extLst>
              <a:ext uri="{28A0092B-C50C-407E-A947-70E740481C1C}">
                <a14:useLocalDpi xmlns:a14="http://schemas.microsoft.com/office/drawing/2010/main" val="0"/>
              </a:ext>
            </a:extLst>
          </a:blip>
          <a:srcRect/>
          <a:stretch>
            <a:fillRect/>
          </a:stretch>
        </p:blipFill>
        <p:spPr bwMode="auto">
          <a:xfrm>
            <a:off x="8108280" y="3393615"/>
            <a:ext cx="649912" cy="4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a:hlinkClick r:id="rId25" action="ppaction://hlinksldjump"/>
          </p:cNvPr>
          <p:cNvPicPr>
            <a:picLocks noChangeAspect="1" noChangeArrowheads="1"/>
          </p:cNvPicPr>
          <p:nvPr/>
        </p:nvPicPr>
        <p:blipFill>
          <a:blip r:embed="rId26" cstate="email">
            <a:extLst>
              <a:ext uri="{28A0092B-C50C-407E-A947-70E740481C1C}">
                <a14:useLocalDpi xmlns:a14="http://schemas.microsoft.com/office/drawing/2010/main" val="0"/>
              </a:ext>
            </a:extLst>
          </a:blip>
          <a:srcRect/>
          <a:stretch>
            <a:fillRect/>
          </a:stretch>
        </p:blipFill>
        <p:spPr bwMode="auto">
          <a:xfrm>
            <a:off x="2915816" y="3431462"/>
            <a:ext cx="640376" cy="4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a:hlinkClick r:id="rId27" action="ppaction://hlinksldjump"/>
          </p:cNvPr>
          <p:cNvPicPr>
            <a:picLocks noChangeAspect="1" noChangeArrowheads="1"/>
          </p:cNvPicPr>
          <p:nvPr/>
        </p:nvPicPr>
        <p:blipFill>
          <a:blip r:embed="rId28" cstate="email">
            <a:extLst>
              <a:ext uri="{28A0092B-C50C-407E-A947-70E740481C1C}">
                <a14:useLocalDpi xmlns:a14="http://schemas.microsoft.com/office/drawing/2010/main" val="0"/>
              </a:ext>
            </a:extLst>
          </a:blip>
          <a:srcRect/>
          <a:stretch>
            <a:fillRect/>
          </a:stretch>
        </p:blipFill>
        <p:spPr bwMode="auto">
          <a:xfrm>
            <a:off x="3707904" y="3427521"/>
            <a:ext cx="670871" cy="4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8" name="Picture 6">
            <a:hlinkClick r:id="rId29" action="ppaction://hlinksldjump"/>
          </p:cNvPr>
          <p:cNvPicPr>
            <a:picLocks noChangeAspect="1" noChangeArrowheads="1"/>
          </p:cNvPicPr>
          <p:nvPr/>
        </p:nvPicPr>
        <p:blipFill>
          <a:blip r:embed="rId30" cstate="email">
            <a:extLst>
              <a:ext uri="{28A0092B-C50C-407E-A947-70E740481C1C}">
                <a14:useLocalDpi xmlns:a14="http://schemas.microsoft.com/office/drawing/2010/main" val="0"/>
              </a:ext>
            </a:extLst>
          </a:blip>
          <a:srcRect/>
          <a:stretch>
            <a:fillRect/>
          </a:stretch>
        </p:blipFill>
        <p:spPr bwMode="auto">
          <a:xfrm>
            <a:off x="4617657" y="3431462"/>
            <a:ext cx="655624" cy="4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9" name="Picture 7">
            <a:hlinkClick r:id="rId31" action="ppaction://hlinksldjump"/>
          </p:cNvPr>
          <p:cNvPicPr>
            <a:picLocks noChangeAspect="1" noChangeArrowheads="1"/>
          </p:cNvPicPr>
          <p:nvPr/>
        </p:nvPicPr>
        <p:blipFill>
          <a:blip r:embed="rId32" cstate="email">
            <a:extLst>
              <a:ext uri="{28A0092B-C50C-407E-A947-70E740481C1C}">
                <a14:useLocalDpi xmlns:a14="http://schemas.microsoft.com/office/drawing/2010/main" val="0"/>
              </a:ext>
            </a:extLst>
          </a:blip>
          <a:srcRect/>
          <a:stretch>
            <a:fillRect/>
          </a:stretch>
        </p:blipFill>
        <p:spPr bwMode="auto">
          <a:xfrm>
            <a:off x="5436096" y="3427521"/>
            <a:ext cx="609882" cy="4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0" name="Picture 8">
            <a:hlinkClick r:id="rId33" action="ppaction://hlinksldjump"/>
          </p:cNvPr>
          <p:cNvPicPr>
            <a:picLocks noChangeAspect="1" noChangeArrowheads="1"/>
          </p:cNvPicPr>
          <p:nvPr/>
        </p:nvPicPr>
        <p:blipFill>
          <a:blip r:embed="rId34" cstate="email">
            <a:extLst>
              <a:ext uri="{28A0092B-C50C-407E-A947-70E740481C1C}">
                <a14:useLocalDpi xmlns:a14="http://schemas.microsoft.com/office/drawing/2010/main" val="0"/>
              </a:ext>
            </a:extLst>
          </a:blip>
          <a:srcRect/>
          <a:stretch>
            <a:fillRect/>
          </a:stretch>
        </p:blipFill>
        <p:spPr bwMode="auto">
          <a:xfrm>
            <a:off x="6156176" y="3397556"/>
            <a:ext cx="594635" cy="4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45930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602" name="Picture 2">
            <a:hlinkClick r:id="rId5" action="ppaction://hlinksldjump"/>
          </p:cNvPr>
          <p:cNvPicPr>
            <a:picLocks noChangeAspect="1" noChangeArrowheads="1"/>
          </p:cNvPicPr>
          <p:nvPr>
            <p:custDataLst>
              <p:tags r:id="rId2"/>
            </p:custDataLst>
          </p:nvPr>
        </p:nvPicPr>
        <p:blipFill>
          <a:blip r:embed="rId6" cstate="email">
            <a:extLst>
              <a:ext uri="{28A0092B-C50C-407E-A947-70E740481C1C}">
                <a14:useLocalDpi xmlns:a14="http://schemas.microsoft.com/office/drawing/2010/main" val="0"/>
              </a:ext>
            </a:extLst>
          </a:blip>
          <a:srcRect/>
          <a:stretch>
            <a:fillRect/>
          </a:stretch>
        </p:blipFill>
        <p:spPr bwMode="auto">
          <a:xfrm>
            <a:off x="1733550" y="250825"/>
            <a:ext cx="5675313" cy="635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57265561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626" name="Picture 2">
            <a:hlinkClick r:id="rId5" action="ppaction://hlinksldjump"/>
          </p:cNvPr>
          <p:cNvPicPr>
            <a:picLocks noChangeAspect="1" noChangeArrowheads="1"/>
          </p:cNvPicPr>
          <p:nvPr>
            <p:custDataLst>
              <p:tags r:id="rId2"/>
            </p:custDataLst>
          </p:nvPr>
        </p:nvPicPr>
        <p:blipFill>
          <a:blip r:embed="rId6" cstate="email">
            <a:extLst>
              <a:ext uri="{28A0092B-C50C-407E-A947-70E740481C1C}">
                <a14:useLocalDpi xmlns:a14="http://schemas.microsoft.com/office/drawing/2010/main" val="0"/>
              </a:ext>
            </a:extLst>
          </a:blip>
          <a:srcRect/>
          <a:stretch>
            <a:fillRect/>
          </a:stretch>
        </p:blipFill>
        <p:spPr bwMode="auto">
          <a:xfrm>
            <a:off x="1993900" y="250825"/>
            <a:ext cx="5154613" cy="635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61137678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50" name="Picture 2">
            <a:hlinkClick r:id="rId5" action="ppaction://hlinksldjump"/>
          </p:cNvPr>
          <p:cNvPicPr>
            <a:picLocks noChangeAspect="1" noChangeArrowheads="1"/>
          </p:cNvPicPr>
          <p:nvPr>
            <p:custDataLst>
              <p:tags r:id="rId2"/>
            </p:custDataLst>
          </p:nvPr>
        </p:nvPicPr>
        <p:blipFill>
          <a:blip r:embed="rId6" cstate="email">
            <a:extLst>
              <a:ext uri="{28A0092B-C50C-407E-A947-70E740481C1C}">
                <a14:useLocalDpi xmlns:a14="http://schemas.microsoft.com/office/drawing/2010/main" val="0"/>
              </a:ext>
            </a:extLst>
          </a:blip>
          <a:srcRect/>
          <a:stretch>
            <a:fillRect/>
          </a:stretch>
        </p:blipFill>
        <p:spPr bwMode="auto">
          <a:xfrm>
            <a:off x="1912938" y="250825"/>
            <a:ext cx="5316537" cy="635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89110526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674" name="Picture 2">
            <a:hlinkClick r:id="rId5" action="ppaction://hlinksldjump"/>
          </p:cNvPr>
          <p:cNvPicPr>
            <a:picLocks noChangeAspect="1" noChangeArrowheads="1"/>
          </p:cNvPicPr>
          <p:nvPr>
            <p:custDataLst>
              <p:tags r:id="rId2"/>
            </p:custDataLst>
          </p:nvPr>
        </p:nvPicPr>
        <p:blipFill>
          <a:blip r:embed="rId6" cstate="email">
            <a:extLst>
              <a:ext uri="{28A0092B-C50C-407E-A947-70E740481C1C}">
                <a14:useLocalDpi xmlns:a14="http://schemas.microsoft.com/office/drawing/2010/main" val="0"/>
              </a:ext>
            </a:extLst>
          </a:blip>
          <a:srcRect/>
          <a:stretch>
            <a:fillRect/>
          </a:stretch>
        </p:blipFill>
        <p:spPr bwMode="auto">
          <a:xfrm>
            <a:off x="1258888" y="250825"/>
            <a:ext cx="6624637" cy="635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83785027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2" name="Picture 2">
            <a:hlinkClick r:id="rId5" action="ppaction://hlinksldjump"/>
          </p:cNvPr>
          <p:cNvPicPr>
            <a:picLocks noChangeAspect="1" noChangeArrowheads="1"/>
          </p:cNvPicPr>
          <p:nvPr>
            <p:custDataLst>
              <p:tags r:id="rId2"/>
            </p:custDataLst>
          </p:nvPr>
        </p:nvPicPr>
        <p:blipFill>
          <a:blip r:embed="rId6" cstate="email">
            <a:extLst>
              <a:ext uri="{28A0092B-C50C-407E-A947-70E740481C1C}">
                <a14:useLocalDpi xmlns:a14="http://schemas.microsoft.com/office/drawing/2010/main" val="0"/>
              </a:ext>
            </a:extLst>
          </a:blip>
          <a:srcRect/>
          <a:stretch>
            <a:fillRect/>
          </a:stretch>
        </p:blipFill>
        <p:spPr bwMode="auto">
          <a:xfrm>
            <a:off x="1406525" y="250825"/>
            <a:ext cx="6329363" cy="635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84139803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412" y="260648"/>
            <a:ext cx="8639175" cy="576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ZoneTexte 1"/>
          <p:cNvSpPr txBox="1"/>
          <p:nvPr/>
        </p:nvSpPr>
        <p:spPr>
          <a:xfrm>
            <a:off x="2954158" y="6156012"/>
            <a:ext cx="3290388" cy="369332"/>
          </a:xfrm>
          <a:prstGeom prst="rect">
            <a:avLst/>
          </a:prstGeom>
          <a:noFill/>
        </p:spPr>
        <p:txBody>
          <a:bodyPr wrap="none" rtlCol="0">
            <a:spAutoFit/>
          </a:bodyPr>
          <a:lstStyle/>
          <a:p>
            <a:r>
              <a:rPr lang="fr-FR" dirty="0" smtClean="0"/>
              <a:t>Retrouvez tous les objets utilisés.</a:t>
            </a:r>
            <a:endParaRPr lang="fr-FR" dirty="0"/>
          </a:p>
        </p:txBody>
      </p:sp>
      <p:sp>
        <p:nvSpPr>
          <p:cNvPr id="4" name="ZoneTexte 3">
            <a:hlinkClick r:id="rId5" action="ppaction://hlinksldjump"/>
          </p:cNvPr>
          <p:cNvSpPr txBox="1"/>
          <p:nvPr/>
        </p:nvSpPr>
        <p:spPr>
          <a:xfrm>
            <a:off x="7868149" y="6340678"/>
            <a:ext cx="991746" cy="369332"/>
          </a:xfrm>
          <a:prstGeom prst="rect">
            <a:avLst/>
          </a:prstGeom>
          <a:solidFill>
            <a:schemeClr val="accent5">
              <a:lumMod val="60000"/>
              <a:lumOff val="40000"/>
            </a:schemeClr>
          </a:solidFill>
        </p:spPr>
        <p:txBody>
          <a:bodyPr wrap="none" rtlCol="0">
            <a:spAutoFit/>
          </a:bodyPr>
          <a:lstStyle/>
          <a:p>
            <a:r>
              <a:rPr lang="fr-FR" dirty="0" smtClean="0"/>
              <a:t>Réponse</a:t>
            </a:r>
            <a:endParaRPr lang="fr-FR" dirty="0"/>
          </a:p>
        </p:txBody>
      </p:sp>
    </p:spTree>
    <p:extLst>
      <p:ext uri="{BB962C8B-B14F-4D97-AF65-F5344CB8AC3E}">
        <p14:creationId xmlns:p14="http://schemas.microsoft.com/office/powerpoint/2010/main" val="4794386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9813" y="190500"/>
            <a:ext cx="4524375"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267336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hlinkClick r:id="rId3" action="ppaction://hlinksldjump"/>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t="2828"/>
          <a:stretch/>
        </p:blipFill>
        <p:spPr bwMode="auto">
          <a:xfrm>
            <a:off x="252412" y="260648"/>
            <a:ext cx="8639175" cy="6321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742837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412" y="260648"/>
            <a:ext cx="8639175" cy="574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ZoneTexte 2">
            <a:hlinkClick r:id="rId5" action="ppaction://hlinksldjump"/>
          </p:cNvPr>
          <p:cNvSpPr txBox="1"/>
          <p:nvPr/>
        </p:nvSpPr>
        <p:spPr>
          <a:xfrm>
            <a:off x="7868149" y="6340678"/>
            <a:ext cx="991746" cy="369332"/>
          </a:xfrm>
          <a:prstGeom prst="rect">
            <a:avLst/>
          </a:prstGeom>
          <a:solidFill>
            <a:schemeClr val="accent5">
              <a:lumMod val="60000"/>
              <a:lumOff val="40000"/>
            </a:schemeClr>
          </a:solidFill>
        </p:spPr>
        <p:txBody>
          <a:bodyPr wrap="none" rtlCol="0">
            <a:spAutoFit/>
          </a:bodyPr>
          <a:lstStyle/>
          <a:p>
            <a:r>
              <a:rPr lang="fr-FR" dirty="0" smtClean="0"/>
              <a:t>Réponse</a:t>
            </a:r>
            <a:endParaRPr lang="fr-FR" dirty="0"/>
          </a:p>
        </p:txBody>
      </p:sp>
    </p:spTree>
    <p:extLst>
      <p:ext uri="{BB962C8B-B14F-4D97-AF65-F5344CB8AC3E}">
        <p14:creationId xmlns:p14="http://schemas.microsoft.com/office/powerpoint/2010/main" val="118843266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hlinkClick r:id="rId3" action="ppaction://hlinksldjump"/>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52413" y="771525"/>
            <a:ext cx="8639175" cy="531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191729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13">
            <a:hlinkClick r:id="rId3" action="ppaction://hlinksldjump"/>
          </p:cNvPr>
          <p:cNvPicPr>
            <a:picLocks noGrp="1" noChangeAspect="1"/>
          </p:cNvPicPr>
          <p:nvPr isPhoto="1"/>
        </p:nvPicPr>
        <p:blipFill>
          <a:blip r:embed="rId4" cstate="email">
            <a:extLst>
              <a:ext uri="{28A0092B-C50C-407E-A947-70E740481C1C}">
                <a14:useLocalDpi xmlns:a14="http://schemas.microsoft.com/office/drawing/2010/main" val="0"/>
              </a:ext>
            </a:extLst>
          </a:blip>
          <a:srcRect/>
          <a:stretch>
            <a:fillRect/>
          </a:stretch>
        </p:blipFill>
        <p:spPr bwMode="auto">
          <a:xfrm>
            <a:off x="323528" y="476672"/>
            <a:ext cx="8388424" cy="5656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832817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12">
            <a:hlinkClick r:id="rId3" action="ppaction://hlinksldjump"/>
          </p:cNvPr>
          <p:cNvPicPr>
            <a:picLocks noGrp="1" noChangeAspect="1"/>
          </p:cNvPicPr>
          <p:nvPr isPhoto="1"/>
        </p:nvPicPr>
        <p:blipFill>
          <a:blip r:embed="rId4" cstate="email">
            <a:extLst>
              <a:ext uri="{28A0092B-C50C-407E-A947-70E740481C1C}">
                <a14:useLocalDpi xmlns:a14="http://schemas.microsoft.com/office/drawing/2010/main" val="0"/>
              </a:ext>
            </a:extLst>
          </a:blip>
          <a:srcRect/>
          <a:stretch>
            <a:fillRect/>
          </a:stretch>
        </p:blipFill>
        <p:spPr bwMode="auto">
          <a:xfrm>
            <a:off x="251520" y="476672"/>
            <a:ext cx="8532440" cy="5497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700284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3">
            <a:hlinkClick r:id="rId3" action="ppaction://hlinksldjump"/>
          </p:cNvPr>
          <p:cNvPicPr>
            <a:picLocks noGrp="1" noChangeAspect="1"/>
          </p:cNvPicPr>
          <p:nvPr isPhoto="1"/>
        </p:nvPicPr>
        <p:blipFill>
          <a:blip r:embed="rId4" cstate="email">
            <a:extLst>
              <a:ext uri="{28A0092B-C50C-407E-A947-70E740481C1C}">
                <a14:useLocalDpi xmlns:a14="http://schemas.microsoft.com/office/drawing/2010/main" val="0"/>
              </a:ext>
            </a:extLst>
          </a:blip>
          <a:srcRect/>
          <a:stretch>
            <a:fillRect/>
          </a:stretch>
        </p:blipFill>
        <p:spPr bwMode="auto">
          <a:xfrm>
            <a:off x="323528" y="332656"/>
            <a:ext cx="8532440" cy="5642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934714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foxoo.com/_internautes/0000031016/180404091615/objetsvoltz%20040418.jpg">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9532" y="446183"/>
            <a:ext cx="8424936" cy="59656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920811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a:hlinkClick r:id="rId3" action="ppaction://hlinksldjump"/>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52413" y="295275"/>
            <a:ext cx="8639175" cy="626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78581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0" y="116632"/>
            <a:ext cx="9144000" cy="830997"/>
          </a:xfrm>
          <a:prstGeom prst="rect">
            <a:avLst/>
          </a:prstGeom>
          <a:solidFill>
            <a:srgbClr val="0F6858"/>
          </a:solidFill>
        </p:spPr>
        <p:style>
          <a:lnRef idx="0">
            <a:scrgbClr r="0" g="0" b="0"/>
          </a:lnRef>
          <a:fillRef idx="1003">
            <a:schemeClr val="dk2"/>
          </a:fillRef>
          <a:effectRef idx="0">
            <a:scrgbClr r="0" g="0" b="0"/>
          </a:effectRef>
          <a:fontRef idx="major"/>
        </p:style>
        <p:txBody>
          <a:bodyPr wrap="square" rtlCol="0">
            <a:spAutoFit/>
          </a:bodyPr>
          <a:lstStyle/>
          <a:p>
            <a:pPr lvl="1" algn="ctr"/>
            <a:r>
              <a:rPr lang="fr-FR" sz="4800" dirty="0" smtClean="0">
                <a:solidFill>
                  <a:prstClr val="white"/>
                </a:solidFill>
              </a:rPr>
              <a:t>Les objets d’un personnage</a:t>
            </a:r>
            <a:endParaRPr lang="fr-FR" sz="4800" dirty="0">
              <a:solidFill>
                <a:prstClr val="white"/>
              </a:solidFill>
            </a:endParaRPr>
          </a:p>
        </p:txBody>
      </p:sp>
      <p:pic>
        <p:nvPicPr>
          <p:cNvPr id="1028" name="Picture 4">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232092"/>
            <a:ext cx="771525"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7119" y="4387577"/>
            <a:ext cx="409575" cy="40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179512" y="1002214"/>
            <a:ext cx="8712968" cy="2308324"/>
          </a:xfrm>
          <a:prstGeom prst="rect">
            <a:avLst/>
          </a:prstGeom>
        </p:spPr>
        <p:txBody>
          <a:bodyPr wrap="square">
            <a:spAutoFit/>
          </a:bodyPr>
          <a:lstStyle/>
          <a:p>
            <a:pPr algn="just"/>
            <a:r>
              <a:rPr lang="fr-FR" sz="1600" dirty="0" smtClean="0"/>
              <a:t>Dans les contes, certains objets sont associés à des personnages. Ils sont en quelque sorte leurs attributs. (Souvenons –nous de la découverte des objets de chacun des ours par Boucle d’or.)</a:t>
            </a:r>
            <a:br>
              <a:rPr lang="fr-FR" sz="1600" dirty="0" smtClean="0"/>
            </a:br>
            <a:r>
              <a:rPr lang="fr-FR" sz="1600" dirty="0" smtClean="0"/>
              <a:t>Mais si on imagine la vie quotidienne de ces personnages, on peut considérer qu’ils utilisent des tas d’autres objets. Leurs propriétaires étant extraordinaires, ces objets le sont aussi sans doute par leurs formes, leurs couleurs… Que pourrait-on bien trouver dans la valise, dans la malle, dans le panier ou dans l ’armoire du Petit Chaperon Rouge, de l’ogre du Petit Poucet, du loup des 3 petits cochons…</a:t>
            </a:r>
          </a:p>
          <a:p>
            <a:pPr algn="just"/>
            <a:r>
              <a:rPr lang="fr-FR" sz="1600" dirty="0" smtClean="0"/>
              <a:t>Et pour certains personnages qui subissent des transformations dans le conte, il peut y avoir un avant et un après (Exemple les objets de Cendrillon avant d’avoir rencontré le Prince et ceux qui l’entourent après.)</a:t>
            </a:r>
          </a:p>
        </p:txBody>
      </p:sp>
      <p:sp>
        <p:nvSpPr>
          <p:cNvPr id="6" name="Rectangle 5"/>
          <p:cNvSpPr/>
          <p:nvPr/>
        </p:nvSpPr>
        <p:spPr>
          <a:xfrm>
            <a:off x="951037" y="4422591"/>
            <a:ext cx="7941442" cy="2246769"/>
          </a:xfrm>
          <a:prstGeom prst="rect">
            <a:avLst/>
          </a:prstGeom>
        </p:spPr>
        <p:txBody>
          <a:bodyPr wrap="square">
            <a:spAutoFit/>
          </a:bodyPr>
          <a:lstStyle/>
          <a:p>
            <a:pPr marL="285750" indent="-285750">
              <a:buFont typeface="Arial" pitchFamily="34" charset="0"/>
              <a:buChar char="•"/>
            </a:pPr>
            <a:r>
              <a:rPr lang="fr-FR" sz="1400" dirty="0" smtClean="0"/>
              <a:t>Choisissez un conte et sélectionnez un de ses personnages. Échangez sur les particularités que pourraient avoir ses objets ou ses vêtements.</a:t>
            </a:r>
          </a:p>
          <a:p>
            <a:pPr marL="285750" indent="-285750">
              <a:buFont typeface="Arial" pitchFamily="34" charset="0"/>
              <a:buChar char="•"/>
            </a:pPr>
            <a:r>
              <a:rPr lang="fr-FR" sz="1400" dirty="0" smtClean="0"/>
              <a:t>Imaginez une situation qui permettrait de présenter ses objets : il part en voyage, il ouvre son armoire, il vend ses objets dans une « foire à tout », il crée son musée…</a:t>
            </a:r>
          </a:p>
          <a:p>
            <a:pPr marL="285750" indent="-285750">
              <a:buFont typeface="Arial" pitchFamily="34" charset="0"/>
              <a:buChar char="•"/>
            </a:pPr>
            <a:r>
              <a:rPr lang="fr-FR" sz="1400" dirty="0" smtClean="0"/>
              <a:t>Discutez pour choisir une mise en scène de tous les objets : on les dispose dans une valise, à côté d’un panier, sur une table, sur une étagère… Réfléchissez à des choses que vous pourriez peut-être écrire.</a:t>
            </a:r>
          </a:p>
          <a:p>
            <a:pPr marL="285750" indent="-285750">
              <a:buFont typeface="Arial" pitchFamily="34" charset="0"/>
              <a:buChar char="•"/>
            </a:pPr>
            <a:r>
              <a:rPr lang="fr-FR" sz="1400" dirty="0" smtClean="0"/>
              <a:t>Répartissez-vous les tâches pour créer ou reproduire ces objets, en volume avec de la pâte à modeler ou à plat en utilisant d’autres techniques  qui nécessiteront un découpage (dessin, peinture,…)</a:t>
            </a:r>
          </a:p>
          <a:p>
            <a:pPr marL="285750" indent="-285750">
              <a:buFont typeface="Arial" pitchFamily="34" charset="0"/>
              <a:buChar char="•"/>
            </a:pPr>
            <a:r>
              <a:rPr lang="fr-FR" sz="1400" dirty="0" smtClean="0"/>
              <a:t>Réalisez votre composition collective et prenez-la en photo. Vous pouvez réaliser plusieurs essais en déplaçant les objets afin de choisir la disposition qui vous convient le mieux.</a:t>
            </a:r>
            <a:endParaRPr lang="fr-FR" sz="1400" dirty="0"/>
          </a:p>
        </p:txBody>
      </p:sp>
      <p:pic>
        <p:nvPicPr>
          <p:cNvPr id="921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1640" y="3288779"/>
            <a:ext cx="733425" cy="107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67744" y="3287064"/>
            <a:ext cx="1028700" cy="107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a:hlinkClick r:id="rId9" action="ppaction://hlinksldjump"/>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71779" y="3287063"/>
            <a:ext cx="1171575" cy="107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5">
            <a:hlinkClick r:id="rId11"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21758" y="3288779"/>
            <a:ext cx="1076325" cy="107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2" name="Picture 6">
            <a:hlinkClick r:id="rId13" action="ppaction://hlinksldjump"/>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228184" y="3287062"/>
            <a:ext cx="1076325" cy="107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3" name="Picture 7">
            <a:hlinkClick r:id="rId15" action="ppaction://hlinksldjump"/>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452320" y="3287061"/>
            <a:ext cx="1076325" cy="107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803371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ISPRING_RESOURCE_PATHS_HASH_2" val="9675d30ec984dd0cca4c8a4eb8a49cab3e22841"/>
</p:tagLst>
</file>

<file path=ppt/tags/tag10.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UTILIS~1\AppData\Local\Temp\articulate\presenter\imgtemp\kqqSRriK_fichiers\slide0001_image001.jpg"/>
</p:tagLst>
</file>

<file path=ppt/tags/tag11.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UTILIS~1\AppData\Local\Temp\articulate\presenter\imgtemp\ICutFDO4_fichiers\slide0001_image001.png"/>
</p:tagLst>
</file>

<file path=ppt/tags/tag12.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UTILIS~1\AppData\Local\Temp\articulate\presenter\imgtemp\FOdFz2LR_fichiers\slide0001_image001.png"/>
</p:tagLst>
</file>

<file path=ppt/tags/tag1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UTILIS~1\AppData\Local\Temp\articulate\presenter\imgtemp\bamER5XS_fichiers\slide0001_image001.png"/>
</p:tagLst>
</file>

<file path=ppt/tags/tag1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UTILIS~1\AppData\Local\Temp\articulate\presenter\imgtemp\iQ72x9tF_fichiers\slide0001_image001.png"/>
</p:tagLst>
</file>

<file path=ppt/tags/tag15.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UTILIS~1\AppData\Local\Temp\articulate\presenter\imgtemp\xV0R6Dj2_fichiers\slide0001_image001.png"/>
</p:tagLst>
</file>

<file path=ppt/tags/tag16.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UTILIS~1\AppData\Local\Temp\articulate\presenter\imgtemp\kD7yO856_fichiers\slide0001_image001.png"/>
</p:tagLst>
</file>

<file path=ppt/tags/tag17.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UTILIS~1\AppData\Local\Temp\articulate\presenter\imgtemp\JvpFK5vV_fichiers\slide0001_image001.png"/>
</p:tagLst>
</file>

<file path=ppt/tags/tag18.xml><?xml version="1.0" encoding="utf-8"?>
<p:tagLst xmlns:a="http://schemas.openxmlformats.org/drawingml/2006/main" xmlns:r="http://schemas.openxmlformats.org/officeDocument/2006/relationships" xmlns:p="http://schemas.openxmlformats.org/presentationml/2006/main">
  <p:tag name="ARTICULATE_SLIDE_NAV" val="274"/>
  <p:tag name="ARTICULATE_SLIDE_GUID" val="6b1128d2-b55d-400b-9999-fed2f3d0f05c"/>
</p:tagLst>
</file>

<file path=ppt/tags/tag19.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UTILIS~1\AppData\Local\Temp\articulate\presenter\imgtemp\V3hOB5lw_fichiers\slide0001_image001.png"/>
</p:tagLst>
</file>

<file path=ppt/tags/tag2.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UTILIS~1\AppData\Local\Temp\articulate\presenter\imgtemp\Sa5GMAhb_fichiers\slide0001_image001.png"/>
</p:tagLst>
</file>

<file path=ppt/tags/tag20.xml><?xml version="1.0" encoding="utf-8"?>
<p:tagLst xmlns:a="http://schemas.openxmlformats.org/drawingml/2006/main" xmlns:r="http://schemas.openxmlformats.org/officeDocument/2006/relationships" xmlns:p="http://schemas.openxmlformats.org/presentationml/2006/main">
  <p:tag name="ARTICULATE_SLIDE_NAV" val="275"/>
  <p:tag name="ARTICULATE_SLIDE_GUID" val="ffa0e576-2817-47c6-a4b2-1f2bba8e448e"/>
</p:tagLst>
</file>

<file path=ppt/tags/tag21.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UTILIS~1\AppData\Local\Temp\articulate\presenter\imgtemp\V2M8FXwR_fichiers\slide0001_image001.png"/>
</p:tagLst>
</file>

<file path=ppt/tags/tag22.xml><?xml version="1.0" encoding="utf-8"?>
<p:tagLst xmlns:a="http://schemas.openxmlformats.org/drawingml/2006/main" xmlns:r="http://schemas.openxmlformats.org/officeDocument/2006/relationships" xmlns:p="http://schemas.openxmlformats.org/presentationml/2006/main">
  <p:tag name="ARTICULATE_SLIDE_NAV" val="276"/>
  <p:tag name="ARTICULATE_SLIDE_GUID" val="aea29670-9bf8-4294-8c88-d1e0be99b347"/>
</p:tagLst>
</file>

<file path=ppt/tags/tag2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UTILIS~1\AppData\Local\Temp\articulate\presenter\imgtemp\XOUh9Tiq_fichiers\slide0001_image001.png"/>
</p:tagLst>
</file>

<file path=ppt/tags/tag24.xml><?xml version="1.0" encoding="utf-8"?>
<p:tagLst xmlns:a="http://schemas.openxmlformats.org/drawingml/2006/main" xmlns:r="http://schemas.openxmlformats.org/officeDocument/2006/relationships" xmlns:p="http://schemas.openxmlformats.org/presentationml/2006/main">
  <p:tag name="ARTICULATE_SLIDE_NAV" val="277"/>
  <p:tag name="ARTICULATE_SLIDE_GUID" val="c6d3c2b7-4a2f-4d56-ada2-b645b6e1bfdf"/>
</p:tagLst>
</file>

<file path=ppt/tags/tag25.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UTILIS~1\AppData\Local\Temp\articulate\presenter\imgtemp\V6xwzmov_fichiers\slide0001_image001.png"/>
</p:tagLst>
</file>

<file path=ppt/tags/tag26.xml><?xml version="1.0" encoding="utf-8"?>
<p:tagLst xmlns:a="http://schemas.openxmlformats.org/drawingml/2006/main" xmlns:r="http://schemas.openxmlformats.org/officeDocument/2006/relationships" xmlns:p="http://schemas.openxmlformats.org/presentationml/2006/main">
  <p:tag name="ARTICULATE_SLIDE_NAV" val="279"/>
  <p:tag name="ARTICULATE_SLIDE_GUID" val="e6454a49-2aee-493f-9789-d5b6b3e971e7"/>
</p:tagLst>
</file>

<file path=ppt/tags/tag27.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UTILIS~1\AppData\Local\Temp\articulate\presenter\imgtemp\PrLmYvu9_fichiers\slide0001_image001.png"/>
</p:tagLst>
</file>

<file path=ppt/tags/tag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UTILIS~1\AppData\Local\Temp\articulate\presenter\imgtemp\ByIcNsIm_fichiers\slide0001_image001.png"/>
</p:tagLst>
</file>

<file path=ppt/tags/tag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UTILIS~1\AppData\Local\Temp\articulate\presenter\imgtemp\sHWuA4X1_fichiers\slide0001_image001.png"/>
</p:tagLst>
</file>

<file path=ppt/tags/tag5.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UTILIS~1\AppData\Local\Temp\articulate\presenter\imgtemp\vbjM0Ljq_fichiers\slide0001_image001.png"/>
</p:tagLst>
</file>

<file path=ppt/tags/tag6.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UTILIS~1\AppData\Local\Temp\articulate\presenter\imgtemp\AlBfeNKW_fichiers\slide0001_image001.png"/>
</p:tagLst>
</file>

<file path=ppt/tags/tag7.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UTILIS~1\AppData\Local\Temp\articulate\presenter\imgtemp\CD4Ac4UK_fichiers\slide0001_image001.png"/>
</p:tagLst>
</file>

<file path=ppt/tags/tag8.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UTILIS~1\AppData\Local\Temp\articulate\presenter\imgtemp\AAeDD2Iq_fichiers\slide0001_image001.png"/>
</p:tagLst>
</file>

<file path=ppt/tags/tag9.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UTILIS~1\AppData\Local\Temp\articulate\presenter\imgtemp\6ui7ACgy_fichiers\slide0001_image001.png"/>
</p:tagLst>
</file>

<file path=ppt/theme/theme1.xml><?xml version="1.0" encoding="utf-8"?>
<a:theme xmlns:a="http://schemas.openxmlformats.org/drawingml/2006/main" name="1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61200</TotalTime>
  <Words>2627</Words>
  <Application>Microsoft Office PowerPoint</Application>
  <PresentationFormat>Affichage à l'écran (4:3)</PresentationFormat>
  <Paragraphs>257</Paragraphs>
  <Slides>87</Slides>
  <Notes>87</Notes>
  <HiddenSlides>0</HiddenSlides>
  <MMClips>0</MMClips>
  <ScaleCrop>false</ScaleCrop>
  <HeadingPairs>
    <vt:vector size="4" baseType="variant">
      <vt:variant>
        <vt:lpstr>Thème</vt:lpstr>
      </vt:variant>
      <vt:variant>
        <vt:i4>1</vt:i4>
      </vt:variant>
      <vt:variant>
        <vt:lpstr>Titres des diapositives</vt:lpstr>
      </vt:variant>
      <vt:variant>
        <vt:i4>87</vt:i4>
      </vt:variant>
    </vt:vector>
  </HeadingPairs>
  <TitlesOfParts>
    <vt:vector size="88" baseType="lpstr">
      <vt:lpstr>1_Thème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Men - IA27</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Utilisateur</dc:creator>
  <cp:lastModifiedBy>Utilisateur</cp:lastModifiedBy>
  <cp:revision>136</cp:revision>
  <dcterms:created xsi:type="dcterms:W3CDTF">2021-08-01T07:53:38Z</dcterms:created>
  <dcterms:modified xsi:type="dcterms:W3CDTF">2021-10-12T14:57:20Z</dcterms:modified>
</cp:coreProperties>
</file>