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7" r:id="rId4"/>
    <p:sldId id="294" r:id="rId5"/>
    <p:sldId id="295" r:id="rId6"/>
    <p:sldId id="296" r:id="rId7"/>
    <p:sldId id="298" r:id="rId8"/>
    <p:sldId id="299" r:id="rId9"/>
    <p:sldId id="300" r:id="rId10"/>
    <p:sldId id="258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259" r:id="rId20"/>
    <p:sldId id="309" r:id="rId21"/>
    <p:sldId id="310" r:id="rId22"/>
    <p:sldId id="311" r:id="rId23"/>
    <p:sldId id="312" r:id="rId24"/>
    <p:sldId id="313" r:id="rId25"/>
    <p:sldId id="314" r:id="rId26"/>
    <p:sldId id="260" r:id="rId27"/>
    <p:sldId id="262" r:id="rId28"/>
    <p:sldId id="292" r:id="rId29"/>
    <p:sldId id="293" r:id="rId30"/>
    <p:sldId id="261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7" r:id="rId50"/>
    <p:sldId id="282" r:id="rId51"/>
    <p:sldId id="283" r:id="rId52"/>
    <p:sldId id="284" r:id="rId53"/>
    <p:sldId id="285" r:id="rId54"/>
    <p:sldId id="286" r:id="rId55"/>
    <p:sldId id="291" r:id="rId56"/>
    <p:sldId id="290" r:id="rId57"/>
    <p:sldId id="289" r:id="rId58"/>
    <p:sldId id="288" r:id="rId59"/>
    <p:sldId id="281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6858000" type="screen4x3"/>
  <p:notesSz cx="6858000" cy="9144000"/>
  <p:custDataLst>
    <p:tags r:id="rId68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59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9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374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608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05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30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34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5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813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83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01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9D3F-86F5-4ECA-BE1C-D41C88692A82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FDAD7-46FE-4B89-A08B-E6A5D527DA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slide" Target="slide10.xml"/><Relationship Id="rId7" Type="http://schemas.openxmlformats.org/officeDocument/2006/relationships/slide" Target="slide4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openxmlformats.org/officeDocument/2006/relationships/slide" Target="slide59.xml"/><Relationship Id="rId10" Type="http://schemas.openxmlformats.org/officeDocument/2006/relationships/image" Target="../media/image1.png"/><Relationship Id="rId4" Type="http://schemas.openxmlformats.org/officeDocument/2006/relationships/slide" Target="slide19.xml"/><Relationship Id="rId9" Type="http://schemas.openxmlformats.org/officeDocument/2006/relationships/slide" Target="slide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1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7.xml"/><Relationship Id="rId3" Type="http://schemas.openxmlformats.org/officeDocument/2006/relationships/image" Target="../media/image33.png"/><Relationship Id="rId7" Type="http://schemas.openxmlformats.org/officeDocument/2006/relationships/slide" Target="slide14.xml"/><Relationship Id="rId12" Type="http://schemas.openxmlformats.org/officeDocument/2006/relationships/image" Target="../media/image37.png"/><Relationship Id="rId2" Type="http://schemas.openxmlformats.org/officeDocument/2006/relationships/slide" Target="slide1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slide" Target="slide16.xml"/><Relationship Id="rId5" Type="http://schemas.openxmlformats.org/officeDocument/2006/relationships/slide" Target="slide13.xml"/><Relationship Id="rId15" Type="http://schemas.openxmlformats.org/officeDocument/2006/relationships/slide" Target="slide18.xml"/><Relationship Id="rId10" Type="http://schemas.openxmlformats.org/officeDocument/2006/relationships/image" Target="../media/image36.png"/><Relationship Id="rId4" Type="http://schemas.openxmlformats.org/officeDocument/2006/relationships/slide" Target="slide10.xml"/><Relationship Id="rId9" Type="http://schemas.openxmlformats.org/officeDocument/2006/relationships/slide" Target="slide15.xml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slide" Target="slide20.xml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slide" Target="slide19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slide" Target="slide25.xml"/><Relationship Id="rId4" Type="http://schemas.openxmlformats.org/officeDocument/2006/relationships/slide" Target="slide22.xml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70.png"/><Relationship Id="rId18" Type="http://schemas.openxmlformats.org/officeDocument/2006/relationships/slide" Target="slide38.xml"/><Relationship Id="rId26" Type="http://schemas.openxmlformats.org/officeDocument/2006/relationships/slide" Target="slide42.xml"/><Relationship Id="rId3" Type="http://schemas.openxmlformats.org/officeDocument/2006/relationships/image" Target="../media/image65.png"/><Relationship Id="rId21" Type="http://schemas.openxmlformats.org/officeDocument/2006/relationships/image" Target="../media/image74.png"/><Relationship Id="rId7" Type="http://schemas.openxmlformats.org/officeDocument/2006/relationships/image" Target="../media/image67.png"/><Relationship Id="rId12" Type="http://schemas.openxmlformats.org/officeDocument/2006/relationships/slide" Target="slide35.xml"/><Relationship Id="rId17" Type="http://schemas.openxmlformats.org/officeDocument/2006/relationships/image" Target="../media/image72.png"/><Relationship Id="rId25" Type="http://schemas.openxmlformats.org/officeDocument/2006/relationships/image" Target="../media/image76.png"/><Relationship Id="rId2" Type="http://schemas.openxmlformats.org/officeDocument/2006/relationships/slide" Target="slide30.xml"/><Relationship Id="rId16" Type="http://schemas.openxmlformats.org/officeDocument/2006/relationships/slide" Target="slide37.xml"/><Relationship Id="rId20" Type="http://schemas.openxmlformats.org/officeDocument/2006/relationships/slide" Target="slide39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11" Type="http://schemas.openxmlformats.org/officeDocument/2006/relationships/image" Target="../media/image69.png"/><Relationship Id="rId24" Type="http://schemas.openxmlformats.org/officeDocument/2006/relationships/slide" Target="slide41.xml"/><Relationship Id="rId32" Type="http://schemas.openxmlformats.org/officeDocument/2006/relationships/image" Target="../media/image79.png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28" Type="http://schemas.openxmlformats.org/officeDocument/2006/relationships/slide" Target="slide26.xml"/><Relationship Id="rId10" Type="http://schemas.openxmlformats.org/officeDocument/2006/relationships/slide" Target="slide34.xml"/><Relationship Id="rId19" Type="http://schemas.openxmlformats.org/officeDocument/2006/relationships/image" Target="../media/image73.png"/><Relationship Id="rId31" Type="http://schemas.openxmlformats.org/officeDocument/2006/relationships/slide" Target="slide29.xml"/><Relationship Id="rId4" Type="http://schemas.openxmlformats.org/officeDocument/2006/relationships/slide" Target="slide31.xml"/><Relationship Id="rId9" Type="http://schemas.openxmlformats.org/officeDocument/2006/relationships/image" Target="../media/image68.png"/><Relationship Id="rId14" Type="http://schemas.openxmlformats.org/officeDocument/2006/relationships/slide" Target="slide36.xml"/><Relationship Id="rId22" Type="http://schemas.openxmlformats.org/officeDocument/2006/relationships/slide" Target="slide40.xml"/><Relationship Id="rId27" Type="http://schemas.openxmlformats.org/officeDocument/2006/relationships/image" Target="../media/image77.png"/><Relationship Id="rId30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slide" Target="slide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13.png"/><Relationship Id="rId1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slide" Target="slide4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50.xml"/><Relationship Id="rId7" Type="http://schemas.openxmlformats.org/officeDocument/2006/relationships/slide" Target="slide54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11" Type="http://schemas.openxmlformats.org/officeDocument/2006/relationships/slide" Target="slide58.xml"/><Relationship Id="rId5" Type="http://schemas.openxmlformats.org/officeDocument/2006/relationships/slide" Target="slide52.xml"/><Relationship Id="rId10" Type="http://schemas.openxmlformats.org/officeDocument/2006/relationships/slide" Target="slide57.xml"/><Relationship Id="rId4" Type="http://schemas.openxmlformats.org/officeDocument/2006/relationships/slide" Target="slide51.xml"/><Relationship Id="rId9" Type="http://schemas.openxmlformats.org/officeDocument/2006/relationships/slide" Target="slide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" Target="slide4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6.png"/><Relationship Id="rId12" Type="http://schemas.openxmlformats.org/officeDocument/2006/relationships/slide" Target="slide66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3.xml"/><Relationship Id="rId11" Type="http://schemas.openxmlformats.org/officeDocument/2006/relationships/image" Target="../media/image118.png"/><Relationship Id="rId5" Type="http://schemas.openxmlformats.org/officeDocument/2006/relationships/image" Target="../media/image115.png"/><Relationship Id="rId10" Type="http://schemas.openxmlformats.org/officeDocument/2006/relationships/slide" Target="slide65.xml"/><Relationship Id="rId4" Type="http://schemas.openxmlformats.org/officeDocument/2006/relationships/slide" Target="slide62.xml"/><Relationship Id="rId9" Type="http://schemas.openxmlformats.org/officeDocument/2006/relationships/image" Target="../media/image117.png"/><Relationship Id="rId14" Type="http://schemas.openxmlformats.org/officeDocument/2006/relationships/slide" Target="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3999" cy="742523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chemeClr val="bg1"/>
                </a:solidFill>
                <a:latin typeface="PerecW01-Negra" pitchFamily="2" charset="0"/>
              </a:rPr>
              <a:t>Découvrir une œuvre au cycle 1</a:t>
            </a:r>
            <a:endParaRPr lang="fr-FR" sz="4000" dirty="0">
              <a:solidFill>
                <a:schemeClr val="bg1"/>
              </a:solidFill>
              <a:latin typeface="PerecW01-Negra" pitchFamily="2" charset="0"/>
            </a:endParaRPr>
          </a:p>
        </p:txBody>
      </p:sp>
      <p:sp>
        <p:nvSpPr>
          <p:cNvPr id="4" name="ZoneTexte 3">
            <a:hlinkClick r:id="rId2" action="ppaction://hlinksldjump"/>
          </p:cNvPr>
          <p:cNvSpPr txBox="1"/>
          <p:nvPr/>
        </p:nvSpPr>
        <p:spPr>
          <a:xfrm>
            <a:off x="148530" y="1347882"/>
            <a:ext cx="21600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La découverte progressive par des caches.</a:t>
            </a:r>
            <a:endParaRPr lang="fr-FR" dirty="0"/>
          </a:p>
        </p:txBody>
      </p:sp>
      <p:sp>
        <p:nvSpPr>
          <p:cNvPr id="5" name="ZoneTexte 4">
            <a:hlinkClick r:id="rId3" action="ppaction://hlinksldjump"/>
          </p:cNvPr>
          <p:cNvSpPr txBox="1"/>
          <p:nvPr/>
        </p:nvSpPr>
        <p:spPr>
          <a:xfrm>
            <a:off x="148530" y="2521227"/>
            <a:ext cx="2160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Trouver des </a:t>
            </a:r>
            <a:r>
              <a:rPr lang="fr-FR" dirty="0" smtClean="0"/>
              <a:t>détails 1</a:t>
            </a:r>
            <a:endParaRPr lang="fr-FR" dirty="0"/>
          </a:p>
        </p:txBody>
      </p:sp>
      <p:sp>
        <p:nvSpPr>
          <p:cNvPr id="6" name="ZoneTexte 5">
            <a:hlinkClick r:id="rId4" action="ppaction://hlinksldjump"/>
          </p:cNvPr>
          <p:cNvSpPr txBox="1"/>
          <p:nvPr/>
        </p:nvSpPr>
        <p:spPr>
          <a:xfrm>
            <a:off x="148530" y="3140574"/>
            <a:ext cx="2160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Trouver des </a:t>
            </a:r>
            <a:r>
              <a:rPr lang="fr-FR" dirty="0" smtClean="0"/>
              <a:t>détails 2</a:t>
            </a:r>
            <a:endParaRPr lang="fr-FR" dirty="0"/>
          </a:p>
        </p:txBody>
      </p:sp>
      <p:sp>
        <p:nvSpPr>
          <p:cNvPr id="7" name="ZoneTexte 6">
            <a:hlinkClick r:id="rId5" action="ppaction://hlinksldjump"/>
          </p:cNvPr>
          <p:cNvSpPr txBox="1"/>
          <p:nvPr/>
        </p:nvSpPr>
        <p:spPr>
          <a:xfrm>
            <a:off x="148530" y="6237312"/>
            <a:ext cx="2160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Comprendre</a:t>
            </a:r>
            <a:endParaRPr lang="fr-FR" dirty="0"/>
          </a:p>
        </p:txBody>
      </p:sp>
      <p:sp>
        <p:nvSpPr>
          <p:cNvPr id="3" name="ZoneTexte 2">
            <a:hlinkClick r:id="rId6" action="ppaction://hlinksldjump"/>
          </p:cNvPr>
          <p:cNvSpPr txBox="1"/>
          <p:nvPr/>
        </p:nvSpPr>
        <p:spPr>
          <a:xfrm>
            <a:off x="148530" y="3759921"/>
            <a:ext cx="2160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Citation 1</a:t>
            </a:r>
            <a:endParaRPr lang="fr-FR" dirty="0"/>
          </a:p>
        </p:txBody>
      </p:sp>
      <p:sp>
        <p:nvSpPr>
          <p:cNvPr id="8" name="ZoneTexte 7">
            <a:hlinkClick r:id="rId7" action="ppaction://hlinksldjump"/>
          </p:cNvPr>
          <p:cNvSpPr txBox="1"/>
          <p:nvPr/>
        </p:nvSpPr>
        <p:spPr>
          <a:xfrm>
            <a:off x="148530" y="4379268"/>
            <a:ext cx="2160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Citation 2</a:t>
            </a:r>
            <a:endParaRPr lang="fr-FR" dirty="0"/>
          </a:p>
        </p:txBody>
      </p:sp>
      <p:sp>
        <p:nvSpPr>
          <p:cNvPr id="9" name="ZoneTexte 8">
            <a:hlinkClick r:id="rId8" action="ppaction://hlinksldjump"/>
          </p:cNvPr>
          <p:cNvSpPr txBox="1"/>
          <p:nvPr/>
        </p:nvSpPr>
        <p:spPr>
          <a:xfrm>
            <a:off x="148530" y="4998615"/>
            <a:ext cx="2160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Comparaison</a:t>
            </a:r>
            <a:endParaRPr lang="fr-FR" dirty="0"/>
          </a:p>
        </p:txBody>
      </p:sp>
      <p:sp>
        <p:nvSpPr>
          <p:cNvPr id="10" name="ZoneTexte 9">
            <a:hlinkClick r:id="rId9" action="ppaction://hlinksldjump"/>
          </p:cNvPr>
          <p:cNvSpPr txBox="1"/>
          <p:nvPr/>
        </p:nvSpPr>
        <p:spPr>
          <a:xfrm>
            <a:off x="148530" y="5617962"/>
            <a:ext cx="216000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Inventorier</a:t>
            </a:r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15284"/>
            <a:ext cx="5940432" cy="445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189185" y="1117049"/>
            <a:ext cx="2961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Quelques suggestions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0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Table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10" y="190500"/>
            <a:ext cx="58102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Hom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8" y="190500"/>
            <a:ext cx="4667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alm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09" y="1340768"/>
            <a:ext cx="8477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rog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1" y="2341352"/>
            <a:ext cx="1260000" cy="79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oiss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9" y="3283004"/>
            <a:ext cx="1054544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Lett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4" y="4394357"/>
            <a:ext cx="8477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Homme Ta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10" y="190500"/>
            <a:ext cx="58102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rogue Ta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10" y="190500"/>
            <a:ext cx="58102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almier Ta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10" y="190500"/>
            <a:ext cx="58102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oisson Ta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10" y="190500"/>
            <a:ext cx="58102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Lettres Ta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110" y="190500"/>
            <a:ext cx="58102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Bouton d'action : Accueil 14">
            <a:hlinkClick r:id="" action="ppaction://hlinkshowjump?jump=firstslide" highlightClick="1"/>
          </p:cNvPr>
          <p:cNvSpPr/>
          <p:nvPr/>
        </p:nvSpPr>
        <p:spPr>
          <a:xfrm>
            <a:off x="8460432" y="188640"/>
            <a:ext cx="432000" cy="432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79512" y="5445320"/>
            <a:ext cx="1656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Trouve les éléments ci-dessus dans le tableau.</a:t>
            </a:r>
            <a:endParaRPr lang="fr-FR" dirty="0"/>
          </a:p>
        </p:txBody>
      </p:sp>
      <p:sp>
        <p:nvSpPr>
          <p:cNvPr id="16" name="Étoile à 12 branches 15">
            <a:hlinkClick r:id="rId13" action="ppaction://hlinksldjump"/>
          </p:cNvPr>
          <p:cNvSpPr/>
          <p:nvPr/>
        </p:nvSpPr>
        <p:spPr>
          <a:xfrm>
            <a:off x="8460432" y="4221717"/>
            <a:ext cx="432000" cy="432000"/>
          </a:xfrm>
          <a:prstGeom prst="star1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5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8667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870334" y="836712"/>
            <a:ext cx="1403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Paul KLEE</a:t>
            </a:r>
            <a:endParaRPr lang="fr-FR" sz="2400" b="1" dirty="0"/>
          </a:p>
        </p:txBody>
      </p:sp>
      <p:sp>
        <p:nvSpPr>
          <p:cNvPr id="4" name="Bouton d'action : Précédent 3">
            <a:hlinkClick r:id="rId4" action="ppaction://hlinksldjump" highlightClick="1"/>
          </p:cNvPr>
          <p:cNvSpPr/>
          <p:nvPr/>
        </p:nvSpPr>
        <p:spPr>
          <a:xfrm>
            <a:off x="8128478" y="285591"/>
            <a:ext cx="432000" cy="43204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31541" y="2915652"/>
            <a:ext cx="1602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Je veux pleurer</a:t>
            </a:r>
            <a:endParaRPr lang="fr-FR" dirty="0"/>
          </a:p>
        </p:txBody>
      </p:sp>
      <p:pic>
        <p:nvPicPr>
          <p:cNvPr id="23555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8953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463977" y="2921666"/>
            <a:ext cx="122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Gilet rouge</a:t>
            </a:r>
            <a:endParaRPr lang="fr-FR" dirty="0"/>
          </a:p>
        </p:txBody>
      </p:sp>
      <p:pic>
        <p:nvPicPr>
          <p:cNvPr id="23556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28" y="1484784"/>
            <a:ext cx="9429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959017" y="2915652"/>
            <a:ext cx="160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Parc près de Lu</a:t>
            </a:r>
            <a:endParaRPr lang="fr-FR" dirty="0"/>
          </a:p>
        </p:txBody>
      </p:sp>
      <p:pic>
        <p:nvPicPr>
          <p:cNvPr id="23557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4784"/>
            <a:ext cx="18002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334358" y="2915652"/>
            <a:ext cx="129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Orient doux</a:t>
            </a:r>
            <a:endParaRPr lang="fr-FR" dirty="0"/>
          </a:p>
        </p:txBody>
      </p:sp>
      <p:pic>
        <p:nvPicPr>
          <p:cNvPr id="23558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81" y="3615057"/>
            <a:ext cx="10287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800592" y="5055217"/>
            <a:ext cx="1711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Roses héroïques</a:t>
            </a:r>
            <a:endParaRPr lang="fr-FR" dirty="0"/>
          </a:p>
        </p:txBody>
      </p:sp>
      <p:pic>
        <p:nvPicPr>
          <p:cNvPr id="23559" name="Picture 7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83" y="3615057"/>
            <a:ext cx="11334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851933" y="5055217"/>
            <a:ext cx="163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Figure en jaune</a:t>
            </a:r>
            <a:endParaRPr lang="fr-FR" dirty="0"/>
          </a:p>
        </p:txBody>
      </p:sp>
      <p:pic>
        <p:nvPicPr>
          <p:cNvPr id="23560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15057"/>
            <a:ext cx="12096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788918" y="5056156"/>
            <a:ext cx="180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légende du Nil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70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190500"/>
            <a:ext cx="41624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55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90500"/>
            <a:ext cx="42862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190500"/>
            <a:ext cx="45243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71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21" y="188641"/>
            <a:ext cx="854135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2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190500"/>
            <a:ext cx="49434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7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90500"/>
            <a:ext cx="54292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0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90500"/>
            <a:ext cx="58102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9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Table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04" y="222742"/>
            <a:ext cx="750951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outon d'action : Accueil 2">
            <a:hlinkClick r:id="" action="ppaction://hlinkshowjump?jump=firstslide" highlightClick="1"/>
          </p:cNvPr>
          <p:cNvSpPr/>
          <p:nvPr/>
        </p:nvSpPr>
        <p:spPr>
          <a:xfrm>
            <a:off x="8460432" y="188640"/>
            <a:ext cx="432000" cy="432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5" name="Palett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12463"/>
            <a:ext cx="1150620" cy="108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alett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686955"/>
            <a:ext cx="1150620" cy="108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alett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662128"/>
            <a:ext cx="1150620" cy="108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eint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377281"/>
            <a:ext cx="1830515" cy="143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Tet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04" y="215071"/>
            <a:ext cx="750951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Tet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04" y="215071"/>
            <a:ext cx="750951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Tet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04" y="215071"/>
            <a:ext cx="750951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660232" y="5541039"/>
            <a:ext cx="2160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Retrouve la palette utilisée par le peintre pour chacun des portraits.</a:t>
            </a:r>
          </a:p>
        </p:txBody>
      </p:sp>
      <p:sp>
        <p:nvSpPr>
          <p:cNvPr id="12" name="Étoile à 12 branches 11">
            <a:hlinkClick r:id="rId10" action="ppaction://hlinksldjump"/>
          </p:cNvPr>
          <p:cNvSpPr/>
          <p:nvPr/>
        </p:nvSpPr>
        <p:spPr>
          <a:xfrm>
            <a:off x="8460432" y="4221717"/>
            <a:ext cx="432000" cy="432000"/>
          </a:xfrm>
          <a:prstGeom prst="star1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8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595313"/>
            <a:ext cx="7077075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95313"/>
            <a:ext cx="6381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301208"/>
            <a:ext cx="6381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2958280"/>
            <a:ext cx="6286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4863032"/>
            <a:ext cx="6381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4553867"/>
            <a:ext cx="6381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37" y="3532237"/>
            <a:ext cx="8858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66" y="1181919"/>
            <a:ext cx="12573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">
            <a:hlinkClick r:id="" action="ppaction://noaction" highlightClick="1"/>
          </p:cNvPr>
          <p:cNvSpPr/>
          <p:nvPr/>
        </p:nvSpPr>
        <p:spPr>
          <a:xfrm>
            <a:off x="369876" y="1191978"/>
            <a:ext cx="360040" cy="360040"/>
          </a:xfrm>
          <a:prstGeom prst="actionButtonBlank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22">
            <a:hlinkClick r:id="" action="ppaction://noaction" highlightClick="1"/>
          </p:cNvPr>
          <p:cNvSpPr/>
          <p:nvPr/>
        </p:nvSpPr>
        <p:spPr>
          <a:xfrm>
            <a:off x="369876" y="1895109"/>
            <a:ext cx="360040" cy="360040"/>
          </a:xfrm>
          <a:prstGeom prst="actionButtonBlank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33">
            <a:hlinkClick r:id="" action="ppaction://noaction" highlightClick="1"/>
          </p:cNvPr>
          <p:cNvSpPr/>
          <p:nvPr/>
        </p:nvSpPr>
        <p:spPr>
          <a:xfrm>
            <a:off x="369876" y="2598240"/>
            <a:ext cx="360040" cy="360040"/>
          </a:xfrm>
          <a:prstGeom prst="actionButtonBlank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44">
            <a:hlinkClick r:id="" action="ppaction://noaction" highlightClick="1"/>
          </p:cNvPr>
          <p:cNvSpPr/>
          <p:nvPr/>
        </p:nvSpPr>
        <p:spPr>
          <a:xfrm>
            <a:off x="369876" y="3301371"/>
            <a:ext cx="360040" cy="360040"/>
          </a:xfrm>
          <a:prstGeom prst="actionButtonBlank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55">
            <a:hlinkClick r:id="" action="ppaction://noaction" highlightClick="1"/>
          </p:cNvPr>
          <p:cNvSpPr/>
          <p:nvPr/>
        </p:nvSpPr>
        <p:spPr>
          <a:xfrm>
            <a:off x="369876" y="4004502"/>
            <a:ext cx="360040" cy="360040"/>
          </a:xfrm>
          <a:prstGeom prst="actionButtonBlank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66">
            <a:hlinkClick r:id="" action="ppaction://noaction" highlightClick="1"/>
          </p:cNvPr>
          <p:cNvSpPr/>
          <p:nvPr/>
        </p:nvSpPr>
        <p:spPr>
          <a:xfrm>
            <a:off x="369876" y="4707633"/>
            <a:ext cx="360040" cy="360040"/>
          </a:xfrm>
          <a:prstGeom prst="actionButtonBlank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77">
            <a:hlinkClick r:id="" action="ppaction://noaction" highlightClick="1"/>
          </p:cNvPr>
          <p:cNvSpPr/>
          <p:nvPr/>
        </p:nvSpPr>
        <p:spPr>
          <a:xfrm>
            <a:off x="369876" y="5410764"/>
            <a:ext cx="360040" cy="360040"/>
          </a:xfrm>
          <a:prstGeom prst="actionButtonBlank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00">
            <a:hlinkClick r:id="" action="ppaction://noaction" highlightClick="1"/>
          </p:cNvPr>
          <p:cNvSpPr/>
          <p:nvPr/>
        </p:nvSpPr>
        <p:spPr>
          <a:xfrm>
            <a:off x="8460432" y="5902648"/>
            <a:ext cx="360040" cy="360040"/>
          </a:xfrm>
          <a:prstGeom prst="actionButtonBlank">
            <a:avLst/>
          </a:prstGeom>
          <a:solidFill>
            <a:srgbClr val="C000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Cadre"/>
          <p:cNvSpPr/>
          <p:nvPr/>
        </p:nvSpPr>
        <p:spPr>
          <a:xfrm>
            <a:off x="1033463" y="595313"/>
            <a:ext cx="7077075" cy="566737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"/>
          <p:cNvSpPr txBox="1"/>
          <p:nvPr/>
        </p:nvSpPr>
        <p:spPr>
          <a:xfrm>
            <a:off x="1619672" y="638132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Salvador DALI, Le navire aux papillons.</a:t>
            </a:r>
            <a:endParaRPr lang="fr-FR" b="1" dirty="0"/>
          </a:p>
        </p:txBody>
      </p:sp>
      <p:sp>
        <p:nvSpPr>
          <p:cNvPr id="32" name="Bouton titre">
            <a:hlinkClick r:id="" action="ppaction://noaction" highlightClick="1"/>
          </p:cNvPr>
          <p:cNvSpPr/>
          <p:nvPr/>
        </p:nvSpPr>
        <p:spPr>
          <a:xfrm>
            <a:off x="8460432" y="6367782"/>
            <a:ext cx="360040" cy="360040"/>
          </a:xfrm>
          <a:prstGeom prst="actionButtonBlank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Bouton d'action : Accueil 16">
            <a:hlinkClick r:id="" action="ppaction://hlinkshowjump?jump=firstslide" highlightClick="1"/>
          </p:cNvPr>
          <p:cNvSpPr/>
          <p:nvPr/>
        </p:nvSpPr>
        <p:spPr>
          <a:xfrm>
            <a:off x="8460432" y="188640"/>
            <a:ext cx="432000" cy="432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12 branches 27">
            <a:hlinkClick r:id="rId10" action="ppaction://hlinksldjump"/>
          </p:cNvPr>
          <p:cNvSpPr/>
          <p:nvPr/>
        </p:nvSpPr>
        <p:spPr>
          <a:xfrm>
            <a:off x="8466266" y="4233105"/>
            <a:ext cx="432000" cy="432000"/>
          </a:xfrm>
          <a:prstGeom prst="star1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87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19907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40369" y="3011067"/>
            <a:ext cx="158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malentendu</a:t>
            </a:r>
            <a:endParaRPr lang="fr-FR" dirty="0"/>
          </a:p>
        </p:txBody>
      </p:sp>
      <p:pic>
        <p:nvPicPr>
          <p:cNvPr id="3072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22955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1628800"/>
            <a:ext cx="20288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167" y="3573016"/>
            <a:ext cx="13525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79" y="3573016"/>
            <a:ext cx="27051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480996" y="836712"/>
            <a:ext cx="2182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Jean DUBUFFET</a:t>
            </a:r>
            <a:endParaRPr lang="fr-FR" sz="2400" b="1" dirty="0"/>
          </a:p>
        </p:txBody>
      </p:sp>
      <p:sp>
        <p:nvSpPr>
          <p:cNvPr id="9" name="Bouton d'action : Précédent 8">
            <a:hlinkClick r:id="rId12" action="ppaction://hlinksldjump" highlightClick="1"/>
          </p:cNvPr>
          <p:cNvSpPr/>
          <p:nvPr/>
        </p:nvSpPr>
        <p:spPr>
          <a:xfrm>
            <a:off x="8128478" y="285591"/>
            <a:ext cx="432000" cy="43204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1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95300"/>
            <a:ext cx="863917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06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85825"/>
            <a:ext cx="8639175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9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52450"/>
            <a:ext cx="863917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30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0500"/>
            <a:ext cx="6477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35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266825"/>
            <a:ext cx="8639175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5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uton d'action : Accueil 3">
            <a:hlinkClick r:id="" action="ppaction://hlinkshowjump?jump=firstslide" highlightClick="1"/>
          </p:cNvPr>
          <p:cNvSpPr/>
          <p:nvPr/>
        </p:nvSpPr>
        <p:spPr>
          <a:xfrm>
            <a:off x="8460432" y="188640"/>
            <a:ext cx="432000" cy="432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471897" y="343641"/>
            <a:ext cx="3902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Roy LICHTENSTEIN, Nature morte aux poissons rouges 1972</a:t>
            </a:r>
            <a:endParaRPr lang="fr-FR" sz="1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" y="753769"/>
            <a:ext cx="8242135" cy="54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83568" y="343641"/>
            <a:ext cx="2759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Henri MATISSE, Les poissons rouges 1912</a:t>
            </a:r>
            <a:endParaRPr lang="fr-FR" sz="1200" dirty="0"/>
          </a:p>
        </p:txBody>
      </p:sp>
      <p:sp>
        <p:nvSpPr>
          <p:cNvPr id="5" name="Étoile à 12 branches 4">
            <a:hlinkClick r:id="rId3" action="ppaction://hlinksldjump"/>
          </p:cNvPr>
          <p:cNvSpPr/>
          <p:nvPr/>
        </p:nvSpPr>
        <p:spPr>
          <a:xfrm>
            <a:off x="4356000" y="6309368"/>
            <a:ext cx="432000" cy="432000"/>
          </a:xfrm>
          <a:prstGeom prst="star1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6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874" y="4938639"/>
            <a:ext cx="8667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426780" y="6064960"/>
            <a:ext cx="151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Francis MOREEUW</a:t>
            </a:r>
          </a:p>
          <a:p>
            <a:pPr algn="ctr"/>
            <a:r>
              <a:rPr lang="fr-FR" sz="1200" dirty="0" smtClean="0"/>
              <a:t>Le poisson amoureux</a:t>
            </a:r>
            <a:endParaRPr lang="fr-FR" sz="1200" dirty="0"/>
          </a:p>
        </p:txBody>
      </p:sp>
      <p:pic>
        <p:nvPicPr>
          <p:cNvPr id="6148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26" y="4931191"/>
            <a:ext cx="16192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74915" y="6064960"/>
            <a:ext cx="99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Frank GEHRY</a:t>
            </a:r>
          </a:p>
          <a:p>
            <a:pPr algn="ctr"/>
            <a:r>
              <a:rPr lang="fr-FR" sz="1200" dirty="0" smtClean="0"/>
              <a:t>Le poisson</a:t>
            </a:r>
            <a:endParaRPr lang="fr-FR" sz="1200" dirty="0"/>
          </a:p>
        </p:txBody>
      </p:sp>
      <p:pic>
        <p:nvPicPr>
          <p:cNvPr id="6149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20" y="4926610"/>
            <a:ext cx="7715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375829" y="6059514"/>
            <a:ext cx="1564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Gérard COLLAS</a:t>
            </a:r>
          </a:p>
          <a:p>
            <a:pPr algn="ctr"/>
            <a:r>
              <a:rPr lang="fr-FR" sz="1200" dirty="0" smtClean="0"/>
              <a:t>Le poisson machine </a:t>
            </a:r>
          </a:p>
          <a:p>
            <a:pPr algn="ctr"/>
            <a:r>
              <a:rPr lang="fr-FR" sz="1200" dirty="0" smtClean="0"/>
              <a:t>du professeur Robinet</a:t>
            </a:r>
            <a:endParaRPr lang="fr-FR" sz="1200" dirty="0"/>
          </a:p>
        </p:txBody>
      </p:sp>
      <p:pic>
        <p:nvPicPr>
          <p:cNvPr id="6150" name="Picture 6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93906"/>
            <a:ext cx="17240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919551" y="2225708"/>
            <a:ext cx="1781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Yves LALOY</a:t>
            </a:r>
          </a:p>
          <a:p>
            <a:pPr algn="ctr"/>
            <a:r>
              <a:rPr lang="fr-FR" sz="1200" dirty="0" smtClean="0"/>
              <a:t>Les petits pois sont verts </a:t>
            </a:r>
          </a:p>
          <a:p>
            <a:pPr algn="ctr"/>
            <a:r>
              <a:rPr lang="fr-FR" sz="1200" dirty="0" smtClean="0"/>
              <a:t>les petits poissons rouges</a:t>
            </a:r>
            <a:endParaRPr lang="fr-FR" sz="1200" dirty="0"/>
          </a:p>
        </p:txBody>
      </p:sp>
      <p:pic>
        <p:nvPicPr>
          <p:cNvPr id="6151" name="Picture 7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12861"/>
            <a:ext cx="7810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98781" y="4123569"/>
            <a:ext cx="1118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Éric CROES</a:t>
            </a:r>
          </a:p>
          <a:p>
            <a:pPr algn="ctr"/>
            <a:r>
              <a:rPr lang="fr-FR" sz="1200" dirty="0" smtClean="0"/>
              <a:t>Cadavre exquis</a:t>
            </a:r>
          </a:p>
          <a:p>
            <a:pPr algn="ctr"/>
            <a:r>
              <a:rPr lang="fr-FR" sz="1200" dirty="0" smtClean="0"/>
              <a:t>Poisson rouge</a:t>
            </a:r>
            <a:endParaRPr lang="fr-FR" sz="1200" dirty="0"/>
          </a:p>
        </p:txBody>
      </p:sp>
      <p:pic>
        <p:nvPicPr>
          <p:cNvPr id="6152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99" y="3047244"/>
            <a:ext cx="8477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674271" y="4215901"/>
            <a:ext cx="1362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/>
              <a:t>Riusuke</a:t>
            </a:r>
            <a:r>
              <a:rPr lang="fr-FR" sz="1200" dirty="0" smtClean="0"/>
              <a:t> FUKAHORI</a:t>
            </a:r>
          </a:p>
          <a:p>
            <a:pPr algn="ctr"/>
            <a:r>
              <a:rPr lang="fr-FR" sz="1200" dirty="0" smtClean="0"/>
              <a:t>Poissons rouges</a:t>
            </a:r>
            <a:endParaRPr lang="fr-FR" sz="1200" dirty="0"/>
          </a:p>
        </p:txBody>
      </p:sp>
      <p:pic>
        <p:nvPicPr>
          <p:cNvPr id="6153" name="Picture 9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29" y="3047243"/>
            <a:ext cx="13811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3273774" y="4215901"/>
            <a:ext cx="1291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Sandy SKOGLUND</a:t>
            </a:r>
          </a:p>
          <a:p>
            <a:pPr algn="ctr"/>
            <a:r>
              <a:rPr lang="fr-FR" sz="1200" dirty="0" smtClean="0"/>
              <a:t>Poissons rouges</a:t>
            </a:r>
            <a:endParaRPr lang="fr-FR" sz="1200" dirty="0"/>
          </a:p>
        </p:txBody>
      </p:sp>
      <p:pic>
        <p:nvPicPr>
          <p:cNvPr id="6154" name="Picture 10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59" y="3047494"/>
            <a:ext cx="14382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5076841" y="4209835"/>
            <a:ext cx="1589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Guy LARTIGUE</a:t>
            </a:r>
          </a:p>
          <a:p>
            <a:pPr algn="ctr"/>
            <a:r>
              <a:rPr lang="fr-FR" sz="1200" dirty="0" smtClean="0"/>
              <a:t>L’aquarium de l’espace</a:t>
            </a:r>
            <a:endParaRPr lang="fr-FR" sz="1200" dirty="0"/>
          </a:p>
        </p:txBody>
      </p:sp>
      <p:pic>
        <p:nvPicPr>
          <p:cNvPr id="6155" name="Picture 11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339" y="3047494"/>
            <a:ext cx="15049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7449845" y="4209836"/>
            <a:ext cx="939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Paul KLEE</a:t>
            </a:r>
          </a:p>
          <a:p>
            <a:pPr algn="ctr"/>
            <a:r>
              <a:rPr lang="fr-FR" sz="1200" dirty="0" smtClean="0"/>
              <a:t>Poisson d’or</a:t>
            </a:r>
            <a:endParaRPr lang="fr-FR" sz="1200" dirty="0"/>
          </a:p>
        </p:txBody>
      </p:sp>
      <p:pic>
        <p:nvPicPr>
          <p:cNvPr id="6156" name="Picture 12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0" y="4941168"/>
            <a:ext cx="11049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307341" y="6062993"/>
            <a:ext cx="1101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Pablo PICASSO</a:t>
            </a:r>
          </a:p>
          <a:p>
            <a:pPr algn="ctr"/>
            <a:r>
              <a:rPr lang="fr-FR" sz="1200" dirty="0" smtClean="0"/>
              <a:t>Poisson rouge</a:t>
            </a:r>
          </a:p>
          <a:p>
            <a:pPr algn="ctr"/>
            <a:r>
              <a:rPr lang="fr-FR" sz="1200" dirty="0" smtClean="0"/>
              <a:t>céramique</a:t>
            </a:r>
            <a:endParaRPr lang="fr-FR" sz="1200" dirty="0"/>
          </a:p>
        </p:txBody>
      </p:sp>
      <p:pic>
        <p:nvPicPr>
          <p:cNvPr id="6157" name="Picture 13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9" y="1093908"/>
            <a:ext cx="7429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134446" y="2218259"/>
            <a:ext cx="1182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Henri MATISSE</a:t>
            </a:r>
          </a:p>
          <a:p>
            <a:pPr algn="ctr"/>
            <a:r>
              <a:rPr lang="fr-FR" sz="1200" dirty="0" smtClean="0"/>
              <a:t>Chat </a:t>
            </a:r>
            <a:r>
              <a:rPr lang="fr-FR" sz="1200" dirty="0" smtClean="0"/>
              <a:t>aux</a:t>
            </a:r>
          </a:p>
          <a:p>
            <a:pPr algn="ctr"/>
            <a:r>
              <a:rPr lang="fr-FR" sz="1200" dirty="0" smtClean="0"/>
              <a:t>poissons </a:t>
            </a:r>
            <a:r>
              <a:rPr lang="fr-FR" sz="1200" dirty="0" smtClean="0"/>
              <a:t>rouges</a:t>
            </a:r>
            <a:endParaRPr lang="fr-FR" sz="1200" dirty="0"/>
          </a:p>
        </p:txBody>
      </p:sp>
      <p:pic>
        <p:nvPicPr>
          <p:cNvPr id="6158" name="Picture 14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44" y="4938641"/>
            <a:ext cx="8477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1547664" y="6062993"/>
            <a:ext cx="1228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Philip de Laszlo</a:t>
            </a:r>
          </a:p>
          <a:p>
            <a:pPr algn="ctr"/>
            <a:r>
              <a:rPr lang="fr-FR" sz="1200" dirty="0" smtClean="0"/>
              <a:t>Le fils de l’artiste</a:t>
            </a:r>
            <a:endParaRPr lang="fr-FR" sz="1200" dirty="0"/>
          </a:p>
        </p:txBody>
      </p:sp>
      <p:pic>
        <p:nvPicPr>
          <p:cNvPr id="6159" name="Picture 15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28" y="4938640"/>
            <a:ext cx="14001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2990028" y="6062993"/>
            <a:ext cx="1224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William DANIELS</a:t>
            </a:r>
          </a:p>
          <a:p>
            <a:pPr algn="ctr"/>
            <a:r>
              <a:rPr lang="fr-FR" sz="1200" dirty="0" smtClean="0"/>
              <a:t>L’aquarium</a:t>
            </a:r>
            <a:endParaRPr lang="fr-FR" sz="1200" dirty="0"/>
          </a:p>
        </p:txBody>
      </p:sp>
      <p:sp>
        <p:nvSpPr>
          <p:cNvPr id="4" name="Bouton d'action : Précédent 3">
            <a:hlinkClick r:id="rId28" action="ppaction://hlinksldjump" highlightClick="1"/>
          </p:cNvPr>
          <p:cNvSpPr/>
          <p:nvPr/>
        </p:nvSpPr>
        <p:spPr>
          <a:xfrm>
            <a:off x="8128478" y="285591"/>
            <a:ext cx="432000" cy="43204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290" name="Picture 2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49" y="1097536"/>
            <a:ext cx="711767" cy="107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1379214" y="2218259"/>
            <a:ext cx="143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Henri MATISSE</a:t>
            </a:r>
          </a:p>
          <a:p>
            <a:pPr algn="ctr"/>
            <a:r>
              <a:rPr lang="fr-FR" sz="1200" dirty="0" smtClean="0"/>
              <a:t>Intérieur</a:t>
            </a:r>
          </a:p>
          <a:p>
            <a:pPr algn="ctr"/>
            <a:r>
              <a:rPr lang="fr-FR" sz="1200" dirty="0" smtClean="0"/>
              <a:t>aux </a:t>
            </a:r>
            <a:r>
              <a:rPr lang="fr-FR" sz="1200" dirty="0" smtClean="0"/>
              <a:t>poissons rouges</a:t>
            </a:r>
            <a:endParaRPr lang="fr-FR" sz="1200" dirty="0"/>
          </a:p>
        </p:txBody>
      </p:sp>
      <p:pic>
        <p:nvPicPr>
          <p:cNvPr id="12291" name="Picture 3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110" y="1091378"/>
            <a:ext cx="828210" cy="107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3012374" y="2226816"/>
            <a:ext cx="1179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Henri MATISSE</a:t>
            </a:r>
          </a:p>
          <a:p>
            <a:pPr algn="ctr"/>
            <a:r>
              <a:rPr lang="fr-FR" sz="1200" dirty="0" smtClean="0"/>
              <a:t>Poissons rouges</a:t>
            </a:r>
          </a:p>
          <a:p>
            <a:pPr algn="ctr"/>
            <a:r>
              <a:rPr lang="fr-FR" sz="1200" dirty="0" smtClean="0"/>
              <a:t>Et palette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96896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90500"/>
            <a:ext cx="43243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8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190500"/>
            <a:ext cx="49434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7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72394"/>
            <a:ext cx="16859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72394"/>
            <a:ext cx="17335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72394"/>
            <a:ext cx="18002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602554" y="836712"/>
            <a:ext cx="1944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Salvador DALI</a:t>
            </a:r>
            <a:endParaRPr lang="fr-FR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395536" y="3134949"/>
            <a:ext cx="2313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Le </a:t>
            </a:r>
            <a:r>
              <a:rPr lang="fr-FR" dirty="0"/>
              <a:t>navire aux papillons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6485497" y="3134949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Moulins </a:t>
            </a:r>
            <a:r>
              <a:rPr lang="fr-FR" dirty="0"/>
              <a:t>à papillons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4063224" y="3134949"/>
            <a:ext cx="1022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Papillons</a:t>
            </a:r>
            <a:endParaRPr lang="fr-FR" dirty="0"/>
          </a:p>
        </p:txBody>
      </p:sp>
      <p:pic>
        <p:nvPicPr>
          <p:cNvPr id="18437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5" y="3789040"/>
            <a:ext cx="18002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085467" y="5260558"/>
            <a:ext cx="93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Papillon</a:t>
            </a:r>
            <a:endParaRPr lang="fr-FR" dirty="0"/>
          </a:p>
        </p:txBody>
      </p:sp>
      <p:pic>
        <p:nvPicPr>
          <p:cNvPr id="18438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29" y="3789040"/>
            <a:ext cx="27051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602554" y="5256940"/>
            <a:ext cx="198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Papillon en marche</a:t>
            </a:r>
            <a:endParaRPr lang="fr-FR" dirty="0"/>
          </a:p>
        </p:txBody>
      </p:sp>
      <p:pic>
        <p:nvPicPr>
          <p:cNvPr id="18439" name="Picture 7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97" y="3801616"/>
            <a:ext cx="10572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949888" y="5256940"/>
            <a:ext cx="102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Papillons</a:t>
            </a:r>
            <a:endParaRPr lang="fr-FR" dirty="0"/>
          </a:p>
        </p:txBody>
      </p:sp>
      <p:sp>
        <p:nvSpPr>
          <p:cNvPr id="15" name="Bouton d'action : Précédent 14">
            <a:hlinkClick r:id="rId14" action="ppaction://hlinksldjump" highlightClick="1"/>
          </p:cNvPr>
          <p:cNvSpPr/>
          <p:nvPr/>
        </p:nvSpPr>
        <p:spPr>
          <a:xfrm>
            <a:off x="8128478" y="285591"/>
            <a:ext cx="432000" cy="43204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0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90500"/>
            <a:ext cx="52387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4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" y="300038"/>
            <a:ext cx="9036000" cy="602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8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90500"/>
            <a:ext cx="46196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8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457201"/>
            <a:ext cx="9072000" cy="567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6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"/>
            <a:ext cx="47244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89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90500"/>
            <a:ext cx="50863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29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90500"/>
            <a:ext cx="82867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5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90500"/>
            <a:ext cx="86391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32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90500"/>
            <a:ext cx="90487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50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90500"/>
            <a:ext cx="66389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64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tilisateur\Documents\Parcours education culturelle\Salvador DALI Moulins à papillons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94" y="225000"/>
            <a:ext cx="8540413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90500"/>
            <a:ext cx="44577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190500"/>
            <a:ext cx="50768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4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90500"/>
            <a:ext cx="84010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1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66900"/>
            <a:ext cx="4431400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outon d'action : Accueil 3">
            <a:hlinkClick r:id="" action="ppaction://hlinkshowjump?jump=firstslide" highlightClick="1"/>
          </p:cNvPr>
          <p:cNvSpPr/>
          <p:nvPr/>
        </p:nvSpPr>
        <p:spPr>
          <a:xfrm>
            <a:off x="8460432" y="188640"/>
            <a:ext cx="432000" cy="432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06" y="1866900"/>
            <a:ext cx="4306278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64088" y="1415365"/>
            <a:ext cx="3421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Vincent VAN GOGH La chambre à Arles 1889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4932040" y="1415364"/>
            <a:ext cx="3789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Roy LICHTENSTEIN La chambre de Van Gogh 1992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2493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10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90500"/>
            <a:ext cx="81629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35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0125"/>
            <a:ext cx="3855955" cy="51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00125"/>
            <a:ext cx="4693768" cy="51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outon d'action : Accueil 3">
            <a:hlinkClick r:id="" action="ppaction://hlinkshowjump?jump=firstslide" highlightClick="1"/>
          </p:cNvPr>
          <p:cNvSpPr/>
          <p:nvPr/>
        </p:nvSpPr>
        <p:spPr>
          <a:xfrm>
            <a:off x="8460432" y="188640"/>
            <a:ext cx="432000" cy="432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755576" y="620640"/>
            <a:ext cx="7575686" cy="307777"/>
            <a:chOff x="802806" y="620640"/>
            <a:chExt cx="7575686" cy="307939"/>
          </a:xfrm>
        </p:grpSpPr>
        <p:sp>
          <p:nvSpPr>
            <p:cNvPr id="2" name="ZoneTexte 1"/>
            <p:cNvSpPr txBox="1"/>
            <p:nvPr/>
          </p:nvSpPr>
          <p:spPr>
            <a:xfrm>
              <a:off x="802806" y="620640"/>
              <a:ext cx="2753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Henri ROUSSEAU, moi-même, 1890</a:t>
              </a:r>
              <a:endParaRPr lang="fr-FR" sz="1400" dirty="0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4644008" y="620802"/>
              <a:ext cx="3734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Marc CHAGALL, Les mariés de la tour Eiffel, 1939</a:t>
              </a:r>
              <a:endParaRPr lang="fr-FR" sz="1400" dirty="0"/>
            </a:p>
          </p:txBody>
        </p:sp>
      </p:grpSp>
      <p:sp>
        <p:nvSpPr>
          <p:cNvPr id="8" name="Bouton titre">
            <a:hlinkClick r:id="" action="ppaction://noaction" highlightClick="1"/>
          </p:cNvPr>
          <p:cNvSpPr/>
          <p:nvPr/>
        </p:nvSpPr>
        <p:spPr>
          <a:xfrm>
            <a:off x="4391980" y="6367782"/>
            <a:ext cx="360040" cy="360040"/>
          </a:xfrm>
          <a:prstGeom prst="actionButtonBlank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85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90500"/>
            <a:ext cx="48577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99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0500"/>
            <a:ext cx="59055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7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90500"/>
            <a:ext cx="50958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3972" y="6021169"/>
            <a:ext cx="171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Jacques POIRIER</a:t>
            </a:r>
          </a:p>
          <a:p>
            <a:pPr algn="ctr"/>
            <a:r>
              <a:rPr lang="fr-FR" dirty="0" err="1" smtClean="0"/>
              <a:t>Artnica</a:t>
            </a:r>
            <a:r>
              <a:rPr lang="fr-FR" dirty="0" smtClean="0"/>
              <a:t> 1997</a:t>
            </a:r>
            <a:endParaRPr lang="fr-FR" dirty="0"/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2024063" y="3933056"/>
            <a:ext cx="2403921" cy="2734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716017" y="3933056"/>
            <a:ext cx="2403921" cy="2734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2024061" y="1172360"/>
            <a:ext cx="2403921" cy="2734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4716016" y="1172360"/>
            <a:ext cx="2403921" cy="2734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3370039" y="282942"/>
            <a:ext cx="2403921" cy="889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Bouton d'action : Accueil 8">
            <a:hlinkClick r:id="" action="ppaction://hlinkshowjump?jump=firstslide" highlightClick="1"/>
          </p:cNvPr>
          <p:cNvSpPr/>
          <p:nvPr/>
        </p:nvSpPr>
        <p:spPr>
          <a:xfrm>
            <a:off x="8460432" y="188640"/>
            <a:ext cx="432000" cy="432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12 branches 9">
            <a:hlinkClick r:id="rId8" action="ppaction://hlinksldjump"/>
          </p:cNvPr>
          <p:cNvSpPr/>
          <p:nvPr/>
        </p:nvSpPr>
        <p:spPr>
          <a:xfrm>
            <a:off x="8466266" y="6093368"/>
            <a:ext cx="432000" cy="432000"/>
          </a:xfrm>
          <a:prstGeom prst="star1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12 branches 10">
            <a:hlinkClick r:id="rId9" action="ppaction://hlinksldjump"/>
          </p:cNvPr>
          <p:cNvSpPr/>
          <p:nvPr/>
        </p:nvSpPr>
        <p:spPr>
          <a:xfrm>
            <a:off x="8466266" y="5445224"/>
            <a:ext cx="432000" cy="432000"/>
          </a:xfrm>
          <a:prstGeom prst="star1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12 branches 11">
            <a:hlinkClick r:id="rId10" action="ppaction://hlinksldjump"/>
          </p:cNvPr>
          <p:cNvSpPr/>
          <p:nvPr/>
        </p:nvSpPr>
        <p:spPr>
          <a:xfrm>
            <a:off x="8466266" y="4859973"/>
            <a:ext cx="432000" cy="432000"/>
          </a:xfrm>
          <a:prstGeom prst="star1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12 branches 12">
            <a:hlinkClick r:id="rId11" action="ppaction://hlinksldjump"/>
          </p:cNvPr>
          <p:cNvSpPr/>
          <p:nvPr/>
        </p:nvSpPr>
        <p:spPr>
          <a:xfrm>
            <a:off x="8466266" y="4233105"/>
            <a:ext cx="432000" cy="432000"/>
          </a:xfrm>
          <a:prstGeom prst="star1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7592599" y="1988840"/>
            <a:ext cx="1296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Cliquez sur diverses zones de l’image pour les agrandir.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702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90500"/>
            <a:ext cx="82867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3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8113"/>
            <a:ext cx="8782050" cy="658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78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9538"/>
            <a:ext cx="8763000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5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725"/>
            <a:ext cx="8839200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5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85725"/>
            <a:ext cx="8820150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9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7163"/>
            <a:ext cx="8839200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49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05" y="190500"/>
            <a:ext cx="46767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2746" y="5828765"/>
            <a:ext cx="2177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Giuseppe ARCIMBOLDO</a:t>
            </a:r>
          </a:p>
          <a:p>
            <a:pPr algn="ctr"/>
            <a:r>
              <a:rPr lang="fr-FR" sz="1600" dirty="0" smtClean="0"/>
              <a:t>Le bibliothécaire</a:t>
            </a:r>
          </a:p>
          <a:p>
            <a:pPr algn="ctr"/>
            <a:r>
              <a:rPr lang="fr-FR" sz="1600" dirty="0" smtClean="0"/>
              <a:t>Vers 1562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6631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90500"/>
            <a:ext cx="46291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7504" y="5568799"/>
            <a:ext cx="19887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Alexandre Isidore</a:t>
            </a:r>
          </a:p>
          <a:p>
            <a:pPr algn="ctr"/>
            <a:r>
              <a:rPr lang="fr-FR" sz="1600" dirty="0" smtClean="0"/>
              <a:t>LEROY DE BARDE</a:t>
            </a:r>
          </a:p>
          <a:p>
            <a:pPr algn="ctr"/>
            <a:r>
              <a:rPr lang="fr-FR" sz="1600" dirty="0" smtClean="0"/>
              <a:t>Choix de coquillages</a:t>
            </a:r>
          </a:p>
          <a:p>
            <a:pPr algn="ctr"/>
            <a:r>
              <a:rPr lang="fr-FR" sz="1600" dirty="0" smtClean="0"/>
              <a:t>1</a:t>
            </a:r>
            <a:r>
              <a:rPr lang="fr-FR" sz="1600" baseline="30000" dirty="0" smtClean="0"/>
              <a:t>ère</a:t>
            </a:r>
            <a:r>
              <a:rPr lang="fr-FR" sz="1600" dirty="0" smtClean="0"/>
              <a:t> moitié du XIXème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21293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"/>
          <a:stretch/>
        </p:blipFill>
        <p:spPr bwMode="auto">
          <a:xfrm>
            <a:off x="252413" y="116632"/>
            <a:ext cx="8639175" cy="631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780580" y="6474822"/>
            <a:ext cx="358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Arne QUINZE, Bidonville City 1145,  2008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14473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84212"/>
            <a:ext cx="863917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2413" y="6330806"/>
            <a:ext cx="86391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JR ''Women are heroes'' 2008 -Favela Morro da Providência, (Favela de Jour), Rio de </a:t>
            </a:r>
            <a:r>
              <a:rPr lang="pt-BR" sz="1600" dirty="0" smtClean="0"/>
              <a:t>Janeiro, Brésil</a:t>
            </a:r>
            <a:r>
              <a:rPr lang="pt-BR" sz="1600" dirty="0"/>
              <a:t>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1697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Accueil 2">
            <a:hlinkClick r:id="" action="ppaction://hlinkshowjump?jump=firstslide" highlightClick="1"/>
          </p:cNvPr>
          <p:cNvSpPr/>
          <p:nvPr/>
        </p:nvSpPr>
        <p:spPr>
          <a:xfrm>
            <a:off x="8460432" y="188640"/>
            <a:ext cx="432000" cy="432000"/>
          </a:xfrm>
          <a:prstGeom prst="actionButtonHom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385536" y="260648"/>
            <a:ext cx="437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Charles DENET, Les pileurs de pommes, 1914</a:t>
            </a:r>
            <a:endParaRPr lang="fr-F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83" y="863124"/>
            <a:ext cx="7818834" cy="580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Étoile à 12 branches 4">
            <a:hlinkClick r:id="rId3" action="ppaction://hlinksldjump"/>
          </p:cNvPr>
          <p:cNvSpPr/>
          <p:nvPr/>
        </p:nvSpPr>
        <p:spPr>
          <a:xfrm>
            <a:off x="446583" y="188640"/>
            <a:ext cx="432000" cy="432000"/>
          </a:xfrm>
          <a:prstGeom prst="star12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61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90500"/>
            <a:ext cx="80867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26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50" y="1556792"/>
            <a:ext cx="16859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22899" y="2987892"/>
            <a:ext cx="1939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Paul CEZANNE</a:t>
            </a:r>
          </a:p>
          <a:p>
            <a:pPr algn="ctr"/>
            <a:r>
              <a:rPr lang="fr-FR" dirty="0" smtClean="0"/>
              <a:t>Panier de pommes</a:t>
            </a:r>
            <a:endParaRPr lang="fr-FR" dirty="0"/>
          </a:p>
        </p:txBody>
      </p:sp>
      <p:pic>
        <p:nvPicPr>
          <p:cNvPr id="3789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12" y="1556792"/>
            <a:ext cx="18573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902503" y="2987892"/>
            <a:ext cx="271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Vincent VAN GOGH</a:t>
            </a:r>
          </a:p>
          <a:p>
            <a:pPr algn="ctr"/>
            <a:r>
              <a:rPr lang="fr-FR" dirty="0" smtClean="0"/>
              <a:t>Nature morte aux pommes</a:t>
            </a:r>
            <a:endParaRPr lang="fr-FR" dirty="0"/>
          </a:p>
        </p:txBody>
      </p:sp>
      <p:pic>
        <p:nvPicPr>
          <p:cNvPr id="37892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66" y="1556792"/>
            <a:ext cx="18478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032334" y="2987892"/>
            <a:ext cx="2572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William Sidney MOUNT</a:t>
            </a:r>
          </a:p>
          <a:p>
            <a:pPr algn="ctr"/>
            <a:r>
              <a:rPr lang="fr-FR" dirty="0" smtClean="0"/>
              <a:t>Pommes sur des gobelets</a:t>
            </a:r>
            <a:endParaRPr lang="fr-FR" dirty="0"/>
          </a:p>
        </p:txBody>
      </p:sp>
      <p:pic>
        <p:nvPicPr>
          <p:cNvPr id="37893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16" y="3776245"/>
            <a:ext cx="16668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40593" y="5141590"/>
            <a:ext cx="2793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Gustave COURBET</a:t>
            </a:r>
          </a:p>
          <a:p>
            <a:pPr algn="ctr"/>
            <a:r>
              <a:rPr lang="fr-FR" dirty="0" smtClean="0"/>
              <a:t>Les pommes les plus rouges</a:t>
            </a:r>
          </a:p>
          <a:p>
            <a:pPr algn="ctr"/>
            <a:r>
              <a:rPr lang="fr-FR" dirty="0"/>
              <a:t>a</a:t>
            </a:r>
            <a:r>
              <a:rPr lang="fr-FR" dirty="0" smtClean="0"/>
              <a:t>u pied d’un arbre</a:t>
            </a:r>
            <a:endParaRPr lang="fr-FR" dirty="0"/>
          </a:p>
        </p:txBody>
      </p:sp>
      <p:pic>
        <p:nvPicPr>
          <p:cNvPr id="37894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99" y="3776245"/>
            <a:ext cx="1066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394928" y="5280089"/>
            <a:ext cx="2799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Vladimir KUSH</a:t>
            </a:r>
          </a:p>
          <a:p>
            <a:pPr algn="ctr"/>
            <a:r>
              <a:rPr lang="fr-FR" dirty="0" smtClean="0"/>
              <a:t>Pomme, chenille et papillon</a:t>
            </a:r>
            <a:endParaRPr lang="fr-FR" dirty="0"/>
          </a:p>
        </p:txBody>
      </p:sp>
      <p:pic>
        <p:nvPicPr>
          <p:cNvPr id="37895" name="Picture 7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85" y="3776245"/>
            <a:ext cx="9620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429858" y="5280089"/>
            <a:ext cx="18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René MAGRITTE</a:t>
            </a:r>
          </a:p>
          <a:p>
            <a:pPr algn="ctr"/>
            <a:r>
              <a:rPr lang="fr-FR" dirty="0" smtClean="0"/>
              <a:t>Le fils de l’homme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654121" y="836712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Des pommes</a:t>
            </a:r>
            <a:endParaRPr lang="fr-FR" sz="2400" b="1" dirty="0"/>
          </a:p>
        </p:txBody>
      </p:sp>
      <p:sp>
        <p:nvSpPr>
          <p:cNvPr id="15" name="Bouton d'action : Précédent 14">
            <a:hlinkClick r:id="rId14" action="ppaction://hlinksldjump" highlightClick="1"/>
          </p:cNvPr>
          <p:cNvSpPr/>
          <p:nvPr/>
        </p:nvSpPr>
        <p:spPr>
          <a:xfrm>
            <a:off x="8128478" y="285591"/>
            <a:ext cx="432000" cy="432048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2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90500"/>
            <a:ext cx="80867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71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90500"/>
            <a:ext cx="88868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70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90500"/>
            <a:ext cx="88487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3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90500"/>
            <a:ext cx="79819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73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90500"/>
            <a:ext cx="50958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3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90500"/>
            <a:ext cx="46196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9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90500"/>
            <a:ext cx="86391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29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266825"/>
            <a:ext cx="8639175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46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190500"/>
            <a:ext cx="50768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9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bb18c07dfcd37e965889a0e4bf24352c377c1cd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6520</TotalTime>
  <Words>350</Words>
  <Application>Microsoft Office PowerPoint</Application>
  <PresentationFormat>Affichage à l'écran (4:3)</PresentationFormat>
  <Paragraphs>100</Paragraphs>
  <Slides>66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67" baseType="lpstr">
      <vt:lpstr>Thème Office</vt:lpstr>
      <vt:lpstr>Découvrir une œuvre au cycle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Men - IA27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66</cp:revision>
  <dcterms:created xsi:type="dcterms:W3CDTF">2019-09-22T16:06:42Z</dcterms:created>
  <dcterms:modified xsi:type="dcterms:W3CDTF">2019-09-30T22:12:03Z</dcterms:modified>
</cp:coreProperties>
</file>