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8" r:id="rId3"/>
    <p:sldId id="257" r:id="rId4"/>
    <p:sldId id="274" r:id="rId5"/>
    <p:sldId id="291" r:id="rId6"/>
    <p:sldId id="309" r:id="rId7"/>
    <p:sldId id="258" r:id="rId8"/>
    <p:sldId id="275" r:id="rId9"/>
    <p:sldId id="292" r:id="rId10"/>
    <p:sldId id="310" r:id="rId11"/>
    <p:sldId id="259" r:id="rId12"/>
    <p:sldId id="276" r:id="rId13"/>
    <p:sldId id="293" r:id="rId14"/>
    <p:sldId id="311" r:id="rId15"/>
    <p:sldId id="260" r:id="rId16"/>
    <p:sldId id="277" r:id="rId17"/>
    <p:sldId id="294" r:id="rId18"/>
    <p:sldId id="312" r:id="rId19"/>
    <p:sldId id="262" r:id="rId20"/>
    <p:sldId id="278" r:id="rId21"/>
    <p:sldId id="295" r:id="rId22"/>
    <p:sldId id="313" r:id="rId23"/>
    <p:sldId id="261" r:id="rId24"/>
    <p:sldId id="279" r:id="rId25"/>
    <p:sldId id="296" r:id="rId26"/>
    <p:sldId id="314" r:id="rId27"/>
    <p:sldId id="263" r:id="rId28"/>
    <p:sldId id="280" r:id="rId29"/>
    <p:sldId id="297" r:id="rId30"/>
    <p:sldId id="315" r:id="rId31"/>
    <p:sldId id="264" r:id="rId32"/>
    <p:sldId id="281" r:id="rId33"/>
    <p:sldId id="298" r:id="rId34"/>
    <p:sldId id="316" r:id="rId35"/>
    <p:sldId id="265" r:id="rId36"/>
    <p:sldId id="282" r:id="rId37"/>
    <p:sldId id="299" r:id="rId38"/>
    <p:sldId id="317" r:id="rId39"/>
    <p:sldId id="266" r:id="rId40"/>
    <p:sldId id="283" r:id="rId41"/>
    <p:sldId id="300" r:id="rId42"/>
    <p:sldId id="318" r:id="rId43"/>
    <p:sldId id="267" r:id="rId44"/>
    <p:sldId id="284" r:id="rId45"/>
    <p:sldId id="301" r:id="rId46"/>
    <p:sldId id="324" r:id="rId47"/>
    <p:sldId id="268" r:id="rId48"/>
    <p:sldId id="285" r:id="rId49"/>
    <p:sldId id="302" r:id="rId50"/>
    <p:sldId id="319" r:id="rId51"/>
    <p:sldId id="269" r:id="rId52"/>
    <p:sldId id="286" r:id="rId53"/>
    <p:sldId id="303" r:id="rId54"/>
    <p:sldId id="320" r:id="rId55"/>
    <p:sldId id="270" r:id="rId56"/>
    <p:sldId id="287" r:id="rId57"/>
    <p:sldId id="304" r:id="rId58"/>
    <p:sldId id="321" r:id="rId59"/>
    <p:sldId id="271" r:id="rId60"/>
    <p:sldId id="288" r:id="rId61"/>
    <p:sldId id="305" r:id="rId62"/>
    <p:sldId id="322" r:id="rId63"/>
    <p:sldId id="272" r:id="rId64"/>
    <p:sldId id="289" r:id="rId65"/>
    <p:sldId id="306" r:id="rId66"/>
    <p:sldId id="323" r:id="rId67"/>
    <p:sldId id="273" r:id="rId68"/>
    <p:sldId id="290" r:id="rId69"/>
    <p:sldId id="307" r:id="rId70"/>
  </p:sldIdLst>
  <p:sldSz cx="9144000" cy="6858000" type="screen4x3"/>
  <p:notesSz cx="6858000" cy="9144000"/>
  <p:custDataLst>
    <p:tags r:id="rId71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A92AE-E6FA-4589-907A-EFA0C83C4C4D}" type="datetimeFigureOut">
              <a:rPr lang="fr-FR" smtClean="0"/>
              <a:t>13/12/2021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1AF02-61CE-4F6F-8E3E-8543A9FFC2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0721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A92AE-E6FA-4589-907A-EFA0C83C4C4D}" type="datetimeFigureOut">
              <a:rPr lang="fr-FR" smtClean="0"/>
              <a:t>13/12/2021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1AF02-61CE-4F6F-8E3E-8543A9FFC2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69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A92AE-E6FA-4589-907A-EFA0C83C4C4D}" type="datetimeFigureOut">
              <a:rPr lang="fr-FR" smtClean="0"/>
              <a:t>13/12/2021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1AF02-61CE-4F6F-8E3E-8543A9FFC2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8095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A92AE-E6FA-4589-907A-EFA0C83C4C4D}" type="datetimeFigureOut">
              <a:rPr lang="fr-FR" smtClean="0"/>
              <a:t>13/12/2021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1AF02-61CE-4F6F-8E3E-8543A9FFC2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9264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A92AE-E6FA-4589-907A-EFA0C83C4C4D}" type="datetimeFigureOut">
              <a:rPr lang="fr-FR" smtClean="0"/>
              <a:t>13/12/2021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1AF02-61CE-4F6F-8E3E-8543A9FFC2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2259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A92AE-E6FA-4589-907A-EFA0C83C4C4D}" type="datetimeFigureOut">
              <a:rPr lang="fr-FR" smtClean="0"/>
              <a:t>13/12/2021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1AF02-61CE-4F6F-8E3E-8543A9FFC2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681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A92AE-E6FA-4589-907A-EFA0C83C4C4D}" type="datetimeFigureOut">
              <a:rPr lang="fr-FR" smtClean="0"/>
              <a:t>13/12/2021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1AF02-61CE-4F6F-8E3E-8543A9FFC2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8913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A92AE-E6FA-4589-907A-EFA0C83C4C4D}" type="datetimeFigureOut">
              <a:rPr lang="fr-FR" smtClean="0"/>
              <a:t>13/12/2021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1AF02-61CE-4F6F-8E3E-8543A9FFC2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304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A92AE-E6FA-4589-907A-EFA0C83C4C4D}" type="datetimeFigureOut">
              <a:rPr lang="fr-FR" smtClean="0"/>
              <a:t>13/12/2021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1AF02-61CE-4F6F-8E3E-8543A9FFC2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7149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A92AE-E6FA-4589-907A-EFA0C83C4C4D}" type="datetimeFigureOut">
              <a:rPr lang="fr-FR" smtClean="0"/>
              <a:t>13/12/2021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1AF02-61CE-4F6F-8E3E-8543A9FFC2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7864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A92AE-E6FA-4589-907A-EFA0C83C4C4D}" type="datetimeFigureOut">
              <a:rPr lang="fr-FR" smtClean="0"/>
              <a:t>13/12/2021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1AF02-61CE-4F6F-8E3E-8543A9FFC2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860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A92AE-E6FA-4589-907A-EFA0C83C4C4D}" type="datetimeFigureOut">
              <a:rPr lang="fr-FR" smtClean="0"/>
              <a:t>13/12/2021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1AF02-61CE-4F6F-8E3E-8543A9FFC2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4114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slide" Target="slide22.xml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slide" Target="slide2.xml"/><Relationship Id="rId21" Type="http://schemas.openxmlformats.org/officeDocument/2006/relationships/slide" Target="slide38.xml"/><Relationship Id="rId34" Type="http://schemas.openxmlformats.org/officeDocument/2006/relationships/image" Target="../media/image17.png"/><Relationship Id="rId7" Type="http://schemas.openxmlformats.org/officeDocument/2006/relationships/slide" Target="slide10.xml"/><Relationship Id="rId12" Type="http://schemas.openxmlformats.org/officeDocument/2006/relationships/image" Target="../media/image6.png"/><Relationship Id="rId17" Type="http://schemas.openxmlformats.org/officeDocument/2006/relationships/slide" Target="slide30.xml"/><Relationship Id="rId25" Type="http://schemas.openxmlformats.org/officeDocument/2006/relationships/slide" Target="slide46.xml"/><Relationship Id="rId33" Type="http://schemas.openxmlformats.org/officeDocument/2006/relationships/slide" Target="slide62.xml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slide" Target="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slide" Target="slide18.xml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5" Type="http://schemas.openxmlformats.org/officeDocument/2006/relationships/slide" Target="slide6.xml"/><Relationship Id="rId15" Type="http://schemas.openxmlformats.org/officeDocument/2006/relationships/slide" Target="slide26.xml"/><Relationship Id="rId23" Type="http://schemas.openxmlformats.org/officeDocument/2006/relationships/slide" Target="slide42.xml"/><Relationship Id="rId28" Type="http://schemas.openxmlformats.org/officeDocument/2006/relationships/image" Target="../media/image14.png"/><Relationship Id="rId36" Type="http://schemas.openxmlformats.org/officeDocument/2006/relationships/image" Target="../media/image18.png"/><Relationship Id="rId10" Type="http://schemas.openxmlformats.org/officeDocument/2006/relationships/image" Target="../media/image5.png"/><Relationship Id="rId19" Type="http://schemas.openxmlformats.org/officeDocument/2006/relationships/slide" Target="slide34.xml"/><Relationship Id="rId31" Type="http://schemas.openxmlformats.org/officeDocument/2006/relationships/slide" Target="slide58.xml"/><Relationship Id="rId4" Type="http://schemas.openxmlformats.org/officeDocument/2006/relationships/image" Target="../media/image2.png"/><Relationship Id="rId9" Type="http://schemas.openxmlformats.org/officeDocument/2006/relationships/slide" Target="slide14.xml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slide" Target="slide50.xml"/><Relationship Id="rId30" Type="http://schemas.openxmlformats.org/officeDocument/2006/relationships/image" Target="../media/image15.png"/><Relationship Id="rId35" Type="http://schemas.openxmlformats.org/officeDocument/2006/relationships/slide" Target="slide6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32.png"/><Relationship Id="rId7" Type="http://schemas.openxmlformats.org/officeDocument/2006/relationships/image" Target="../media/image2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11" Type="http://schemas.openxmlformats.org/officeDocument/2006/relationships/image" Target="../media/image23.png"/><Relationship Id="rId5" Type="http://schemas.openxmlformats.org/officeDocument/2006/relationships/image" Target="../media/image33.png"/><Relationship Id="rId10" Type="http://schemas.openxmlformats.org/officeDocument/2006/relationships/slide" Target="slide13.xml"/><Relationship Id="rId4" Type="http://schemas.microsoft.com/office/2007/relationships/hdphoto" Target="../media/hdphoto3.wdp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37.png"/><Relationship Id="rId7" Type="http://schemas.openxmlformats.org/officeDocument/2006/relationships/image" Target="../media/image2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11" Type="http://schemas.openxmlformats.org/officeDocument/2006/relationships/image" Target="../media/image23.png"/><Relationship Id="rId5" Type="http://schemas.openxmlformats.org/officeDocument/2006/relationships/image" Target="../media/image38.png"/><Relationship Id="rId10" Type="http://schemas.openxmlformats.org/officeDocument/2006/relationships/slide" Target="slide17.xml"/><Relationship Id="rId4" Type="http://schemas.microsoft.com/office/2007/relationships/hdphoto" Target="../media/hdphoto4.wdp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42.png"/><Relationship Id="rId7" Type="http://schemas.openxmlformats.org/officeDocument/2006/relationships/image" Target="../media/image2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11" Type="http://schemas.openxmlformats.org/officeDocument/2006/relationships/image" Target="../media/image23.png"/><Relationship Id="rId5" Type="http://schemas.openxmlformats.org/officeDocument/2006/relationships/image" Target="../media/image43.png"/><Relationship Id="rId10" Type="http://schemas.openxmlformats.org/officeDocument/2006/relationships/slide" Target="slide21.xml"/><Relationship Id="rId4" Type="http://schemas.microsoft.com/office/2007/relationships/hdphoto" Target="../media/hdphoto5.wdp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slide" Target="slide5.xml"/><Relationship Id="rId4" Type="http://schemas.microsoft.com/office/2007/relationships/hdphoto" Target="../media/hdphoto1.wdp"/><Relationship Id="rId9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47.png"/><Relationship Id="rId7" Type="http://schemas.openxmlformats.org/officeDocument/2006/relationships/image" Target="../media/image2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11" Type="http://schemas.openxmlformats.org/officeDocument/2006/relationships/image" Target="../media/image23.png"/><Relationship Id="rId5" Type="http://schemas.openxmlformats.org/officeDocument/2006/relationships/image" Target="../media/image48.png"/><Relationship Id="rId10" Type="http://schemas.openxmlformats.org/officeDocument/2006/relationships/slide" Target="slide25.xml"/><Relationship Id="rId4" Type="http://schemas.microsoft.com/office/2007/relationships/hdphoto" Target="../media/hdphoto6.wdp"/><Relationship Id="rId9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image" Target="../media/image52.png"/><Relationship Id="rId7" Type="http://schemas.openxmlformats.org/officeDocument/2006/relationships/image" Target="../media/image2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7.xml"/><Relationship Id="rId11" Type="http://schemas.openxmlformats.org/officeDocument/2006/relationships/image" Target="../media/image23.png"/><Relationship Id="rId5" Type="http://schemas.openxmlformats.org/officeDocument/2006/relationships/image" Target="../media/image53.png"/><Relationship Id="rId10" Type="http://schemas.openxmlformats.org/officeDocument/2006/relationships/slide" Target="slide29.xml"/><Relationship Id="rId4" Type="http://schemas.microsoft.com/office/2007/relationships/hdphoto" Target="../media/hdphoto7.wdp"/><Relationship Id="rId9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image" Target="../media/image57.png"/><Relationship Id="rId7" Type="http://schemas.openxmlformats.org/officeDocument/2006/relationships/image" Target="../media/image2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1.xml"/><Relationship Id="rId11" Type="http://schemas.openxmlformats.org/officeDocument/2006/relationships/image" Target="../media/image23.png"/><Relationship Id="rId5" Type="http://schemas.openxmlformats.org/officeDocument/2006/relationships/image" Target="../media/image58.png"/><Relationship Id="rId10" Type="http://schemas.openxmlformats.org/officeDocument/2006/relationships/slide" Target="slide33.xml"/><Relationship Id="rId4" Type="http://schemas.microsoft.com/office/2007/relationships/hdphoto" Target="../media/hdphoto8.wdp"/><Relationship Id="rId9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3" Type="http://schemas.openxmlformats.org/officeDocument/2006/relationships/image" Target="../media/image62.png"/><Relationship Id="rId7" Type="http://schemas.openxmlformats.org/officeDocument/2006/relationships/image" Target="../media/image2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5.xml"/><Relationship Id="rId11" Type="http://schemas.openxmlformats.org/officeDocument/2006/relationships/image" Target="../media/image23.png"/><Relationship Id="rId5" Type="http://schemas.openxmlformats.org/officeDocument/2006/relationships/image" Target="../media/image63.png"/><Relationship Id="rId10" Type="http://schemas.openxmlformats.org/officeDocument/2006/relationships/slide" Target="slide37.xml"/><Relationship Id="rId4" Type="http://schemas.microsoft.com/office/2007/relationships/hdphoto" Target="../media/hdphoto9.wdp"/><Relationship Id="rId9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" Target="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" Target="slide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" Target="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7.png"/><Relationship Id="rId7" Type="http://schemas.openxmlformats.org/officeDocument/2006/relationships/slide" Target="slide40.xml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slide" Target="slide39.xml"/><Relationship Id="rId10" Type="http://schemas.openxmlformats.org/officeDocument/2006/relationships/image" Target="../media/image23.png"/><Relationship Id="rId4" Type="http://schemas.openxmlformats.org/officeDocument/2006/relationships/image" Target="../media/image68.png"/><Relationship Id="rId9" Type="http://schemas.openxmlformats.org/officeDocument/2006/relationships/slide" Target="slide4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" Target="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" Target="slide3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" Target="slide3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2.png"/><Relationship Id="rId7" Type="http://schemas.openxmlformats.org/officeDocument/2006/relationships/slide" Target="slide44.xml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slide" Target="slide43.xml"/><Relationship Id="rId10" Type="http://schemas.openxmlformats.org/officeDocument/2006/relationships/image" Target="../media/image23.png"/><Relationship Id="rId4" Type="http://schemas.openxmlformats.org/officeDocument/2006/relationships/image" Target="../media/image73.png"/><Relationship Id="rId9" Type="http://schemas.openxmlformats.org/officeDocument/2006/relationships/slide" Target="slide4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" Target="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" Target="slide4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" Target="slide4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3" Type="http://schemas.openxmlformats.org/officeDocument/2006/relationships/image" Target="../media/image77.png"/><Relationship Id="rId7" Type="http://schemas.openxmlformats.org/officeDocument/2006/relationships/image" Target="../media/image2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7.xml"/><Relationship Id="rId11" Type="http://schemas.openxmlformats.org/officeDocument/2006/relationships/image" Target="../media/image23.png"/><Relationship Id="rId5" Type="http://schemas.openxmlformats.org/officeDocument/2006/relationships/image" Target="../media/image79.png"/><Relationship Id="rId10" Type="http://schemas.openxmlformats.org/officeDocument/2006/relationships/slide" Target="slide49.xml"/><Relationship Id="rId4" Type="http://schemas.openxmlformats.org/officeDocument/2006/relationships/image" Target="../media/image78.png"/><Relationship Id="rId9" Type="http://schemas.openxmlformats.org/officeDocument/2006/relationships/image" Target="../media/image2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3" Type="http://schemas.openxmlformats.org/officeDocument/2006/relationships/image" Target="../media/image83.png"/><Relationship Id="rId7" Type="http://schemas.openxmlformats.org/officeDocument/2006/relationships/image" Target="../media/image2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1.xml"/><Relationship Id="rId11" Type="http://schemas.openxmlformats.org/officeDocument/2006/relationships/image" Target="../media/image23.png"/><Relationship Id="rId5" Type="http://schemas.openxmlformats.org/officeDocument/2006/relationships/image" Target="../media/image84.png"/><Relationship Id="rId10" Type="http://schemas.openxmlformats.org/officeDocument/2006/relationships/slide" Target="slide53.xml"/><Relationship Id="rId4" Type="http://schemas.microsoft.com/office/2007/relationships/hdphoto" Target="../media/hdphoto10.wdp"/><Relationship Id="rId9" Type="http://schemas.openxmlformats.org/officeDocument/2006/relationships/image" Target="../media/image2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" Target="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" Target="slide5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" Target="slide50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image" Target="../media/image88.png"/><Relationship Id="rId7" Type="http://schemas.openxmlformats.org/officeDocument/2006/relationships/image" Target="../media/image2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5.xml"/><Relationship Id="rId11" Type="http://schemas.openxmlformats.org/officeDocument/2006/relationships/image" Target="../media/image23.png"/><Relationship Id="rId5" Type="http://schemas.openxmlformats.org/officeDocument/2006/relationships/image" Target="../media/image89.png"/><Relationship Id="rId10" Type="http://schemas.openxmlformats.org/officeDocument/2006/relationships/slide" Target="slide57.xml"/><Relationship Id="rId4" Type="http://schemas.microsoft.com/office/2007/relationships/hdphoto" Target="../media/hdphoto11.wdp"/><Relationship Id="rId9" Type="http://schemas.openxmlformats.org/officeDocument/2006/relationships/image" Target="../media/image2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" Target="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" Target="slide5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" Target="slide54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60.xml"/><Relationship Id="rId3" Type="http://schemas.openxmlformats.org/officeDocument/2006/relationships/image" Target="../media/image93.png"/><Relationship Id="rId7" Type="http://schemas.openxmlformats.org/officeDocument/2006/relationships/image" Target="../media/image2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9.xml"/><Relationship Id="rId11" Type="http://schemas.openxmlformats.org/officeDocument/2006/relationships/image" Target="../media/image23.png"/><Relationship Id="rId5" Type="http://schemas.openxmlformats.org/officeDocument/2006/relationships/image" Target="../media/image94.png"/><Relationship Id="rId10" Type="http://schemas.openxmlformats.org/officeDocument/2006/relationships/slide" Target="slide61.xml"/><Relationship Id="rId4" Type="http://schemas.microsoft.com/office/2007/relationships/hdphoto" Target="../media/hdphoto12.wdp"/><Relationship Id="rId9" Type="http://schemas.openxmlformats.org/officeDocument/2006/relationships/image" Target="../media/image2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" Target="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27.png"/><Relationship Id="rId7" Type="http://schemas.openxmlformats.org/officeDocument/2006/relationships/image" Target="../media/image2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image" Target="../media/image23.png"/><Relationship Id="rId5" Type="http://schemas.openxmlformats.org/officeDocument/2006/relationships/image" Target="../media/image28.png"/><Relationship Id="rId10" Type="http://schemas.openxmlformats.org/officeDocument/2006/relationships/slide" Target="slide9.xml"/><Relationship Id="rId4" Type="http://schemas.microsoft.com/office/2007/relationships/hdphoto" Target="../media/hdphoto2.wdp"/><Relationship Id="rId9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" Target="slide58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" Target="slide5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" Target="slide64.xml"/><Relationship Id="rId3" Type="http://schemas.openxmlformats.org/officeDocument/2006/relationships/image" Target="../media/image98.png"/><Relationship Id="rId7" Type="http://schemas.openxmlformats.org/officeDocument/2006/relationships/image" Target="../media/image2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3.xml"/><Relationship Id="rId11" Type="http://schemas.openxmlformats.org/officeDocument/2006/relationships/image" Target="../media/image23.png"/><Relationship Id="rId5" Type="http://schemas.openxmlformats.org/officeDocument/2006/relationships/image" Target="../media/image99.png"/><Relationship Id="rId10" Type="http://schemas.openxmlformats.org/officeDocument/2006/relationships/slide" Target="slide65.xml"/><Relationship Id="rId4" Type="http://schemas.microsoft.com/office/2007/relationships/hdphoto" Target="../media/hdphoto14.wdp"/><Relationship Id="rId9" Type="http://schemas.openxmlformats.org/officeDocument/2006/relationships/image" Target="../media/image2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" Target="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" Target="slide62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slide" Target="slide6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slide" Target="slide68.xml"/><Relationship Id="rId3" Type="http://schemas.openxmlformats.org/officeDocument/2006/relationships/image" Target="../media/image103.png"/><Relationship Id="rId7" Type="http://schemas.openxmlformats.org/officeDocument/2006/relationships/image" Target="../media/image2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7.xml"/><Relationship Id="rId11" Type="http://schemas.openxmlformats.org/officeDocument/2006/relationships/image" Target="../media/image23.png"/><Relationship Id="rId5" Type="http://schemas.openxmlformats.org/officeDocument/2006/relationships/image" Target="../media/image104.png"/><Relationship Id="rId10" Type="http://schemas.openxmlformats.org/officeDocument/2006/relationships/slide" Target="slide69.xml"/><Relationship Id="rId4" Type="http://schemas.microsoft.com/office/2007/relationships/hdphoto" Target="../media/hdphoto16.wdp"/><Relationship Id="rId9" Type="http://schemas.openxmlformats.org/officeDocument/2006/relationships/image" Target="../media/image2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slide" Target="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" Target="slide66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" Target="slide6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6" b="74386"/>
          <a:stretch/>
        </p:blipFill>
        <p:spPr bwMode="auto">
          <a:xfrm>
            <a:off x="252413" y="188640"/>
            <a:ext cx="8639175" cy="1108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1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73204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2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552" y="1373204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3" name="Picture 5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600" y="1373204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4" name="Picture 6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648" y="1373204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5" name="Picture 7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696" y="1373204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6" name="Picture 8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746" y="1373204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7" name="Picture 9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52936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8" name="Picture 10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552" y="2852936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9" name="Picture 11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600" y="2852936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13" descr="https://www.agenda-2030.fr/IMG/svg/odd10.svg?161403668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3262" name="Picture 14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648" y="2852936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63" name="Picture 15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755" y="2852936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64" name="Picture 16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746" y="2852936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65" name="Picture 17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76" y="4365104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66" name="Picture 18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244" y="4365104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67" name="Picture 19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713" y="4365104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68" name="Picture 20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182" y="4365104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69" name="Picture 21">
            <a:hlinkClick r:id="rId35" action="ppaction://hlinksldjump"/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650" y="4365104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77908" y="5949280"/>
            <a:ext cx="85881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>
                <a:solidFill>
                  <a:schemeClr val="accent5">
                    <a:lumMod val="50000"/>
                  </a:schemeClr>
                </a:solidFill>
              </a:rPr>
              <a:t>Des images à confronter pour en parler.</a:t>
            </a:r>
            <a:endParaRPr lang="fr-FR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76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7068"/>
          <a:stretch/>
        </p:blipFill>
        <p:spPr bwMode="auto">
          <a:xfrm>
            <a:off x="171450" y="116632"/>
            <a:ext cx="8801100" cy="151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628800"/>
            <a:ext cx="8604000" cy="349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673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522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461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5027" y="5877272"/>
            <a:ext cx="78166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/>
              <a:t>Rembrandt </a:t>
            </a:r>
            <a:r>
              <a:rPr lang="fr-FR" dirty="0" err="1" smtClean="0"/>
              <a:t>Harmenszoon</a:t>
            </a:r>
            <a:r>
              <a:rPr lang="fr-FR" dirty="0" smtClean="0"/>
              <a:t> van Rijn (</a:t>
            </a:r>
            <a:r>
              <a:rPr lang="fr-FR" dirty="0" err="1" smtClean="0"/>
              <a:t>Leiden</a:t>
            </a:r>
            <a:r>
              <a:rPr lang="fr-FR" dirty="0" smtClean="0"/>
              <a:t>, 1606 - Amsterdam, 1669)</a:t>
            </a:r>
          </a:p>
          <a:p>
            <a:pPr algn="ctr"/>
            <a:r>
              <a:rPr lang="fr-FR" dirty="0" smtClean="0"/>
              <a:t>La Leçon d'anatomie du docteur </a:t>
            </a:r>
            <a:r>
              <a:rPr lang="fr-FR" dirty="0" err="1" smtClean="0"/>
              <a:t>Nicolaes</a:t>
            </a:r>
            <a:r>
              <a:rPr lang="fr-FR" dirty="0" smtClean="0"/>
              <a:t> </a:t>
            </a:r>
            <a:r>
              <a:rPr lang="fr-FR" dirty="0" err="1" smtClean="0"/>
              <a:t>Tulp</a:t>
            </a:r>
            <a:r>
              <a:rPr lang="fr-FR" dirty="0" smtClean="0"/>
              <a:t> (1632)</a:t>
            </a:r>
          </a:p>
          <a:p>
            <a:pPr algn="ctr"/>
            <a:r>
              <a:rPr lang="fr-FR" dirty="0" smtClean="0"/>
              <a:t>Huile sur toile, 169,5 x 216,5 cm, </a:t>
            </a:r>
            <a:r>
              <a:rPr lang="fr-FR" dirty="0" err="1" smtClean="0"/>
              <a:t>Mauritshuis</a:t>
            </a:r>
            <a:r>
              <a:rPr lang="fr-FR" dirty="0" smtClean="0"/>
              <a:t>, La Haye</a:t>
            </a:r>
            <a:endParaRPr lang="fr-FR" dirty="0"/>
          </a:p>
        </p:txBody>
      </p:sp>
      <p:pic>
        <p:nvPicPr>
          <p:cNvPr id="307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31" y="190500"/>
            <a:ext cx="7317538" cy="5686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52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13" y="190500"/>
            <a:ext cx="6505575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473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19075"/>
            <a:ext cx="8639175" cy="641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142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7126"/>
          <a:stretch/>
        </p:blipFill>
        <p:spPr bwMode="auto">
          <a:xfrm>
            <a:off x="157163" y="116632"/>
            <a:ext cx="8829675" cy="149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799"/>
            <a:ext cx="8604000" cy="3242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673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522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331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5027" y="5877272"/>
            <a:ext cx="78166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/>
              <a:t>Albert </a:t>
            </a:r>
            <a:r>
              <a:rPr lang="fr-FR" dirty="0" err="1" smtClean="0"/>
              <a:t>Anker</a:t>
            </a:r>
            <a:r>
              <a:rPr lang="fr-FR" dirty="0" smtClean="0"/>
              <a:t> (</a:t>
            </a:r>
            <a:r>
              <a:rPr lang="fr-FR" dirty="0" err="1" smtClean="0"/>
              <a:t>Ins</a:t>
            </a:r>
            <a:r>
              <a:rPr lang="fr-FR" dirty="0" smtClean="0"/>
              <a:t> (</a:t>
            </a:r>
            <a:r>
              <a:rPr lang="fr-FR" dirty="0" err="1" smtClean="0"/>
              <a:t>Switzerland</a:t>
            </a:r>
            <a:r>
              <a:rPr lang="fr-FR" dirty="0" smtClean="0"/>
              <a:t>), 1831 - </a:t>
            </a:r>
            <a:r>
              <a:rPr lang="fr-FR" dirty="0" err="1" smtClean="0"/>
              <a:t>Ins</a:t>
            </a:r>
            <a:r>
              <a:rPr lang="fr-FR" dirty="0" smtClean="0"/>
              <a:t>, 1910)</a:t>
            </a:r>
          </a:p>
          <a:p>
            <a:pPr algn="ctr"/>
            <a:r>
              <a:rPr lang="fr-FR" dirty="0" smtClean="0"/>
              <a:t>L'école en promenade (1872)</a:t>
            </a:r>
          </a:p>
          <a:p>
            <a:pPr algn="ctr"/>
            <a:r>
              <a:rPr lang="fr-FR" dirty="0" smtClean="0"/>
              <a:t>Huile sur toile, 90 × 150 cm, Collection Christoph Blocher</a:t>
            </a:r>
            <a:endParaRPr lang="fr-FR" dirty="0"/>
          </a:p>
        </p:txBody>
      </p:sp>
      <p:pic>
        <p:nvPicPr>
          <p:cNvPr id="4098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60648"/>
            <a:ext cx="8639175" cy="517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12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190500"/>
            <a:ext cx="645795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997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04788"/>
            <a:ext cx="8639175" cy="644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70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1718"/>
          <a:stretch/>
        </p:blipFill>
        <p:spPr bwMode="auto">
          <a:xfrm>
            <a:off x="147700" y="44624"/>
            <a:ext cx="8848601" cy="1576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8640959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673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522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58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geneve-int.ch/sites/default/files/styles/scale_2000/public/sites/cooperationinternationalegeneve.ch/files/02.bruegel-moissondp119115_0.jpg?itok=GI46Fapj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155575" y="2492896"/>
            <a:ext cx="376835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/>
              <a:t>Niki de Saint </a:t>
            </a:r>
            <a:r>
              <a:rPr lang="fr-FR" dirty="0" err="1" smtClean="0"/>
              <a:t>Phalle</a:t>
            </a:r>
            <a:r>
              <a:rPr lang="fr-FR" dirty="0" smtClean="0"/>
              <a:t> </a:t>
            </a:r>
          </a:p>
          <a:p>
            <a:pPr algn="ctr"/>
            <a:r>
              <a:rPr lang="fr-FR" dirty="0" smtClean="0"/>
              <a:t>(Neuilly/Seine, 1930 - La </a:t>
            </a:r>
            <a:r>
              <a:rPr lang="fr-FR" dirty="0" err="1" smtClean="0"/>
              <a:t>Jolla</a:t>
            </a:r>
            <a:r>
              <a:rPr lang="fr-FR" dirty="0" smtClean="0"/>
              <a:t>, 2002)</a:t>
            </a:r>
          </a:p>
          <a:p>
            <a:pPr algn="ctr"/>
            <a:r>
              <a:rPr lang="fr-FR" dirty="0" smtClean="0"/>
              <a:t>Dolorès </a:t>
            </a:r>
          </a:p>
          <a:p>
            <a:pPr algn="ctr"/>
            <a:r>
              <a:rPr lang="fr-FR" dirty="0" smtClean="0"/>
              <a:t>Sculpture 5,5 m, </a:t>
            </a:r>
          </a:p>
          <a:p>
            <a:pPr algn="ctr"/>
            <a:r>
              <a:rPr lang="fr-FR" dirty="0" smtClean="0"/>
              <a:t>polyester peint sur grillage, Sprengel Musée, Hanovre, Allemagne</a:t>
            </a:r>
            <a:endParaRPr lang="fr-FR" dirty="0"/>
          </a:p>
        </p:txBody>
      </p:sp>
      <p:pic>
        <p:nvPicPr>
          <p:cNvPr id="614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881" y="190500"/>
            <a:ext cx="4219575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369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422"/>
          <a:stretch/>
        </p:blipFill>
        <p:spPr bwMode="auto">
          <a:xfrm>
            <a:off x="80963" y="116632"/>
            <a:ext cx="8982075" cy="1587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4109"/>
            <a:ext cx="8640960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6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7" name="Picture 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673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8" name="Picture 6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522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76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190500"/>
            <a:ext cx="6600825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706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04788"/>
            <a:ext cx="8639175" cy="644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442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7392"/>
          <a:stretch/>
        </p:blipFill>
        <p:spPr bwMode="auto">
          <a:xfrm>
            <a:off x="142875" y="83816"/>
            <a:ext cx="8858250" cy="157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8640000" cy="257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673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522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95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5027" y="5877272"/>
            <a:ext cx="78166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/>
              <a:t>Jeff Wall (Vancouver, 1946 - ) </a:t>
            </a:r>
          </a:p>
          <a:p>
            <a:pPr algn="ctr"/>
            <a:r>
              <a:rPr lang="fr-FR" dirty="0" smtClean="0"/>
              <a:t>Le drainage (1989)</a:t>
            </a:r>
          </a:p>
          <a:p>
            <a:pPr algn="ctr"/>
            <a:r>
              <a:rPr lang="fr-FR" dirty="0" smtClean="0"/>
              <a:t>Transparent dans caisson lumineux, 229 x 290 cm</a:t>
            </a:r>
            <a:endParaRPr lang="fr-FR" dirty="0"/>
          </a:p>
        </p:txBody>
      </p:sp>
      <p:pic>
        <p:nvPicPr>
          <p:cNvPr id="5123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67" y="190500"/>
            <a:ext cx="7024266" cy="558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812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8" y="190500"/>
            <a:ext cx="6372225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533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04788"/>
            <a:ext cx="8639175" cy="644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95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3941"/>
          <a:stretch/>
        </p:blipFill>
        <p:spPr bwMode="auto">
          <a:xfrm>
            <a:off x="195263" y="116632"/>
            <a:ext cx="8753475" cy="150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71" y="1628800"/>
            <a:ext cx="8625209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673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522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894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1" y="5085184"/>
            <a:ext cx="864096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/>
              <a:t>Romuald </a:t>
            </a:r>
            <a:r>
              <a:rPr lang="fr-FR" dirty="0" err="1" smtClean="0"/>
              <a:t>Hazoumè</a:t>
            </a:r>
            <a:r>
              <a:rPr lang="fr-FR" dirty="0" smtClean="0"/>
              <a:t> (Porto-Novo, 1962 - )</a:t>
            </a:r>
          </a:p>
          <a:p>
            <a:pPr algn="ctr"/>
            <a:r>
              <a:rPr lang="fr-FR" dirty="0" err="1" smtClean="0"/>
              <a:t>Petrol</a:t>
            </a:r>
            <a:r>
              <a:rPr lang="fr-FR" dirty="0" smtClean="0"/>
              <a:t> Cargo (2012)</a:t>
            </a:r>
          </a:p>
          <a:p>
            <a:pPr algn="ctr"/>
            <a:r>
              <a:rPr lang="fr-FR" dirty="0" smtClean="0"/>
              <a:t>Mixed media installation, 120 x 450 x 180 cm</a:t>
            </a:r>
          </a:p>
          <a:p>
            <a:pPr algn="just"/>
            <a:r>
              <a:rPr lang="fr-FR" sz="1200" dirty="0" smtClean="0"/>
              <a:t>« A travers cette œuvre, Romuald </a:t>
            </a:r>
            <a:r>
              <a:rPr lang="fr-FR" sz="1200" dirty="0" err="1" smtClean="0"/>
              <a:t>Hazoumè</a:t>
            </a:r>
            <a:r>
              <a:rPr lang="fr-FR" sz="1200" dirty="0" smtClean="0"/>
              <a:t> présente les dangers d’une énergie hors de prix et peu fiable. Dans son pays natal, l’essence est acheminée clandestinement depuis l'étranger par des moyens extrêmement dangereux, comme cette moto. L'artiste a chargé le véhicule de bonbonnes en verre, un chargement précaire, qui semble prêt à tomber et exploser à tout moment, comme cela arrive au Bénin, où le trafic illégal d’essence fait d'innombrables victimes chaque année ».  </a:t>
            </a:r>
            <a:endParaRPr lang="fr-FR" dirty="0"/>
          </a:p>
        </p:txBody>
      </p:sp>
      <p:pic>
        <p:nvPicPr>
          <p:cNvPr id="717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34" y="116633"/>
            <a:ext cx="7415932" cy="494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408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190500"/>
            <a:ext cx="6448425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186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04788"/>
            <a:ext cx="8639175" cy="644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285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geneve-int.ch/sites/default/files/styles/scale_2000/public/sites/cooperationinternationalegeneve.ch/files/02.bruegel-moissondp119115_0.jpg?itok=GI46Fapj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7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430" y="190500"/>
            <a:ext cx="535305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5575" y="2492896"/>
            <a:ext cx="31922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/>
              <a:t>Bartolomé </a:t>
            </a:r>
            <a:r>
              <a:rPr lang="fr-FR" dirty="0" err="1" smtClean="0"/>
              <a:t>Esteban</a:t>
            </a:r>
            <a:r>
              <a:rPr lang="fr-FR" dirty="0" smtClean="0"/>
              <a:t> Murillo </a:t>
            </a:r>
          </a:p>
          <a:p>
            <a:pPr algn="ctr"/>
            <a:r>
              <a:rPr lang="fr-FR" dirty="0" smtClean="0"/>
              <a:t>(</a:t>
            </a:r>
            <a:r>
              <a:rPr lang="fr-FR" dirty="0" err="1" smtClean="0"/>
              <a:t>Seville</a:t>
            </a:r>
            <a:r>
              <a:rPr lang="fr-FR" dirty="0" smtClean="0"/>
              <a:t>, 1618 - </a:t>
            </a:r>
            <a:r>
              <a:rPr lang="fr-FR" dirty="0" err="1" smtClean="0"/>
              <a:t>Seville</a:t>
            </a:r>
            <a:r>
              <a:rPr lang="fr-FR" dirty="0" smtClean="0"/>
              <a:t>, 1682)</a:t>
            </a:r>
          </a:p>
          <a:p>
            <a:pPr algn="ctr"/>
            <a:r>
              <a:rPr lang="fr-FR" dirty="0" smtClean="0"/>
              <a:t>Le Jeune Mendiant </a:t>
            </a:r>
          </a:p>
          <a:p>
            <a:pPr algn="ctr"/>
            <a:r>
              <a:rPr lang="fr-FR" dirty="0" smtClean="0"/>
              <a:t>(vers 1645 - 1650)</a:t>
            </a:r>
          </a:p>
          <a:p>
            <a:pPr algn="ctr"/>
            <a:r>
              <a:rPr lang="fr-FR" dirty="0" smtClean="0"/>
              <a:t>Huile sur toile, 134 x 110 cm, Musée du Louvre, Paris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146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0991"/>
          <a:stretch/>
        </p:blipFill>
        <p:spPr bwMode="auto">
          <a:xfrm>
            <a:off x="161925" y="118864"/>
            <a:ext cx="8820150" cy="1515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00200"/>
            <a:ext cx="8568951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673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522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825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1" y="5541039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/>
              <a:t>Jean-Michel </a:t>
            </a:r>
            <a:r>
              <a:rPr lang="fr-FR" dirty="0" err="1" smtClean="0"/>
              <a:t>Basquiat</a:t>
            </a:r>
            <a:r>
              <a:rPr lang="fr-FR" dirty="0" smtClean="0"/>
              <a:t> (Brooklyn, 1960 - </a:t>
            </a:r>
            <a:r>
              <a:rPr lang="fr-FR" dirty="0" err="1" smtClean="0"/>
              <a:t>SoHo</a:t>
            </a:r>
            <a:r>
              <a:rPr lang="fr-FR" dirty="0" smtClean="0"/>
              <a:t>, 1988) </a:t>
            </a:r>
          </a:p>
          <a:p>
            <a:pPr algn="ctr"/>
            <a:r>
              <a:rPr lang="fr-FR" dirty="0" smtClean="0"/>
              <a:t>Vente aux enchères d'esclaves (1982)</a:t>
            </a:r>
          </a:p>
          <a:p>
            <a:pPr algn="ctr"/>
            <a:r>
              <a:rPr lang="fr-FR" dirty="0" smtClean="0"/>
              <a:t>Collage de papiers froissés, pastel gras et peinture acrylique sur toile, 183 x 305,5 cm, Musée national d'Art moderne, Centre Pompidou, Paris</a:t>
            </a:r>
            <a:endParaRPr lang="fr-FR" dirty="0"/>
          </a:p>
        </p:txBody>
      </p:sp>
      <p:pic>
        <p:nvPicPr>
          <p:cNvPr id="819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60648"/>
            <a:ext cx="8639175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292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190500"/>
            <a:ext cx="668655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690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04788"/>
            <a:ext cx="8639175" cy="644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146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212"/>
          <a:stretch/>
        </p:blipFill>
        <p:spPr bwMode="auto">
          <a:xfrm>
            <a:off x="200025" y="116633"/>
            <a:ext cx="8743950" cy="131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34" y="1412776"/>
            <a:ext cx="8620446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673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522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130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1" y="5541039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/>
              <a:t>Jean Tinguely (Fribourg, 1925 - Berne, 1991)</a:t>
            </a:r>
          </a:p>
          <a:p>
            <a:pPr algn="ctr"/>
            <a:r>
              <a:rPr lang="fr-FR" dirty="0" smtClean="0"/>
              <a:t>Méta-</a:t>
            </a:r>
            <a:r>
              <a:rPr lang="fr-FR" dirty="0" err="1" smtClean="0"/>
              <a:t>matic</a:t>
            </a:r>
            <a:r>
              <a:rPr lang="fr-FR" dirty="0" smtClean="0"/>
              <a:t> n° 1 (1959) </a:t>
            </a:r>
          </a:p>
          <a:p>
            <a:pPr algn="ctr"/>
            <a:r>
              <a:rPr lang="fr-FR" dirty="0" smtClean="0"/>
              <a:t>Métal, papier, crayon feutre, moteur, 96 x 85 x 44 cm, Musée national d'Art moderne, Centre Pompidou, Paris</a:t>
            </a:r>
            <a:endParaRPr lang="fr-FR" dirty="0"/>
          </a:p>
        </p:txBody>
      </p:sp>
      <p:pic>
        <p:nvPicPr>
          <p:cNvPr id="9218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1"/>
          <a:stretch/>
        </p:blipFill>
        <p:spPr bwMode="auto">
          <a:xfrm>
            <a:off x="1392287" y="260648"/>
            <a:ext cx="6359426" cy="5269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208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190500"/>
            <a:ext cx="653415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579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04788"/>
            <a:ext cx="8639175" cy="644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219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95342"/>
            <a:ext cx="8712968" cy="2039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64643"/>
            <a:ext cx="8636291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673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522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653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1" y="5157192"/>
            <a:ext cx="864096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err="1" smtClean="0"/>
              <a:t>Adel</a:t>
            </a:r>
            <a:r>
              <a:rPr lang="fr-FR" dirty="0" smtClean="0"/>
              <a:t> </a:t>
            </a:r>
            <a:r>
              <a:rPr lang="fr-FR" dirty="0" err="1" smtClean="0"/>
              <a:t>Abdessemed</a:t>
            </a:r>
            <a:r>
              <a:rPr lang="fr-FR" dirty="0" smtClean="0"/>
              <a:t> (Constantine, 1971 - )</a:t>
            </a:r>
          </a:p>
          <a:p>
            <a:pPr algn="ctr"/>
            <a:r>
              <a:rPr lang="fr-FR" dirty="0" smtClean="0"/>
              <a:t>Hope (2011 - 2012)</a:t>
            </a:r>
          </a:p>
          <a:p>
            <a:pPr algn="ctr"/>
            <a:r>
              <a:rPr lang="fr-FR" dirty="0" smtClean="0"/>
              <a:t>Barque, résine, 205.7 x 579,1 x 243,8 cm</a:t>
            </a:r>
          </a:p>
          <a:p>
            <a:r>
              <a:rPr lang="fr-FR" sz="1200" dirty="0" smtClean="0"/>
              <a:t>« Œuvre de l’artiste </a:t>
            </a:r>
            <a:r>
              <a:rPr lang="fr-FR" sz="1200" dirty="0" err="1" smtClean="0"/>
              <a:t>Adel</a:t>
            </a:r>
            <a:r>
              <a:rPr lang="fr-FR" sz="1200" dirty="0" smtClean="0"/>
              <a:t> </a:t>
            </a:r>
            <a:r>
              <a:rPr lang="fr-FR" sz="1200" dirty="0" err="1" smtClean="0"/>
              <a:t>Abdessemed</a:t>
            </a:r>
            <a:r>
              <a:rPr lang="fr-FR" sz="1200" dirty="0" smtClean="0"/>
              <a:t>, cette épave repêchée au large des côtes de Floride et chargée de sacs-poubelles remplis de résine est intitulée « Espoir », par allusion au célèbre tableau de </a:t>
            </a:r>
            <a:r>
              <a:rPr lang="fr-FR" sz="1200" dirty="0" err="1" smtClean="0"/>
              <a:t>Caspar</a:t>
            </a:r>
            <a:r>
              <a:rPr lang="fr-FR" sz="1200" dirty="0" smtClean="0"/>
              <a:t> David Friedrich, « Die </a:t>
            </a:r>
            <a:r>
              <a:rPr lang="fr-FR" sz="1200" dirty="0" err="1" smtClean="0"/>
              <a:t>Gescheiterte</a:t>
            </a:r>
            <a:r>
              <a:rPr lang="fr-FR" sz="1200" dirty="0" smtClean="0"/>
              <a:t> </a:t>
            </a:r>
            <a:r>
              <a:rPr lang="fr-FR" sz="1200" dirty="0" err="1" smtClean="0"/>
              <a:t>Hoffnung</a:t>
            </a:r>
            <a:r>
              <a:rPr lang="fr-FR" sz="1200" dirty="0" smtClean="0"/>
              <a:t> » (1823-1824), dont le titre exprime la notion d’espoir déçu. Les tragédies qui mettent fin aux périples de migrants désespérés partout dans le monde sont devenues des événements quotidiens ». Extrait d’</a:t>
            </a:r>
            <a:r>
              <a:rPr lang="fr-FR" sz="1200" dirty="0" err="1" smtClean="0"/>
              <a:t>Adel</a:t>
            </a:r>
            <a:r>
              <a:rPr lang="fr-FR" sz="1200" dirty="0" smtClean="0"/>
              <a:t> </a:t>
            </a:r>
            <a:r>
              <a:rPr lang="fr-FR" sz="1200" dirty="0" err="1" smtClean="0"/>
              <a:t>Abdessemed</a:t>
            </a:r>
            <a:r>
              <a:rPr lang="fr-FR" sz="1200" dirty="0" smtClean="0"/>
              <a:t> « Works, 1988–2015 », Koenig Books Ed.</a:t>
            </a:r>
            <a:endParaRPr lang="fr-FR" sz="1200" dirty="0"/>
          </a:p>
        </p:txBody>
      </p:sp>
      <p:pic>
        <p:nvPicPr>
          <p:cNvPr id="1024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62" y="139470"/>
            <a:ext cx="8316477" cy="495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90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190500"/>
            <a:ext cx="6543675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051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75" y="190500"/>
            <a:ext cx="649605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543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04788"/>
            <a:ext cx="8639175" cy="644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344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4" y="116632"/>
            <a:ext cx="8820472" cy="199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91" y="2110090"/>
            <a:ext cx="8586589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673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522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96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1" y="5818038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/>
              <a:t>Pieter Bruegel L’Ancien (Breda, ca. 1525 - Brussels, 1569)</a:t>
            </a:r>
          </a:p>
          <a:p>
            <a:pPr algn="ctr"/>
            <a:r>
              <a:rPr lang="fr-FR" dirty="0" smtClean="0"/>
              <a:t>La Tour de Babel (vers 1563)</a:t>
            </a:r>
          </a:p>
          <a:p>
            <a:pPr algn="ctr"/>
            <a:r>
              <a:rPr lang="fr-FR" dirty="0" smtClean="0"/>
              <a:t>Huile sur panneau de bois, 114 × 155 cm, </a:t>
            </a:r>
            <a:r>
              <a:rPr lang="fr-FR" dirty="0" err="1" smtClean="0"/>
              <a:t>Kunsthistorisches</a:t>
            </a:r>
            <a:r>
              <a:rPr lang="fr-FR" dirty="0" smtClean="0"/>
              <a:t> Museum, Vienne </a:t>
            </a:r>
            <a:endParaRPr lang="fr-FR" sz="1200" dirty="0"/>
          </a:p>
        </p:txBody>
      </p:sp>
      <p:pic>
        <p:nvPicPr>
          <p:cNvPr id="1126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05" y="190500"/>
            <a:ext cx="7583190" cy="5562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291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75" y="190500"/>
            <a:ext cx="649605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213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04788"/>
            <a:ext cx="8639175" cy="644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320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6" y="152337"/>
            <a:ext cx="2016224" cy="2000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59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690" y="232788"/>
            <a:ext cx="6563790" cy="1035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64" y="2194917"/>
            <a:ext cx="8545108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673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522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705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1" y="5818038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/>
              <a:t>Le Caravage (Milan, 1571 - Porto </a:t>
            </a:r>
            <a:r>
              <a:rPr lang="fr-FR" dirty="0" err="1" smtClean="0"/>
              <a:t>Ercole</a:t>
            </a:r>
            <a:r>
              <a:rPr lang="fr-FR" dirty="0" smtClean="0"/>
              <a:t>, 1610)</a:t>
            </a:r>
          </a:p>
          <a:p>
            <a:pPr algn="ctr"/>
            <a:r>
              <a:rPr lang="fr-FR" dirty="0" smtClean="0"/>
              <a:t>Bacchus (vers 1596)</a:t>
            </a:r>
          </a:p>
          <a:p>
            <a:pPr algn="ctr"/>
            <a:r>
              <a:rPr lang="fr-FR" dirty="0" smtClean="0"/>
              <a:t>Huile sur toile, 95 × 85 cm, Palais des Offices, Florence</a:t>
            </a:r>
            <a:endParaRPr lang="fr-FR" sz="1200" dirty="0"/>
          </a:p>
        </p:txBody>
      </p:sp>
      <p:pic>
        <p:nvPicPr>
          <p:cNvPr id="1229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511" y="144690"/>
            <a:ext cx="5012978" cy="569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323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90500"/>
            <a:ext cx="64770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608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19075"/>
            <a:ext cx="8639175" cy="641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386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04788"/>
            <a:ext cx="8639175" cy="644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159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51"/>
          <a:stretch/>
        </p:blipFill>
        <p:spPr bwMode="auto">
          <a:xfrm>
            <a:off x="209550" y="116632"/>
            <a:ext cx="8724900" cy="1296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58" y="1412775"/>
            <a:ext cx="8604000" cy="3224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673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522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734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1" y="5818038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/>
              <a:t>Giorgione (</a:t>
            </a:r>
            <a:r>
              <a:rPr lang="fr-FR" dirty="0" err="1" smtClean="0"/>
              <a:t>Castelfranco</a:t>
            </a:r>
            <a:r>
              <a:rPr lang="fr-FR" dirty="0" smtClean="0"/>
              <a:t>, vers 1477/1478 - Venise, 1510)</a:t>
            </a:r>
          </a:p>
          <a:p>
            <a:pPr algn="ctr"/>
            <a:r>
              <a:rPr lang="fr-FR" dirty="0" smtClean="0"/>
              <a:t>La Tempête (vers 1507)</a:t>
            </a:r>
          </a:p>
          <a:p>
            <a:pPr algn="ctr"/>
            <a:r>
              <a:rPr lang="fr-FR" dirty="0" smtClean="0"/>
              <a:t>Huile sur toile, (82 - 83) × 73 cm, Galerie de l'Académie, Venise</a:t>
            </a:r>
            <a:endParaRPr lang="fr-FR" sz="1200" dirty="0"/>
          </a:p>
        </p:txBody>
      </p:sp>
      <p:pic>
        <p:nvPicPr>
          <p:cNvPr id="1331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436" y="190500"/>
            <a:ext cx="5015129" cy="562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876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190500"/>
            <a:ext cx="664845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833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19075"/>
            <a:ext cx="8639175" cy="641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017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517"/>
          <a:stretch/>
        </p:blipFill>
        <p:spPr bwMode="auto">
          <a:xfrm>
            <a:off x="200025" y="80764"/>
            <a:ext cx="8743950" cy="1470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608559"/>
            <a:ext cx="8620447" cy="34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673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522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74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1" y="5818038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Damien </a:t>
            </a:r>
            <a:r>
              <a:rPr lang="en-US" dirty="0" err="1" smtClean="0"/>
              <a:t>Hirst</a:t>
            </a:r>
            <a:r>
              <a:rPr lang="en-US" dirty="0" smtClean="0"/>
              <a:t> (Bristol, 1965 - ) </a:t>
            </a:r>
          </a:p>
          <a:p>
            <a:pPr algn="ctr"/>
            <a:r>
              <a:rPr lang="en-US" dirty="0" smtClean="0"/>
              <a:t>The Physical Impossibility of Death in the Mind of Someone Living (1991)</a:t>
            </a:r>
          </a:p>
          <a:p>
            <a:pPr algn="ctr"/>
            <a:r>
              <a:rPr lang="en-US" dirty="0" err="1" smtClean="0"/>
              <a:t>Verre</a:t>
            </a:r>
            <a:r>
              <a:rPr lang="en-US" dirty="0" smtClean="0"/>
              <a:t>, </a:t>
            </a:r>
            <a:r>
              <a:rPr lang="en-US" dirty="0" err="1" smtClean="0"/>
              <a:t>acier</a:t>
            </a:r>
            <a:r>
              <a:rPr lang="en-US" dirty="0" smtClean="0"/>
              <a:t> </a:t>
            </a:r>
            <a:r>
              <a:rPr lang="en-US" dirty="0" err="1" smtClean="0"/>
              <a:t>peint</a:t>
            </a:r>
            <a:r>
              <a:rPr lang="en-US" dirty="0" smtClean="0"/>
              <a:t>, silicone, monofilament, </a:t>
            </a:r>
            <a:r>
              <a:rPr lang="en-US" dirty="0" err="1" smtClean="0"/>
              <a:t>requin</a:t>
            </a:r>
            <a:r>
              <a:rPr lang="en-US" dirty="0" smtClean="0"/>
              <a:t> et </a:t>
            </a:r>
            <a:r>
              <a:rPr lang="en-US" dirty="0" err="1" smtClean="0"/>
              <a:t>formol</a:t>
            </a:r>
            <a:r>
              <a:rPr lang="en-US" dirty="0" smtClean="0"/>
              <a:t>, 217 x 542 x 180 cm</a:t>
            </a:r>
            <a:endParaRPr lang="fr-FR" sz="1200" dirty="0"/>
          </a:p>
        </p:txBody>
      </p:sp>
      <p:pic>
        <p:nvPicPr>
          <p:cNvPr id="14338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13"/>
          <a:stretch/>
        </p:blipFill>
        <p:spPr bwMode="auto">
          <a:xfrm>
            <a:off x="428625" y="190500"/>
            <a:ext cx="8286750" cy="5517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950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38" y="190500"/>
            <a:ext cx="6486525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485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04788"/>
            <a:ext cx="8639175" cy="644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737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2189"/>
          <a:stretch/>
        </p:blipFill>
        <p:spPr bwMode="auto">
          <a:xfrm>
            <a:off x="116249" y="44624"/>
            <a:ext cx="8911503" cy="157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57" y="1584176"/>
            <a:ext cx="877623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673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522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165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1" y="5818038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/>
              <a:t>Henri Rousseau (Laval, 1844 - Paris, 1910)</a:t>
            </a:r>
          </a:p>
          <a:p>
            <a:pPr algn="ctr"/>
            <a:r>
              <a:rPr lang="fr-FR" dirty="0" smtClean="0"/>
              <a:t>Le lion, ayant faim, se jette sur l'antilope (1898-1905)</a:t>
            </a:r>
          </a:p>
          <a:p>
            <a:pPr algn="ctr"/>
            <a:r>
              <a:rPr lang="fr-FR" dirty="0" smtClean="0"/>
              <a:t>Huile sur toile, 200 x 301 cm, Fondation </a:t>
            </a:r>
            <a:r>
              <a:rPr lang="fr-FR" dirty="0" err="1" smtClean="0"/>
              <a:t>Beyeler</a:t>
            </a:r>
            <a:r>
              <a:rPr lang="fr-FR" dirty="0" smtClean="0"/>
              <a:t>, Riehen/Bâle, collection </a:t>
            </a:r>
            <a:r>
              <a:rPr lang="fr-FR" dirty="0" err="1" smtClean="0"/>
              <a:t>Beyeler</a:t>
            </a:r>
            <a:endParaRPr lang="fr-FR" sz="1200" dirty="0"/>
          </a:p>
        </p:txBody>
      </p:sp>
      <p:pic>
        <p:nvPicPr>
          <p:cNvPr id="1536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16632"/>
            <a:ext cx="8639175" cy="569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138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38"/>
          <a:stretch/>
        </p:blipFill>
        <p:spPr bwMode="auto">
          <a:xfrm>
            <a:off x="90488" y="44624"/>
            <a:ext cx="8963025" cy="154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8568952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673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522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501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90500"/>
            <a:ext cx="64770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102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19075"/>
            <a:ext cx="8639175" cy="641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6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988"/>
          <a:stretch/>
        </p:blipFill>
        <p:spPr bwMode="auto">
          <a:xfrm>
            <a:off x="176213" y="116632"/>
            <a:ext cx="8791575" cy="153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21" y="1628800"/>
            <a:ext cx="8644259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673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522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295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1" y="5818038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/>
              <a:t>Francisco de Goya (</a:t>
            </a:r>
            <a:r>
              <a:rPr lang="fr-FR" dirty="0" err="1" smtClean="0"/>
              <a:t>Fuendetodos</a:t>
            </a:r>
            <a:r>
              <a:rPr lang="fr-FR" dirty="0" smtClean="0"/>
              <a:t>, Espagne, 1746 – Bordeaux, 1828)</a:t>
            </a:r>
          </a:p>
          <a:p>
            <a:pPr algn="ctr"/>
            <a:r>
              <a:rPr lang="fr-FR" dirty="0" smtClean="0"/>
              <a:t>Duel au Gourdin ou la Rixe (1820 - 1823)</a:t>
            </a:r>
          </a:p>
          <a:p>
            <a:pPr algn="ctr"/>
            <a:r>
              <a:rPr lang="fr-FR" dirty="0" smtClean="0"/>
              <a:t>Méthode mixte sur peinture murale transférée à la toile, 125 x 261 cm, Musée du Prado</a:t>
            </a:r>
            <a:endParaRPr lang="fr-FR" sz="1200" dirty="0"/>
          </a:p>
        </p:txBody>
      </p:sp>
      <p:pic>
        <p:nvPicPr>
          <p:cNvPr id="1638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836712"/>
            <a:ext cx="8639175" cy="41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578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90500"/>
            <a:ext cx="657225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208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04788"/>
            <a:ext cx="8639175" cy="644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766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7899"/>
          <a:stretch/>
        </p:blipFill>
        <p:spPr bwMode="auto">
          <a:xfrm>
            <a:off x="190500" y="116632"/>
            <a:ext cx="8763000" cy="150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08" y="1620982"/>
            <a:ext cx="8557964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673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522" y="5665043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027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5013176"/>
            <a:ext cx="892899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/>
              <a:t>El </a:t>
            </a:r>
            <a:r>
              <a:rPr lang="fr-FR" dirty="0" err="1" smtClean="0"/>
              <a:t>Anatsui</a:t>
            </a:r>
            <a:r>
              <a:rPr lang="fr-FR" dirty="0" smtClean="0"/>
              <a:t> (</a:t>
            </a:r>
            <a:r>
              <a:rPr lang="fr-FR" dirty="0" err="1" smtClean="0"/>
              <a:t>Anyako</a:t>
            </a:r>
            <a:r>
              <a:rPr lang="fr-FR" dirty="0" smtClean="0"/>
              <a:t> (Ghana), 1944 - )</a:t>
            </a:r>
          </a:p>
          <a:p>
            <a:pPr algn="ctr"/>
            <a:r>
              <a:rPr lang="fr-FR" dirty="0" smtClean="0"/>
              <a:t>TSIATSIA - </a:t>
            </a:r>
            <a:r>
              <a:rPr lang="fr-FR" dirty="0" err="1" smtClean="0"/>
              <a:t>searching</a:t>
            </a:r>
            <a:r>
              <a:rPr lang="fr-FR" dirty="0" smtClean="0"/>
              <a:t> for </a:t>
            </a:r>
            <a:r>
              <a:rPr lang="fr-FR" dirty="0" err="1" smtClean="0"/>
              <a:t>connection</a:t>
            </a:r>
            <a:r>
              <a:rPr lang="fr-FR" dirty="0" smtClean="0"/>
              <a:t> (2013)</a:t>
            </a:r>
          </a:p>
          <a:p>
            <a:pPr algn="ctr"/>
            <a:r>
              <a:rPr lang="fr-FR" dirty="0" smtClean="0"/>
              <a:t>Aluminium (capsules de bouteille, plaques et tuiles) et fil de cuivre, 15,6 x 25 m</a:t>
            </a:r>
          </a:p>
          <a:p>
            <a:pPr algn="just"/>
            <a:r>
              <a:rPr lang="fr-FR" sz="1200" dirty="0" smtClean="0"/>
              <a:t>« Le Fruit d’un travail collectif, cette sculpture monumentale, intitulée « TSIATSIA – </a:t>
            </a:r>
            <a:r>
              <a:rPr lang="fr-FR" sz="1200" dirty="0" err="1" smtClean="0"/>
              <a:t>searching</a:t>
            </a:r>
            <a:r>
              <a:rPr lang="fr-FR" sz="1200" dirty="0" smtClean="0"/>
              <a:t> for </a:t>
            </a:r>
            <a:r>
              <a:rPr lang="fr-FR" sz="1200" dirty="0" err="1" smtClean="0"/>
              <a:t>connection</a:t>
            </a:r>
            <a:r>
              <a:rPr lang="fr-FR" sz="1200" dirty="0" smtClean="0"/>
              <a:t> » exprime une force et une solidarité immense. A partir de son atelier de </a:t>
            </a:r>
            <a:r>
              <a:rPr lang="fr-FR" sz="1200" dirty="0" err="1" smtClean="0"/>
              <a:t>Nsukka</a:t>
            </a:r>
            <a:r>
              <a:rPr lang="fr-FR" sz="1200" dirty="0" smtClean="0"/>
              <a:t>, au Nigeria, El </a:t>
            </a:r>
            <a:r>
              <a:rPr lang="fr-FR" sz="1200" dirty="0" err="1" smtClean="0"/>
              <a:t>Anatsui</a:t>
            </a:r>
            <a:r>
              <a:rPr lang="fr-FR" sz="1200" dirty="0" smtClean="0"/>
              <a:t> a coordonné les efforts d’une foule d’assistants chargés d’aplatir et de plier des milliers de capsules de bouteille avant de les assembler pour créer de véritables tapisseries métalliques. Ce matériau « pauvre » fait référence à l’histoire coloniale de l’Afrique occidentale, au commerce et à l’esclavage. Cette œuvre communautaire représente un puissant symbole d’espoir : en travaillant tous ensemble nous pouvons transformer nos détritus en objets de beauté ».</a:t>
            </a:r>
            <a:endParaRPr lang="fr-FR" sz="1000" dirty="0"/>
          </a:p>
        </p:txBody>
      </p:sp>
      <p:pic>
        <p:nvPicPr>
          <p:cNvPr id="1741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15" y="116632"/>
            <a:ext cx="7344370" cy="4898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838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75" y="190500"/>
            <a:ext cx="649605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943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04788"/>
            <a:ext cx="8639175" cy="644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239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27" y="116632"/>
            <a:ext cx="7816697" cy="575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5027" y="5877272"/>
            <a:ext cx="78166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/>
              <a:t>Pieter Bruegel l’Ancien (Breda, ca. 1525 - Brussels, 1569)</a:t>
            </a:r>
          </a:p>
          <a:p>
            <a:pPr algn="ctr"/>
            <a:r>
              <a:rPr lang="fr-FR" dirty="0" smtClean="0"/>
              <a:t>Les Moissonneurs (1565)</a:t>
            </a:r>
          </a:p>
          <a:p>
            <a:pPr algn="ctr"/>
            <a:r>
              <a:rPr lang="fr-FR" dirty="0" smtClean="0"/>
              <a:t>Huile sur panneau de bois, 119 x 162 cm, </a:t>
            </a:r>
            <a:r>
              <a:rPr lang="fr-FR" dirty="0" err="1" smtClean="0"/>
              <a:t>Metropolitan</a:t>
            </a:r>
            <a:r>
              <a:rPr lang="fr-FR" dirty="0" smtClean="0"/>
              <a:t> Museum of Art, New York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667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190500"/>
            <a:ext cx="653415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688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04788"/>
            <a:ext cx="8639175" cy="644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390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def1c5ee69ad7e8f3b38fe79f9d23d9efe0e5b5"/>
  <p:tag name="ARTICULATE_PROJECT_OPEN" val="0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880</Words>
  <Application>Microsoft Office PowerPoint</Application>
  <PresentationFormat>Affichage à l'écran (4:3)</PresentationFormat>
  <Paragraphs>59</Paragraphs>
  <Slides>69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69</vt:i4>
      </vt:variant>
    </vt:vector>
  </HeadingPairs>
  <TitlesOfParts>
    <vt:vector size="70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Men - IA27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27</cp:revision>
  <dcterms:created xsi:type="dcterms:W3CDTF">2021-12-13T12:09:07Z</dcterms:created>
  <dcterms:modified xsi:type="dcterms:W3CDTF">2021-12-13T18:19:31Z</dcterms:modified>
</cp:coreProperties>
</file>