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BF87-2DC6-4107-A974-FB06928ACB3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7B09-364F-4EF5-9A3B-7EFFD7F5751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Images œuvres</a:t>
            </a:r>
            <a:br>
              <a:rPr lang="fr-FR" dirty="0" smtClean="0"/>
            </a:br>
            <a:r>
              <a:rPr lang="fr-FR" dirty="0" smtClean="0"/>
              <a:t>culture anglophone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homas_Gainsborough_-_Mr_and_Mrs_Andre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19"/>
            <a:ext cx="9144000" cy="529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785px-Thomas_Gainsborough_-_Conversation_in_a_Park_(174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70"/>
            <a:ext cx="5961841" cy="6835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05413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0792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T01134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6434" y="126900"/>
            <a:ext cx="4799862" cy="673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ohn_Constable_The_Hay_W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132"/>
            <a:ext cx="9144000" cy="6304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_Baie_de_Weymouth_à_l'approche_de_l'orage_–_John_Constable_–_Musée_du_Louvre,_RF_39_–_Q27097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529"/>
            <a:ext cx="8659851" cy="6716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eorge_Stubbs_-_A_Lion_Attacking_a_Horse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59" y="0"/>
            <a:ext cx="8930104" cy="6842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histlejacket_by_George_Stubbs_ed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5" y="0"/>
            <a:ext cx="56652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02256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323" y="332656"/>
            <a:ext cx="9060677" cy="5963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699lpr_09b9633207be7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-5997"/>
            <a:ext cx="4039462" cy="6863997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he-toy-shop-1962.jpg!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49249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98-Despues-de-Montanas-y-Mar--1024x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9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illiam_Hogarth_-_The_Shrimp_Girl_-_WGA11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6388"/>
            <a:ext cx="5544615" cy="6721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he_Painter_and_His_Pug_by_William_Hoga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0356"/>
            <a:ext cx="5247185" cy="6847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03790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"/>
            <a:ext cx="86414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Stage LV interdisciplinarité\david-hockney-garrowby-hill-1390584620_o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758"/>
            <a:ext cx="9144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80913114701-david-hockney-portrait-of-an-artist-pool-with-two-figuresnumero-magazine-vente-chris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0530"/>
            <a:ext cx="9140500" cy="6487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916bdfe7ffa338775842bc82d924a6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642" t="17551" r="26494" b="16924"/>
          <a:stretch>
            <a:fillRect/>
          </a:stretch>
        </p:blipFill>
        <p:spPr>
          <a:xfrm>
            <a:off x="1215008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frican-Elephant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768752" cy="6853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00370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86230"/>
            <a:ext cx="8712968" cy="5439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-0538-00-000022-wp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0886" cy="634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</Words>
  <Application>Microsoft Office PowerPoint</Application>
  <PresentationFormat>Affichage à l'écran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Images œuvres culture anglophone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 - IA27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œuvres culture anglophone</dc:title>
  <dc:creator>Utilisateur</dc:creator>
  <cp:lastModifiedBy>Hewlett-Packard Company</cp:lastModifiedBy>
  <cp:revision>11</cp:revision>
  <dcterms:created xsi:type="dcterms:W3CDTF">2019-05-28T12:22:16Z</dcterms:created>
  <dcterms:modified xsi:type="dcterms:W3CDTF">2019-05-29T09:42:43Z</dcterms:modified>
</cp:coreProperties>
</file>