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5"/>
  </p:notesMasterIdLst>
  <p:sldIdLst>
    <p:sldId id="256" r:id="rId2"/>
    <p:sldId id="448" r:id="rId3"/>
    <p:sldId id="488" r:id="rId4"/>
    <p:sldId id="489" r:id="rId5"/>
    <p:sldId id="490" r:id="rId6"/>
    <p:sldId id="491" r:id="rId7"/>
    <p:sldId id="492" r:id="rId8"/>
    <p:sldId id="493" r:id="rId9"/>
    <p:sldId id="494" r:id="rId10"/>
    <p:sldId id="495" r:id="rId11"/>
    <p:sldId id="496" r:id="rId12"/>
    <p:sldId id="497" r:id="rId13"/>
    <p:sldId id="498"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431" r:id="rId35"/>
    <p:sldId id="432" r:id="rId36"/>
    <p:sldId id="433" r:id="rId37"/>
    <p:sldId id="434" r:id="rId38"/>
    <p:sldId id="435" r:id="rId39"/>
    <p:sldId id="436" r:id="rId40"/>
    <p:sldId id="437" r:id="rId41"/>
    <p:sldId id="438" r:id="rId42"/>
    <p:sldId id="439" r:id="rId43"/>
    <p:sldId id="440" r:id="rId44"/>
    <p:sldId id="279" r:id="rId45"/>
    <p:sldId id="278" r:id="rId46"/>
    <p:sldId id="280" r:id="rId47"/>
    <p:sldId id="281" r:id="rId48"/>
    <p:sldId id="282" r:id="rId49"/>
    <p:sldId id="283" r:id="rId50"/>
    <p:sldId id="284" r:id="rId51"/>
    <p:sldId id="285" r:id="rId52"/>
    <p:sldId id="400" r:id="rId53"/>
    <p:sldId id="286" r:id="rId54"/>
    <p:sldId id="441" r:id="rId55"/>
    <p:sldId id="442" r:id="rId56"/>
    <p:sldId id="353" r:id="rId57"/>
    <p:sldId id="359" r:id="rId58"/>
    <p:sldId id="358" r:id="rId59"/>
    <p:sldId id="357" r:id="rId60"/>
    <p:sldId id="356" r:id="rId61"/>
    <p:sldId id="355" r:id="rId62"/>
    <p:sldId id="354" r:id="rId63"/>
    <p:sldId id="371" r:id="rId64"/>
    <p:sldId id="360" r:id="rId65"/>
    <p:sldId id="362" r:id="rId66"/>
    <p:sldId id="363" r:id="rId67"/>
    <p:sldId id="364" r:id="rId68"/>
    <p:sldId id="365" r:id="rId69"/>
    <p:sldId id="366" r:id="rId70"/>
    <p:sldId id="367" r:id="rId71"/>
    <p:sldId id="368" r:id="rId72"/>
    <p:sldId id="369" r:id="rId73"/>
    <p:sldId id="370" r:id="rId74"/>
    <p:sldId id="443" r:id="rId75"/>
    <p:sldId id="444" r:id="rId76"/>
    <p:sldId id="447" r:id="rId77"/>
    <p:sldId id="445" r:id="rId78"/>
    <p:sldId id="446" r:id="rId79"/>
    <p:sldId id="287" r:id="rId80"/>
    <p:sldId id="288" r:id="rId81"/>
    <p:sldId id="289" r:id="rId82"/>
    <p:sldId id="290" r:id="rId83"/>
    <p:sldId id="291" r:id="rId84"/>
    <p:sldId id="292" r:id="rId85"/>
    <p:sldId id="293" r:id="rId86"/>
    <p:sldId id="294" r:id="rId87"/>
    <p:sldId id="295" r:id="rId88"/>
    <p:sldId id="296" r:id="rId89"/>
    <p:sldId id="297" r:id="rId90"/>
    <p:sldId id="298" r:id="rId91"/>
    <p:sldId id="299" r:id="rId92"/>
    <p:sldId id="300" r:id="rId93"/>
    <p:sldId id="301" r:id="rId94"/>
    <p:sldId id="302" r:id="rId95"/>
    <p:sldId id="303" r:id="rId96"/>
    <p:sldId id="304" r:id="rId97"/>
    <p:sldId id="372" r:id="rId98"/>
    <p:sldId id="373" r:id="rId99"/>
    <p:sldId id="374" r:id="rId100"/>
    <p:sldId id="375" r:id="rId101"/>
    <p:sldId id="428" r:id="rId102"/>
    <p:sldId id="430" r:id="rId103"/>
    <p:sldId id="429" r:id="rId104"/>
    <p:sldId id="305" r:id="rId105"/>
    <p:sldId id="306" r:id="rId106"/>
    <p:sldId id="307" r:id="rId107"/>
    <p:sldId id="308" r:id="rId108"/>
    <p:sldId id="309" r:id="rId109"/>
    <p:sldId id="310" r:id="rId110"/>
    <p:sldId id="311" r:id="rId111"/>
    <p:sldId id="312" r:id="rId112"/>
    <p:sldId id="313" r:id="rId113"/>
    <p:sldId id="314" r:id="rId114"/>
    <p:sldId id="315" r:id="rId115"/>
    <p:sldId id="316" r:id="rId116"/>
    <p:sldId id="317" r:id="rId117"/>
    <p:sldId id="318" r:id="rId118"/>
    <p:sldId id="319" r:id="rId119"/>
    <p:sldId id="320" r:id="rId120"/>
    <p:sldId id="321" r:id="rId121"/>
    <p:sldId id="322" r:id="rId122"/>
    <p:sldId id="323" r:id="rId123"/>
    <p:sldId id="324" r:id="rId124"/>
    <p:sldId id="325" r:id="rId125"/>
    <p:sldId id="326" r:id="rId126"/>
    <p:sldId id="327" r:id="rId127"/>
    <p:sldId id="328" r:id="rId128"/>
    <p:sldId id="329" r:id="rId129"/>
    <p:sldId id="330" r:id="rId130"/>
    <p:sldId id="331" r:id="rId131"/>
    <p:sldId id="332" r:id="rId132"/>
    <p:sldId id="333" r:id="rId133"/>
    <p:sldId id="334" r:id="rId134"/>
    <p:sldId id="335" r:id="rId135"/>
    <p:sldId id="336" r:id="rId136"/>
    <p:sldId id="341" r:id="rId137"/>
    <p:sldId id="342" r:id="rId138"/>
    <p:sldId id="339" r:id="rId139"/>
    <p:sldId id="343" r:id="rId140"/>
    <p:sldId id="337" r:id="rId141"/>
    <p:sldId id="338" r:id="rId142"/>
    <p:sldId id="340" r:id="rId143"/>
    <p:sldId id="344" r:id="rId144"/>
    <p:sldId id="345" r:id="rId145"/>
    <p:sldId id="346" r:id="rId146"/>
    <p:sldId id="347" r:id="rId147"/>
    <p:sldId id="348" r:id="rId148"/>
    <p:sldId id="349" r:id="rId149"/>
    <p:sldId id="350" r:id="rId150"/>
    <p:sldId id="351" r:id="rId151"/>
    <p:sldId id="386" r:id="rId152"/>
    <p:sldId id="387" r:id="rId153"/>
    <p:sldId id="388" r:id="rId154"/>
    <p:sldId id="389" r:id="rId155"/>
    <p:sldId id="390" r:id="rId156"/>
    <p:sldId id="391" r:id="rId157"/>
    <p:sldId id="392" r:id="rId158"/>
    <p:sldId id="393" r:id="rId159"/>
    <p:sldId id="394" r:id="rId160"/>
    <p:sldId id="449" r:id="rId161"/>
    <p:sldId id="401" r:id="rId162"/>
    <p:sldId id="395" r:id="rId163"/>
    <p:sldId id="396" r:id="rId164"/>
    <p:sldId id="397" r:id="rId165"/>
    <p:sldId id="398" r:id="rId166"/>
    <p:sldId id="399" r:id="rId167"/>
    <p:sldId id="352" r:id="rId168"/>
    <p:sldId id="455" r:id="rId169"/>
    <p:sldId id="457" r:id="rId170"/>
    <p:sldId id="458" r:id="rId171"/>
    <p:sldId id="459" r:id="rId172"/>
    <p:sldId id="460" r:id="rId173"/>
    <p:sldId id="461" r:id="rId174"/>
    <p:sldId id="451" r:id="rId175"/>
    <p:sldId id="452" r:id="rId176"/>
    <p:sldId id="453" r:id="rId177"/>
    <p:sldId id="454" r:id="rId178"/>
    <p:sldId id="462" r:id="rId179"/>
    <p:sldId id="463" r:id="rId180"/>
    <p:sldId id="464" r:id="rId181"/>
    <p:sldId id="465" r:id="rId182"/>
    <p:sldId id="466" r:id="rId183"/>
    <p:sldId id="467" r:id="rId184"/>
    <p:sldId id="468" r:id="rId185"/>
    <p:sldId id="469" r:id="rId186"/>
    <p:sldId id="470" r:id="rId187"/>
    <p:sldId id="471" r:id="rId188"/>
    <p:sldId id="472" r:id="rId189"/>
    <p:sldId id="473" r:id="rId190"/>
    <p:sldId id="474" r:id="rId191"/>
    <p:sldId id="475" r:id="rId192"/>
    <p:sldId id="476" r:id="rId193"/>
    <p:sldId id="477" r:id="rId194"/>
    <p:sldId id="478" r:id="rId195"/>
    <p:sldId id="479" r:id="rId196"/>
    <p:sldId id="480" r:id="rId197"/>
    <p:sldId id="481" r:id="rId198"/>
    <p:sldId id="482" r:id="rId199"/>
    <p:sldId id="483" r:id="rId200"/>
    <p:sldId id="484" r:id="rId201"/>
    <p:sldId id="485" r:id="rId202"/>
    <p:sldId id="486" r:id="rId203"/>
    <p:sldId id="487" r:id="rId204"/>
  </p:sldIdLst>
  <p:sldSz cx="9144000" cy="6858000" type="screen4x3"/>
  <p:notesSz cx="6797675" cy="9926638"/>
  <p:custDataLst>
    <p:tags r:id="rId206"/>
  </p:custDataLst>
  <p:defaultTextStyle>
    <a:defPPr>
      <a:defRPr lang="fr-F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593"/>
    <a:srgbClr val="FFFFFF"/>
    <a:srgbClr val="FFF6D9"/>
    <a:srgbClr val="FFEDB3"/>
    <a:srgbClr val="FFD347"/>
    <a:srgbClr val="FF3B3B"/>
    <a:srgbClr val="FF2D2D"/>
    <a:srgbClr val="BB1515"/>
    <a:srgbClr val="FD2B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579" autoAdjust="0"/>
  </p:normalViewPr>
  <p:slideViewPr>
    <p:cSldViewPr>
      <p:cViewPr>
        <p:scale>
          <a:sx n="66" d="100"/>
          <a:sy n="66" d="100"/>
        </p:scale>
        <p:origin x="-1494" y="-24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tags" Target="tags/tag1.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theme" Target="theme/theme1.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6C474359-8580-42EF-AF27-9AAA8EFD08CD}" type="datetimeFigureOut">
              <a:rPr lang="fr-FR"/>
              <a:pPr>
                <a:defRPr/>
              </a:pPr>
              <a:t>05/04/2022</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smtClean="0"/>
          </a:p>
        </p:txBody>
      </p:sp>
      <p:sp>
        <p:nvSpPr>
          <p:cNvPr id="5" name="Espace réservé des commentaires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pPr>
              <a:defRPr/>
            </a:pPr>
            <a:fld id="{6880CD3B-6277-4507-AFA7-FF06443D7502}" type="slidenum">
              <a:rPr lang="fr-FR"/>
              <a:pPr>
                <a:defRPr/>
              </a:pPr>
              <a:t>‹N°›</a:t>
            </a:fld>
            <a:endParaRPr lang="fr-FR"/>
          </a:p>
        </p:txBody>
      </p:sp>
    </p:spTree>
    <p:extLst>
      <p:ext uri="{BB962C8B-B14F-4D97-AF65-F5344CB8AC3E}">
        <p14:creationId xmlns:p14="http://schemas.microsoft.com/office/powerpoint/2010/main" val="17881291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375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6A511B7F-0A5E-4716-9320-D20FECB9CD4F}" type="slidenum">
              <a:rPr lang="fr-FR" smtClean="0"/>
              <a:pPr eaLnBrk="1" hangingPunct="1"/>
              <a:t>1</a:t>
            </a:fld>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457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C318BF7-3591-4BA8-8E54-C9750B879E57}" type="slidenum">
              <a:rPr lang="fr-FR" smtClean="0"/>
              <a:pPr eaLnBrk="1" hangingPunct="1"/>
              <a:t>20</a:t>
            </a:fld>
            <a:endParaRPr lang="fr-FR"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379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5341DA6-320F-4F11-AD7E-99764498E48A}" type="slidenum">
              <a:rPr lang="fr-FR" smtClean="0"/>
              <a:pPr eaLnBrk="1" hangingPunct="1"/>
              <a:t>110</a:t>
            </a:fld>
            <a:endParaRPr lang="fr-FR"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389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53F3A45-A6F1-4174-838F-1DE509E47622}" type="slidenum">
              <a:rPr lang="fr-FR" smtClean="0"/>
              <a:pPr eaLnBrk="1" hangingPunct="1"/>
              <a:t>111</a:t>
            </a:fld>
            <a:endParaRPr lang="fr-FR"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399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3296E8C-9D2D-452A-A545-14978B9601D6}" type="slidenum">
              <a:rPr lang="fr-FR" smtClean="0"/>
              <a:pPr eaLnBrk="1" hangingPunct="1"/>
              <a:t>112</a:t>
            </a:fld>
            <a:endParaRPr lang="fr-FR"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409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5B6ECE3-E098-488B-9486-8274CB5D38A1}" type="slidenum">
              <a:rPr lang="fr-FR" smtClean="0"/>
              <a:pPr eaLnBrk="1" hangingPunct="1"/>
              <a:t>113</a:t>
            </a:fld>
            <a:endParaRPr lang="fr-FR"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420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C142726-3AF1-4AA4-8005-828DEA7D6540}" type="slidenum">
              <a:rPr lang="fr-FR" smtClean="0"/>
              <a:pPr eaLnBrk="1" hangingPunct="1"/>
              <a:t>114</a:t>
            </a:fld>
            <a:endParaRPr lang="fr-FR"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430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78563BE-2DDC-40BE-9030-9F1E710EA462}" type="slidenum">
              <a:rPr lang="fr-FR" smtClean="0"/>
              <a:pPr eaLnBrk="1" hangingPunct="1"/>
              <a:t>115</a:t>
            </a:fld>
            <a:endParaRPr lang="fr-FR"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40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440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71F8D38-8731-4FFE-A043-A828E7CB4438}" type="slidenum">
              <a:rPr lang="fr-FR" smtClean="0"/>
              <a:pPr eaLnBrk="1" hangingPunct="1"/>
              <a:t>116</a:t>
            </a:fld>
            <a:endParaRPr lang="fr-FR"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450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6F2D095-1F7A-4522-BC28-BB2406839E46}" type="slidenum">
              <a:rPr lang="fr-FR" smtClean="0"/>
              <a:pPr eaLnBrk="1" hangingPunct="1"/>
              <a:t>117</a:t>
            </a:fld>
            <a:endParaRPr lang="fr-FR"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61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461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E7214FD-B5AD-4DA1-AAC3-80AA520CD06B}" type="slidenum">
              <a:rPr lang="fr-FR" smtClean="0"/>
              <a:pPr eaLnBrk="1" hangingPunct="1"/>
              <a:t>118</a:t>
            </a:fld>
            <a:endParaRPr lang="fr-FR"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471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CA89FF-9307-4973-B6DE-2CD57EB035C2}" type="slidenum">
              <a:rPr lang="fr-FR" smtClean="0"/>
              <a:pPr eaLnBrk="1" hangingPunct="1"/>
              <a:t>119</a:t>
            </a:fld>
            <a:endParaRPr 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467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1E204E5-465B-4459-BC28-66AE055B710D}" type="slidenum">
              <a:rPr lang="fr-FR" smtClean="0"/>
              <a:pPr eaLnBrk="1" hangingPunct="1"/>
              <a:t>21</a:t>
            </a:fld>
            <a:endParaRPr lang="fr-FR"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481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9B85A51-34F2-4BEC-AB7E-4D482C955AC5}" type="slidenum">
              <a:rPr lang="fr-FR" smtClean="0"/>
              <a:pPr eaLnBrk="1" hangingPunct="1"/>
              <a:t>120</a:t>
            </a:fld>
            <a:endParaRPr lang="fr-FR"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491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1152DE8-6953-43D0-A970-CE58303F97A1}" type="slidenum">
              <a:rPr lang="fr-FR" smtClean="0"/>
              <a:pPr eaLnBrk="1" hangingPunct="1"/>
              <a:t>121</a:t>
            </a:fld>
            <a:endParaRPr lang="fr-FR"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502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51AD6FB-CA2A-41C2-859F-62DF4CF72F85}" type="slidenum">
              <a:rPr lang="fr-FR" smtClean="0"/>
              <a:pPr eaLnBrk="1" hangingPunct="1"/>
              <a:t>122</a:t>
            </a:fld>
            <a:endParaRPr lang="fr-FR"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512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22C9B21-A879-4ABC-A462-34F5692C3421}" type="slidenum">
              <a:rPr lang="fr-FR" smtClean="0"/>
              <a:pPr eaLnBrk="1" hangingPunct="1"/>
              <a:t>123</a:t>
            </a:fld>
            <a:endParaRPr lang="fr-FR"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22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522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7A48CD4-21E0-4C0A-9BB2-2D47F6E639C2}" type="slidenum">
              <a:rPr lang="fr-FR" smtClean="0"/>
              <a:pPr eaLnBrk="1" hangingPunct="1"/>
              <a:t>124</a:t>
            </a:fld>
            <a:endParaRPr lang="fr-FR"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532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32C39EE-F6CC-4567-AF87-A41E77611C23}" type="slidenum">
              <a:rPr lang="fr-FR" smtClean="0"/>
              <a:pPr eaLnBrk="1" hangingPunct="1"/>
              <a:t>125</a:t>
            </a:fld>
            <a:endParaRPr lang="fr-FR"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43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543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CF99AA4-5AF8-4495-92C3-E108C460D464}" type="slidenum">
              <a:rPr lang="fr-FR" smtClean="0"/>
              <a:pPr eaLnBrk="1" hangingPunct="1"/>
              <a:t>126</a:t>
            </a:fld>
            <a:endParaRPr lang="fr-FR"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553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454739C-119D-4737-91CD-033DF576FC9C}" type="slidenum">
              <a:rPr lang="fr-FR" smtClean="0"/>
              <a:pPr eaLnBrk="1" hangingPunct="1"/>
              <a:t>127</a:t>
            </a:fld>
            <a:endParaRPr lang="fr-FR"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63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56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AE7F28C-31BD-4B99-BD36-BEED90BB9112}" type="slidenum">
              <a:rPr lang="fr-FR" smtClean="0"/>
              <a:pPr eaLnBrk="1" hangingPunct="1"/>
              <a:t>128</a:t>
            </a:fld>
            <a:endParaRPr lang="fr-FR"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573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A291EB6-ED73-48F0-8CF0-285EDA7B5FFC}" type="slidenum">
              <a:rPr lang="fr-FR" smtClean="0"/>
              <a:pPr eaLnBrk="1" hangingPunct="1"/>
              <a:t>129</a:t>
            </a:fld>
            <a:endParaRPr 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478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61A2B5C-0148-423C-B7ED-39245F32BF52}" type="slidenum">
              <a:rPr lang="fr-FR" smtClean="0"/>
              <a:pPr eaLnBrk="1" hangingPunct="1"/>
              <a:t>22</a:t>
            </a:fld>
            <a:endParaRPr lang="fr-FR"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584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5F6EE41-F71C-48B8-8CFF-3A6041A0EBA4}" type="slidenum">
              <a:rPr lang="fr-FR" smtClean="0"/>
              <a:pPr eaLnBrk="1" hangingPunct="1"/>
              <a:t>130</a:t>
            </a:fld>
            <a:endParaRPr lang="fr-FR"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594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C0658D2-FA17-4082-9512-94ED1B10502C}" type="slidenum">
              <a:rPr lang="fr-FR" smtClean="0"/>
              <a:pPr eaLnBrk="1" hangingPunct="1"/>
              <a:t>131</a:t>
            </a:fld>
            <a:endParaRPr lang="fr-FR"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04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604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1C3C69B-6E04-4DCC-BCEE-A929F3CAC808}" type="slidenum">
              <a:rPr lang="fr-FR" smtClean="0"/>
              <a:pPr eaLnBrk="1" hangingPunct="1"/>
              <a:t>132</a:t>
            </a:fld>
            <a:endParaRPr lang="fr-FR"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614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602B15B5-E4F4-488C-91AB-CD3FF9B29BB3}" type="slidenum">
              <a:rPr lang="fr-FR" smtClean="0"/>
              <a:pPr eaLnBrk="1" hangingPunct="1"/>
              <a:t>133</a:t>
            </a:fld>
            <a:endParaRPr lang="fr-FR"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24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625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070D841-C4D6-4949-9254-B5F03AA7C485}" type="slidenum">
              <a:rPr lang="fr-FR" smtClean="0"/>
              <a:pPr eaLnBrk="1" hangingPunct="1"/>
              <a:t>134</a:t>
            </a:fld>
            <a:endParaRPr lang="fr-FR"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635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5BB274C-AFB6-4CA3-82FF-CA0A20684532}" type="slidenum">
              <a:rPr lang="fr-FR" smtClean="0"/>
              <a:pPr eaLnBrk="1" hangingPunct="1"/>
              <a:t>135</a:t>
            </a:fld>
            <a:endParaRPr lang="fr-FR"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645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DEDB304-9DFC-4C9A-98D1-41E741F9D905}" type="slidenum">
              <a:rPr lang="fr-FR" smtClean="0"/>
              <a:pPr eaLnBrk="1" hangingPunct="1"/>
              <a:t>136</a:t>
            </a:fld>
            <a:endParaRPr lang="fr-FR"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655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4C27CD7-922D-4598-91C8-C72B5B3BE267}" type="slidenum">
              <a:rPr lang="fr-FR" smtClean="0"/>
              <a:pPr eaLnBrk="1" hangingPunct="1"/>
              <a:t>137</a:t>
            </a:fld>
            <a:endParaRPr lang="fr-FR"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65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665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39E3843-AEA7-4980-900A-B03B6B399467}" type="slidenum">
              <a:rPr lang="fr-FR" smtClean="0"/>
              <a:pPr eaLnBrk="1" hangingPunct="1"/>
              <a:t>138</a:t>
            </a:fld>
            <a:endParaRPr lang="fr-FR"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676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6397F758-3CF6-40E4-A770-C4E00E07B8C0}" type="slidenum">
              <a:rPr lang="fr-FR" smtClean="0"/>
              <a:pPr eaLnBrk="1" hangingPunct="1"/>
              <a:t>139</a:t>
            </a:fld>
            <a:endParaRPr 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488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E0EAA8EF-DC92-4AA2-83A3-6A31ADCEA43B}" type="slidenum">
              <a:rPr lang="fr-FR" smtClean="0"/>
              <a:pPr eaLnBrk="1" hangingPunct="1"/>
              <a:t>23</a:t>
            </a:fld>
            <a:endParaRPr lang="fr-FR"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686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D55B168-50FB-4B39-941B-66922D75CF24}" type="slidenum">
              <a:rPr lang="fr-FR" smtClean="0"/>
              <a:pPr eaLnBrk="1" hangingPunct="1"/>
              <a:t>140</a:t>
            </a:fld>
            <a:endParaRPr lang="fr-FR"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696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45B5B80-0567-4F38-AEA8-E251A0D79A4D}" type="slidenum">
              <a:rPr lang="fr-FR" smtClean="0"/>
              <a:pPr eaLnBrk="1" hangingPunct="1"/>
              <a:t>141</a:t>
            </a:fld>
            <a:endParaRPr lang="fr-FR"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06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706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929F19E-2494-4AE0-963F-DBDCA5EA0A86}" type="slidenum">
              <a:rPr lang="fr-FR" smtClean="0"/>
              <a:pPr eaLnBrk="1" hangingPunct="1"/>
              <a:t>142</a:t>
            </a:fld>
            <a:endParaRPr lang="fr-FR"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717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414EBC6-0D9E-49CF-A208-0B3232BAA853}" type="slidenum">
              <a:rPr lang="fr-FR" smtClean="0"/>
              <a:pPr eaLnBrk="1" hangingPunct="1"/>
              <a:t>143</a:t>
            </a:fld>
            <a:endParaRPr lang="fr-FR"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27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727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FEF090F-A72D-475B-A79B-7460F32627DB}" type="slidenum">
              <a:rPr lang="fr-FR" smtClean="0"/>
              <a:pPr eaLnBrk="1" hangingPunct="1"/>
              <a:t>144</a:t>
            </a:fld>
            <a:endParaRPr lang="fr-FR"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737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1E263F0-C730-4E99-88F9-978D317BE12E}" type="slidenum">
              <a:rPr lang="fr-FR" smtClean="0"/>
              <a:pPr eaLnBrk="1" hangingPunct="1"/>
              <a:t>145</a:t>
            </a:fld>
            <a:endParaRPr lang="fr-FR"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47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747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E89A80DC-DFAD-4A25-8A89-3418B1C70C6A}" type="slidenum">
              <a:rPr lang="fr-FR" smtClean="0"/>
              <a:pPr eaLnBrk="1" hangingPunct="1"/>
              <a:t>146</a:t>
            </a:fld>
            <a:endParaRPr lang="fr-FR"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758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AF71B9B-20AE-4101-88A8-DAC571AAF9DA}" type="slidenum">
              <a:rPr lang="fr-FR" smtClean="0"/>
              <a:pPr eaLnBrk="1" hangingPunct="1"/>
              <a:t>147</a:t>
            </a:fld>
            <a:endParaRPr lang="fr-FR"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68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768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C6C0FBA-410C-4B0C-B1C3-E0BF4C873A17}" type="slidenum">
              <a:rPr lang="fr-FR" smtClean="0"/>
              <a:pPr eaLnBrk="1" hangingPunct="1"/>
              <a:t>148</a:t>
            </a:fld>
            <a:endParaRPr lang="fr-FR"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778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6F5B63E3-E695-4B81-8CF1-EA2038E578C3}" type="slidenum">
              <a:rPr lang="fr-FR" smtClean="0"/>
              <a:pPr eaLnBrk="1" hangingPunct="1"/>
              <a:t>149</a:t>
            </a:fld>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498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EE23545-9E93-4A82-BC7F-9377C5ACABA0}" type="slidenum">
              <a:rPr lang="fr-FR" smtClean="0"/>
              <a:pPr eaLnBrk="1" hangingPunct="1"/>
              <a:t>24</a:t>
            </a:fld>
            <a:endParaRPr lang="fr-FR"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8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788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66438546-1ABD-4D7F-A972-779D46553FE0}" type="slidenum">
              <a:rPr lang="fr-FR" smtClean="0"/>
              <a:pPr eaLnBrk="1" hangingPunct="1"/>
              <a:t>150</a:t>
            </a:fld>
            <a:endParaRPr lang="fr-FR"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799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BAFB95F-56CE-483F-BEB9-2E11A4E6AD97}" type="slidenum">
              <a:rPr lang="fr-FR" smtClean="0"/>
              <a:pPr eaLnBrk="1" hangingPunct="1"/>
              <a:t>151</a:t>
            </a:fld>
            <a:endParaRPr lang="fr-FR"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09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809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9A7E4E7-CDC9-4E11-96F5-D52D19B67317}" type="slidenum">
              <a:rPr lang="fr-FR" smtClean="0"/>
              <a:pPr eaLnBrk="1" hangingPunct="1"/>
              <a:t>152</a:t>
            </a:fld>
            <a:endParaRPr lang="fr-FR"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819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A1BDC07-416F-40C9-BF1D-C777D0FA9617}" type="slidenum">
              <a:rPr lang="fr-FR" smtClean="0"/>
              <a:pPr eaLnBrk="1" hangingPunct="1"/>
              <a:t>153</a:t>
            </a:fld>
            <a:endParaRPr lang="fr-FR"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29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829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AF75085-484D-4F5C-8D54-45003230B779}" type="slidenum">
              <a:rPr lang="fr-FR" smtClean="0"/>
              <a:pPr eaLnBrk="1" hangingPunct="1"/>
              <a:t>154</a:t>
            </a:fld>
            <a:endParaRPr lang="fr-FR"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840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39146E6-F2BB-4EB4-B340-75D754B92620}" type="slidenum">
              <a:rPr lang="fr-FR" smtClean="0"/>
              <a:pPr eaLnBrk="1" hangingPunct="1"/>
              <a:t>155</a:t>
            </a:fld>
            <a:endParaRPr lang="fr-FR"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50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850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00B8200-723E-4B2B-BFA7-2A0FB085175D}" type="slidenum">
              <a:rPr lang="fr-FR" smtClean="0"/>
              <a:pPr eaLnBrk="1" hangingPunct="1"/>
              <a:t>156</a:t>
            </a:fld>
            <a:endParaRPr lang="fr-FR"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860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43F277A-91A2-453E-AB63-B6582A559146}" type="slidenum">
              <a:rPr lang="fr-FR" smtClean="0"/>
              <a:pPr eaLnBrk="1" hangingPunct="1"/>
              <a:t>157</a:t>
            </a:fld>
            <a:endParaRPr lang="fr-FR"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7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87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599F5E4-8680-4F81-B951-27A19AA98638}" type="slidenum">
              <a:rPr lang="fr-FR" smtClean="0"/>
              <a:pPr eaLnBrk="1" hangingPunct="1"/>
              <a:t>158</a:t>
            </a:fld>
            <a:endParaRPr lang="fr-FR"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881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5DAE9C1-0EB8-40F8-BB5A-46F9537E06A7}" type="slidenum">
              <a:rPr lang="fr-FR" smtClean="0"/>
              <a:pPr eaLnBrk="1" hangingPunct="1"/>
              <a:t>159</a:t>
            </a:fld>
            <a:endParaRPr 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508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8DA1007-55BD-434E-B62C-AABAF2292D3D}" type="slidenum">
              <a:rPr lang="fr-FR" smtClean="0"/>
              <a:pPr eaLnBrk="1" hangingPunct="1"/>
              <a:t>25</a:t>
            </a:fld>
            <a:endParaRPr lang="fr-FR"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891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B7C137E-F737-4550-AB06-47006F750077}" type="slidenum">
              <a:rPr lang="fr-FR" smtClean="0"/>
              <a:pPr eaLnBrk="1" hangingPunct="1"/>
              <a:t>160</a:t>
            </a:fld>
            <a:endParaRPr lang="fr-FR"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901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CFE73C9-3D94-4E95-B5BB-DDEB62C53D24}" type="slidenum">
              <a:rPr lang="fr-FR" smtClean="0"/>
              <a:pPr eaLnBrk="1" hangingPunct="1"/>
              <a:t>161</a:t>
            </a:fld>
            <a:endParaRPr lang="fr-FR"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11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911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B8D874F-E566-4687-A268-16891C7EBD3B}" type="slidenum">
              <a:rPr lang="fr-FR" smtClean="0"/>
              <a:pPr eaLnBrk="1" hangingPunct="1"/>
              <a:t>162</a:t>
            </a:fld>
            <a:endParaRPr lang="fr-FR"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921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4894444-3EB4-46C0-94B2-7D5E8285DFD1}" type="slidenum">
              <a:rPr lang="fr-FR" smtClean="0"/>
              <a:pPr eaLnBrk="1" hangingPunct="1"/>
              <a:t>163</a:t>
            </a:fld>
            <a:endParaRPr lang="fr-FR"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32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932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F2C383A-17CD-43D8-AFE8-5AEBC5E09E03}" type="slidenum">
              <a:rPr lang="fr-FR" smtClean="0"/>
              <a:pPr eaLnBrk="1" hangingPunct="1"/>
              <a:t>164</a:t>
            </a:fld>
            <a:endParaRPr lang="fr-FR"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94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4697FBA-4A40-4810-969D-DFD0D3065074}" type="slidenum">
              <a:rPr lang="fr-FR" smtClean="0"/>
              <a:pPr eaLnBrk="1" hangingPunct="1"/>
              <a:t>165</a:t>
            </a:fld>
            <a:endParaRPr lang="fr-FR"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52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952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826A0A1-259C-4477-B564-99C456B163F4}" type="slidenum">
              <a:rPr lang="fr-FR" smtClean="0"/>
              <a:pPr eaLnBrk="1" hangingPunct="1"/>
              <a:t>166</a:t>
            </a:fld>
            <a:endParaRPr lang="fr-FR"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962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F435EC2-86F9-4228-A9E5-855A149C7E33}" type="slidenum">
              <a:rPr lang="fr-FR" smtClean="0"/>
              <a:pPr eaLnBrk="1" hangingPunct="1"/>
              <a:t>167</a:t>
            </a:fld>
            <a:endParaRPr lang="fr-FR"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7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97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D6D61F9-9D26-4158-BA33-C80155034A60}" type="slidenum">
              <a:rPr lang="fr-FR" smtClean="0"/>
              <a:pPr eaLnBrk="1" hangingPunct="1"/>
              <a:t>168</a:t>
            </a:fld>
            <a:endParaRPr lang="fr-FR"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983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29AEAC3-B3D3-492D-A28E-520F1576A120}" type="slidenum">
              <a:rPr lang="fr-FR" smtClean="0"/>
              <a:pPr eaLnBrk="1" hangingPunct="1"/>
              <a:t>169</a:t>
            </a:fld>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519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7712B76-FEB3-486C-9F2B-99CFEA8B820D}" type="slidenum">
              <a:rPr lang="fr-FR" smtClean="0"/>
              <a:pPr eaLnBrk="1" hangingPunct="1"/>
              <a:t>26</a:t>
            </a:fld>
            <a:endParaRPr lang="fr-FR"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993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4138682-EBF1-4E12-A282-03525BDC2052}" type="slidenum">
              <a:rPr lang="fr-FR" smtClean="0"/>
              <a:pPr eaLnBrk="1" hangingPunct="1"/>
              <a:t>170</a:t>
            </a:fld>
            <a:endParaRPr lang="fr-FR"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003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AB68691-B43E-471D-9587-C680D2E53CF2}" type="slidenum">
              <a:rPr lang="fr-FR" smtClean="0"/>
              <a:pPr eaLnBrk="1" hangingPunct="1"/>
              <a:t>171</a:t>
            </a:fld>
            <a:endParaRPr lang="fr-FR"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14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014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CEF633F-4231-45A2-9C91-0430B6E07D6F}" type="slidenum">
              <a:rPr lang="fr-FR" smtClean="0"/>
              <a:pPr eaLnBrk="1" hangingPunct="1"/>
              <a:t>172</a:t>
            </a:fld>
            <a:endParaRPr lang="fr-FR"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024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3044DA9-B333-4D84-BF86-08C8FFAEC648}" type="slidenum">
              <a:rPr lang="fr-FR" smtClean="0"/>
              <a:pPr eaLnBrk="1" hangingPunct="1"/>
              <a:t>173</a:t>
            </a:fld>
            <a:endParaRPr lang="fr-FR"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34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034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D6127C8-7A6D-488E-975A-90FA66AC64EC}" type="slidenum">
              <a:rPr lang="fr-FR" smtClean="0"/>
              <a:pPr eaLnBrk="1" hangingPunct="1"/>
              <a:t>174</a:t>
            </a:fld>
            <a:endParaRPr lang="fr-FR"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044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B20451C-9FA9-4035-81D3-0C9635950FFA}" type="slidenum">
              <a:rPr lang="fr-FR" smtClean="0"/>
              <a:pPr eaLnBrk="1" hangingPunct="1"/>
              <a:t>175</a:t>
            </a:fld>
            <a:endParaRPr lang="fr-FR"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55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055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9CA8379-7C66-4038-A0F7-5B06B59372E5}" type="slidenum">
              <a:rPr lang="fr-FR" smtClean="0"/>
              <a:pPr eaLnBrk="1" hangingPunct="1"/>
              <a:t>176</a:t>
            </a:fld>
            <a:endParaRPr lang="fr-FR"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65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065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5682140-0E89-4845-8E87-7A90968CD719}" type="slidenum">
              <a:rPr lang="fr-FR" smtClean="0"/>
              <a:pPr eaLnBrk="1" hangingPunct="1"/>
              <a:t>177</a:t>
            </a:fld>
            <a:endParaRPr lang="fr-FR"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75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075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A09E399-77A6-420F-80F8-8E877C60793B}" type="slidenum">
              <a:rPr lang="fr-FR" smtClean="0"/>
              <a:pPr eaLnBrk="1" hangingPunct="1"/>
              <a:t>178</a:t>
            </a:fld>
            <a:endParaRPr lang="fr-FR"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085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785B3CF-07ED-43F7-9DFF-22E05F4EDFA5}" type="slidenum">
              <a:rPr lang="fr-FR" smtClean="0"/>
              <a:pPr eaLnBrk="1" hangingPunct="1"/>
              <a:t>179</a:t>
            </a:fld>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529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93DF4BF-374A-4117-B8EE-847B21B937EB}" type="slidenum">
              <a:rPr lang="fr-FR" smtClean="0"/>
              <a:pPr eaLnBrk="1" hangingPunct="1"/>
              <a:t>27</a:t>
            </a:fld>
            <a:endParaRPr lang="fr-FR"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096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ECB582CB-DCAB-455D-A6A4-C0985A380D88}" type="slidenum">
              <a:rPr lang="fr-FR" smtClean="0"/>
              <a:pPr eaLnBrk="1" hangingPunct="1"/>
              <a:t>180</a:t>
            </a:fld>
            <a:endParaRPr lang="fr-FR"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106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F944990-6803-4976-8BA8-285A045C2DD4}" type="slidenum">
              <a:rPr lang="fr-FR" smtClean="0"/>
              <a:pPr eaLnBrk="1" hangingPunct="1"/>
              <a:t>181</a:t>
            </a:fld>
            <a:endParaRPr lang="fr-FR"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16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116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CA49068-1AB4-41ED-86A6-846E7035E3FC}" type="slidenum">
              <a:rPr lang="fr-FR" smtClean="0"/>
              <a:pPr eaLnBrk="1" hangingPunct="1"/>
              <a:t>182</a:t>
            </a:fld>
            <a:endParaRPr lang="fr-FR"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2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126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163CC88-46A5-4A25-AF1A-3276E49E8BC2}" type="slidenum">
              <a:rPr lang="fr-FR" smtClean="0"/>
              <a:pPr eaLnBrk="1" hangingPunct="1"/>
              <a:t>187</a:t>
            </a:fld>
            <a:endParaRPr 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539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68B4BCC5-DE32-4FCB-9DAD-F57F98362931}" type="slidenum">
              <a:rPr lang="fr-FR" smtClean="0"/>
              <a:pPr eaLnBrk="1" hangingPunct="1"/>
              <a:t>28</a:t>
            </a:fld>
            <a:endParaRPr 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549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FFF8423-D7CC-4D13-A7AD-0BCD86C51D1A}" type="slidenum">
              <a:rPr lang="fr-FR" smtClean="0"/>
              <a:pPr eaLnBrk="1" hangingPunct="1"/>
              <a:t>29</a:t>
            </a:fld>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385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BF86EFD-215B-467F-9A86-28096785BB4C}" type="slidenum">
              <a:rPr lang="fr-FR" smtClean="0"/>
              <a:pPr eaLnBrk="1" hangingPunct="1"/>
              <a:t>2</a:t>
            </a:fld>
            <a:endParaRPr lang="fr-F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560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617B0603-20B1-4761-A32A-C9501AD90529}" type="slidenum">
              <a:rPr lang="fr-FR" smtClean="0"/>
              <a:pPr eaLnBrk="1" hangingPunct="1"/>
              <a:t>30</a:t>
            </a:fld>
            <a:endParaRPr lang="fr-F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570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17D8104-66D0-47D4-83EC-541CA6E47150}" type="slidenum">
              <a:rPr lang="fr-FR" smtClean="0"/>
              <a:pPr eaLnBrk="1" hangingPunct="1"/>
              <a:t>31</a:t>
            </a:fld>
            <a:endParaRPr lang="fr-F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580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477768F-C8DC-43AE-A8E6-A15F68D5C46F}" type="slidenum">
              <a:rPr lang="fr-FR" smtClean="0"/>
              <a:pPr eaLnBrk="1" hangingPunct="1"/>
              <a:t>32</a:t>
            </a:fld>
            <a:endParaRPr lang="fr-F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59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0DF599B-707D-4068-A695-5E77DD559758}" type="slidenum">
              <a:rPr lang="fr-FR" smtClean="0"/>
              <a:pPr eaLnBrk="1" hangingPunct="1"/>
              <a:t>33</a:t>
            </a:fld>
            <a:endParaRPr lang="fr-F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601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EC95E18-FF4F-4468-A27C-494381F15220}" type="slidenum">
              <a:rPr lang="fr-FR" smtClean="0"/>
              <a:pPr eaLnBrk="1" hangingPunct="1"/>
              <a:t>34</a:t>
            </a:fld>
            <a:endParaRPr lang="fr-F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611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44056DA-2D01-4812-A9E7-ECEE5561A677}" type="slidenum">
              <a:rPr lang="fr-FR" smtClean="0"/>
              <a:pPr eaLnBrk="1" hangingPunct="1"/>
              <a:t>35</a:t>
            </a:fld>
            <a:endParaRPr lang="fr-F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621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35FFB2E-94B8-4501-86DD-C792D8859DCC}" type="slidenum">
              <a:rPr lang="fr-FR" smtClean="0"/>
              <a:pPr eaLnBrk="1" hangingPunct="1"/>
              <a:t>36</a:t>
            </a:fld>
            <a:endParaRPr lang="fr-F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631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6143AD5-5237-4271-9C7F-0CD8CB3DFAED}" type="slidenum">
              <a:rPr lang="fr-FR" smtClean="0"/>
              <a:pPr eaLnBrk="1" hangingPunct="1"/>
              <a:t>37</a:t>
            </a:fld>
            <a:endParaRPr lang="fr-F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641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B493B01-D0E9-4BC0-9766-F81DC78C50FC}" type="slidenum">
              <a:rPr lang="fr-FR" smtClean="0"/>
              <a:pPr eaLnBrk="1" hangingPunct="1"/>
              <a:t>38</a:t>
            </a:fld>
            <a:endParaRPr lang="fr-F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652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B5984D5-4DF2-48DC-B087-1F3CB192B17C}" type="slidenum">
              <a:rPr lang="fr-FR" smtClean="0"/>
              <a:pPr eaLnBrk="1" hangingPunct="1"/>
              <a:t>39</a:t>
            </a:fld>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385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BF86EFD-215B-467F-9A86-28096785BB4C}" type="slidenum">
              <a:rPr lang="fr-FR" smtClean="0"/>
              <a:pPr eaLnBrk="1" hangingPunct="1"/>
              <a:t>3</a:t>
            </a:fld>
            <a:endParaRPr lang="fr-F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66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F87642E-35CB-4465-8AFC-0F6612ED1525}" type="slidenum">
              <a:rPr lang="fr-FR" smtClean="0"/>
              <a:pPr eaLnBrk="1" hangingPunct="1"/>
              <a:t>40</a:t>
            </a:fld>
            <a:endParaRPr lang="fr-F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672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64C274E2-139A-4E21-A8F1-B6432FBA5F43}" type="slidenum">
              <a:rPr lang="fr-FR" smtClean="0"/>
              <a:pPr eaLnBrk="1" hangingPunct="1"/>
              <a:t>41</a:t>
            </a:fld>
            <a:endParaRPr lang="fr-F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682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13E6BDA-C256-45A5-9656-F91D56AF9772}" type="slidenum">
              <a:rPr lang="fr-FR" smtClean="0"/>
              <a:pPr eaLnBrk="1" hangingPunct="1"/>
              <a:t>42</a:t>
            </a:fld>
            <a:endParaRPr lang="fr-F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69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7BF0E1E-906C-4637-A59F-E118E4963A3A}" type="slidenum">
              <a:rPr lang="fr-FR" smtClean="0"/>
              <a:pPr eaLnBrk="1" hangingPunct="1"/>
              <a:t>43</a:t>
            </a:fld>
            <a:endParaRPr lang="fr-F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703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923724F-D7FB-4AB9-B225-765679CB7948}" type="slidenum">
              <a:rPr lang="fr-FR" smtClean="0"/>
              <a:pPr eaLnBrk="1" hangingPunct="1"/>
              <a:t>44</a:t>
            </a:fld>
            <a:endParaRPr lang="fr-F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713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6A33A27-99FB-43E7-AE9A-EAEFBDEF0B50}" type="slidenum">
              <a:rPr lang="fr-FR" smtClean="0"/>
              <a:pPr eaLnBrk="1" hangingPunct="1"/>
              <a:t>45</a:t>
            </a:fld>
            <a:endParaRPr lang="fr-F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723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3A1E6B1-506D-4847-A47C-7ECA09E35C8B}" type="slidenum">
              <a:rPr lang="fr-FR" smtClean="0"/>
              <a:pPr eaLnBrk="1" hangingPunct="1"/>
              <a:t>46</a:t>
            </a:fld>
            <a:endParaRPr lang="fr-F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734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77B4887-C348-47BD-AE03-E8E551DC0C7B}" type="slidenum">
              <a:rPr lang="fr-FR" smtClean="0"/>
              <a:pPr eaLnBrk="1" hangingPunct="1"/>
              <a:t>47</a:t>
            </a:fld>
            <a:endParaRPr lang="fr-F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744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11A9047-0D3C-46B6-BF8E-136F3388F47B}" type="slidenum">
              <a:rPr lang="fr-FR" smtClean="0"/>
              <a:pPr eaLnBrk="1" hangingPunct="1"/>
              <a:t>48</a:t>
            </a:fld>
            <a:endParaRPr lang="fr-F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754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E00A51D-5181-4B4C-AFF0-BAA517F0B7CE}" type="slidenum">
              <a:rPr lang="fr-FR" smtClean="0"/>
              <a:pPr eaLnBrk="1" hangingPunct="1"/>
              <a:t>49</a:t>
            </a:fld>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396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D2131BF-4CE0-4069-8534-CFBC534E154F}" type="slidenum">
              <a:rPr lang="fr-FR" smtClean="0"/>
              <a:pPr eaLnBrk="1" hangingPunct="1"/>
              <a:t>14</a:t>
            </a:fld>
            <a:endParaRPr lang="fr-F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764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0E88C05-F374-4A8B-AF45-A81AD82EF339}" type="slidenum">
              <a:rPr lang="fr-FR" smtClean="0"/>
              <a:pPr eaLnBrk="1" hangingPunct="1"/>
              <a:t>50</a:t>
            </a:fld>
            <a:endParaRPr lang="fr-F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775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EB4C613-959D-4E3B-9A43-2288D40F6B60}" type="slidenum">
              <a:rPr lang="fr-FR" smtClean="0"/>
              <a:pPr eaLnBrk="1" hangingPunct="1"/>
              <a:t>51</a:t>
            </a:fld>
            <a:endParaRPr lang="fr-F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785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1A00C99-79B5-4621-BE77-6B42F383B34A}" type="slidenum">
              <a:rPr lang="fr-FR" smtClean="0"/>
              <a:pPr eaLnBrk="1" hangingPunct="1"/>
              <a:t>52</a:t>
            </a:fld>
            <a:endParaRPr lang="fr-F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795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AB606FF-8363-4684-9C51-208BB5F38B2F}" type="slidenum">
              <a:rPr lang="fr-FR" smtClean="0"/>
              <a:pPr eaLnBrk="1" hangingPunct="1"/>
              <a:t>53</a:t>
            </a:fld>
            <a:endParaRPr lang="fr-F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805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A3A81CE-A52D-409E-8638-BCA433C02F9B}" type="slidenum">
              <a:rPr lang="fr-FR" smtClean="0"/>
              <a:pPr eaLnBrk="1" hangingPunct="1"/>
              <a:t>54</a:t>
            </a:fld>
            <a:endParaRPr lang="fr-F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816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213E949-4CB2-47D2-BBEB-B992D9FAA4DE}" type="slidenum">
              <a:rPr lang="fr-FR" smtClean="0"/>
              <a:pPr eaLnBrk="1" hangingPunct="1"/>
              <a:t>55</a:t>
            </a:fld>
            <a:endParaRPr lang="fr-F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826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318D0E1-919A-44AF-A7D4-B538A4FD1561}" type="slidenum">
              <a:rPr lang="fr-FR" smtClean="0"/>
              <a:pPr eaLnBrk="1" hangingPunct="1"/>
              <a:t>56</a:t>
            </a:fld>
            <a:endParaRPr lang="fr-FR"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836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3C20CDB-AC8C-4285-AF44-FE9C1605B8AD}" type="slidenum">
              <a:rPr lang="fr-FR" smtClean="0"/>
              <a:pPr eaLnBrk="1" hangingPunct="1"/>
              <a:t>57</a:t>
            </a:fld>
            <a:endParaRPr lang="fr-FR"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846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48E48F5-EB19-4AD7-9365-60EDE2829FD7}" type="slidenum">
              <a:rPr lang="fr-FR" smtClean="0"/>
              <a:pPr eaLnBrk="1" hangingPunct="1"/>
              <a:t>58</a:t>
            </a:fld>
            <a:endParaRPr lang="fr-F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857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ECB1F23F-6DD8-4149-AC30-FBA03E8A1F54}" type="slidenum">
              <a:rPr lang="fr-FR" smtClean="0"/>
              <a:pPr eaLnBrk="1" hangingPunct="1"/>
              <a:t>59</a:t>
            </a:fld>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406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6221F09D-AA83-4DFC-8DF5-932404983959}" type="slidenum">
              <a:rPr lang="fr-FR" smtClean="0"/>
              <a:pPr eaLnBrk="1" hangingPunct="1"/>
              <a:t>15</a:t>
            </a:fld>
            <a:endParaRPr lang="fr-F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867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21DC98E-D8C7-4D3B-9331-90EDD13EDAC5}" type="slidenum">
              <a:rPr lang="fr-FR" smtClean="0"/>
              <a:pPr eaLnBrk="1" hangingPunct="1"/>
              <a:t>60</a:t>
            </a:fld>
            <a:endParaRPr lang="fr-FR"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877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34BB064-E49B-4E7D-BAA3-0D853211BC11}" type="slidenum">
              <a:rPr lang="fr-FR" smtClean="0"/>
              <a:pPr eaLnBrk="1" hangingPunct="1"/>
              <a:t>61</a:t>
            </a:fld>
            <a:endParaRPr lang="fr-FR"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887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888A48F-BA2E-4263-B0F0-0887E7FA4947}" type="slidenum">
              <a:rPr lang="fr-FR" smtClean="0"/>
              <a:pPr eaLnBrk="1" hangingPunct="1"/>
              <a:t>62</a:t>
            </a:fld>
            <a:endParaRPr lang="fr-FR"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897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B0B8FDA-E983-44D3-8A64-1CF092A04773}" type="slidenum">
              <a:rPr lang="fr-FR" smtClean="0"/>
              <a:pPr eaLnBrk="1" hangingPunct="1"/>
              <a:t>63</a:t>
            </a:fld>
            <a:endParaRPr lang="fr-FR"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908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6470C0A5-0DF3-4B40-A10F-0C1433D2FF68}" type="slidenum">
              <a:rPr lang="fr-FR" smtClean="0"/>
              <a:pPr eaLnBrk="1" hangingPunct="1"/>
              <a:t>64</a:t>
            </a:fld>
            <a:endParaRPr lang="fr-FR"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918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1E1F2D6-E746-4794-BD25-5ECD3076AED4}" type="slidenum">
              <a:rPr lang="fr-FR" smtClean="0"/>
              <a:pPr eaLnBrk="1" hangingPunct="1"/>
              <a:t>65</a:t>
            </a:fld>
            <a:endParaRPr lang="fr-FR"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928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F6FE256-8C87-457F-9DA9-788E82F77F4F}" type="slidenum">
              <a:rPr lang="fr-FR" smtClean="0"/>
              <a:pPr eaLnBrk="1" hangingPunct="1"/>
              <a:t>66</a:t>
            </a:fld>
            <a:endParaRPr lang="fr-FR"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938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221C014-9CE3-43FC-9A55-56A84783EA86}" type="slidenum">
              <a:rPr lang="fr-FR" smtClean="0"/>
              <a:pPr eaLnBrk="1" hangingPunct="1"/>
              <a:t>67</a:t>
            </a:fld>
            <a:endParaRPr lang="fr-FR"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949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7B5ADB3-6277-4257-8700-18660ABFE92A}" type="slidenum">
              <a:rPr lang="fr-FR" smtClean="0"/>
              <a:pPr eaLnBrk="1" hangingPunct="1"/>
              <a:t>68</a:t>
            </a:fld>
            <a:endParaRPr lang="fr-FR"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959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666B901-F576-4EDE-93AE-B1FC6C55B814}" type="slidenum">
              <a:rPr lang="fr-FR" smtClean="0"/>
              <a:pPr eaLnBrk="1" hangingPunct="1"/>
              <a:t>69</a:t>
            </a:fld>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416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B46CB3F-53D8-4726-BFFA-210A961C166A}" type="slidenum">
              <a:rPr lang="fr-FR" smtClean="0"/>
              <a:pPr eaLnBrk="1" hangingPunct="1"/>
              <a:t>16</a:t>
            </a:fld>
            <a:endParaRPr lang="fr-FR"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969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6DDA549A-D190-4E25-B33D-8ED11444440A}" type="slidenum">
              <a:rPr lang="fr-FR" smtClean="0"/>
              <a:pPr eaLnBrk="1" hangingPunct="1"/>
              <a:t>70</a:t>
            </a:fld>
            <a:endParaRPr lang="fr-FR"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979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A49BF47-422A-449A-A3C1-D5391F1C8BAD}" type="slidenum">
              <a:rPr lang="fr-FR" smtClean="0"/>
              <a:pPr eaLnBrk="1" hangingPunct="1"/>
              <a:t>71</a:t>
            </a:fld>
            <a:endParaRPr lang="fr-FR"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990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8B0FE22-CC61-475C-9693-637DD7123D62}" type="slidenum">
              <a:rPr lang="fr-FR" smtClean="0"/>
              <a:pPr eaLnBrk="1" hangingPunct="1"/>
              <a:t>72</a:t>
            </a:fld>
            <a:endParaRPr lang="fr-FR"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000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118D668-DEB1-402E-9427-090C9D78C0AF}" type="slidenum">
              <a:rPr lang="fr-FR" smtClean="0"/>
              <a:pPr eaLnBrk="1" hangingPunct="1"/>
              <a:t>73</a:t>
            </a:fld>
            <a:endParaRPr lang="fr-FR"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010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81750CE-29F9-4D68-BE03-04E166E70901}" type="slidenum">
              <a:rPr lang="fr-FR" smtClean="0"/>
              <a:pPr eaLnBrk="1" hangingPunct="1"/>
              <a:t>74</a:t>
            </a:fld>
            <a:endParaRPr lang="fr-FR"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020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98B395B-4E8E-4CF1-8A03-5FFB74E41BA9}" type="slidenum">
              <a:rPr lang="fr-FR" smtClean="0"/>
              <a:pPr eaLnBrk="1" hangingPunct="1"/>
              <a:t>75</a:t>
            </a:fld>
            <a:endParaRPr lang="fr-FR"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031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17DA493-D908-4C3A-AABE-23C9F47AD16D}" type="slidenum">
              <a:rPr lang="fr-FR" smtClean="0"/>
              <a:pPr eaLnBrk="1" hangingPunct="1"/>
              <a:t>76</a:t>
            </a:fld>
            <a:endParaRPr lang="fr-FR"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041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F16A428-5043-4478-82AD-86AC22E7B5C6}" type="slidenum">
              <a:rPr lang="fr-FR" smtClean="0"/>
              <a:pPr eaLnBrk="1" hangingPunct="1"/>
              <a:t>77</a:t>
            </a:fld>
            <a:endParaRPr lang="fr-FR"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051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596791D-7AC3-40EC-BD3C-07585DBC1219}" type="slidenum">
              <a:rPr lang="fr-FR" smtClean="0"/>
              <a:pPr eaLnBrk="1" hangingPunct="1"/>
              <a:t>78</a:t>
            </a:fld>
            <a:endParaRPr lang="fr-FR"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061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31643FD-3A83-46EB-B091-6598363E9828}" type="slidenum">
              <a:rPr lang="fr-FR" smtClean="0"/>
              <a:pPr eaLnBrk="1" hangingPunct="1"/>
              <a:t>79</a:t>
            </a:fld>
            <a:endParaRPr 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426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5E528FD-DC43-4BB5-8B62-235E8B306E81}" type="slidenum">
              <a:rPr lang="fr-FR" smtClean="0"/>
              <a:pPr eaLnBrk="1" hangingPunct="1"/>
              <a:t>17</a:t>
            </a:fld>
            <a:endParaRPr lang="fr-FR"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072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48214E6-572F-4CF7-A70C-7D8B3F909C4E}" type="slidenum">
              <a:rPr lang="fr-FR" smtClean="0"/>
              <a:pPr eaLnBrk="1" hangingPunct="1"/>
              <a:t>80</a:t>
            </a:fld>
            <a:endParaRPr lang="fr-FR"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082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34C4E0A-858D-4337-BD7D-2E0E90D85DC8}" type="slidenum">
              <a:rPr lang="fr-FR" smtClean="0"/>
              <a:pPr eaLnBrk="1" hangingPunct="1"/>
              <a:t>81</a:t>
            </a:fld>
            <a:endParaRPr lang="fr-FR"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092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DF583DE-DE5F-4E07-8EFE-A0BF9089651B}" type="slidenum">
              <a:rPr lang="fr-FR" smtClean="0"/>
              <a:pPr eaLnBrk="1" hangingPunct="1"/>
              <a:t>82</a:t>
            </a:fld>
            <a:endParaRPr lang="fr-FR"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102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BD76C2D-5B80-44F6-8942-0E0773DCDC4E}" type="slidenum">
              <a:rPr lang="fr-FR" smtClean="0"/>
              <a:pPr eaLnBrk="1" hangingPunct="1"/>
              <a:t>83</a:t>
            </a:fld>
            <a:endParaRPr lang="fr-FR"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12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113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3746655-0032-46E0-890F-DB998C88656E}" type="slidenum">
              <a:rPr lang="fr-FR" smtClean="0"/>
              <a:pPr eaLnBrk="1" hangingPunct="1"/>
              <a:t>84</a:t>
            </a:fld>
            <a:endParaRPr lang="fr-FR"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123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36CAA9A-5ED3-4998-A02D-338829631E60}" type="slidenum">
              <a:rPr lang="fr-FR" smtClean="0"/>
              <a:pPr eaLnBrk="1" hangingPunct="1"/>
              <a:t>85</a:t>
            </a:fld>
            <a:endParaRPr lang="fr-FR"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133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897534F-D109-417A-959E-791ADFF6E396}" type="slidenum">
              <a:rPr lang="fr-FR" smtClean="0"/>
              <a:pPr eaLnBrk="1" hangingPunct="1"/>
              <a:t>86</a:t>
            </a:fld>
            <a:endParaRPr lang="fr-FR"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143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35EBBDA-4345-4009-981B-D446AC2B631C}" type="slidenum">
              <a:rPr lang="fr-FR" smtClean="0"/>
              <a:pPr eaLnBrk="1" hangingPunct="1"/>
              <a:t>87</a:t>
            </a:fld>
            <a:endParaRPr lang="fr-FR"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153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6C9A13E-A7B9-418B-91E6-1578D7F2C876}" type="slidenum">
              <a:rPr lang="fr-FR" smtClean="0"/>
              <a:pPr eaLnBrk="1" hangingPunct="1"/>
              <a:t>88</a:t>
            </a:fld>
            <a:endParaRPr lang="fr-FR"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164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E57EDB4-2329-452D-B265-905EBA691357}" type="slidenum">
              <a:rPr lang="fr-FR" smtClean="0"/>
              <a:pPr eaLnBrk="1" hangingPunct="1"/>
              <a:t>89</a:t>
            </a:fld>
            <a:endParaRPr 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437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96FD755-FA4F-41C5-9882-508607E4E403}" type="slidenum">
              <a:rPr lang="fr-FR" smtClean="0"/>
              <a:pPr eaLnBrk="1" hangingPunct="1"/>
              <a:t>18</a:t>
            </a:fld>
            <a:endParaRPr lang="fr-FR"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174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C7B9EBF-6773-4E9D-9636-13396693ABE3}" type="slidenum">
              <a:rPr lang="fr-FR" smtClean="0"/>
              <a:pPr eaLnBrk="1" hangingPunct="1"/>
              <a:t>90</a:t>
            </a:fld>
            <a:endParaRPr lang="fr-FR"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184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BBCE1E2-A407-41A0-A7FF-71D457AF5DA3}" type="slidenum">
              <a:rPr lang="fr-FR" smtClean="0"/>
              <a:pPr eaLnBrk="1" hangingPunct="1"/>
              <a:t>91</a:t>
            </a:fld>
            <a:endParaRPr lang="fr-FR"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194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1BA8C05-E470-451E-949B-E9EB2554B9A1}" type="slidenum">
              <a:rPr lang="fr-FR" smtClean="0"/>
              <a:pPr eaLnBrk="1" hangingPunct="1"/>
              <a:t>92</a:t>
            </a:fld>
            <a:endParaRPr lang="fr-FR"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205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76C6B94-D85C-4CDA-B67F-86AF077139C9}" type="slidenum">
              <a:rPr lang="fr-FR" smtClean="0"/>
              <a:pPr eaLnBrk="1" hangingPunct="1"/>
              <a:t>93</a:t>
            </a:fld>
            <a:endParaRPr lang="fr-FR"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15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215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E51051B8-70FD-46CB-863F-32D86FB5AC73}" type="slidenum">
              <a:rPr lang="fr-FR" smtClean="0"/>
              <a:pPr eaLnBrk="1" hangingPunct="1"/>
              <a:t>94</a:t>
            </a:fld>
            <a:endParaRPr lang="fr-FR"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225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9C1D64D-FED4-4463-B0FD-69A54DD1C68D}" type="slidenum">
              <a:rPr lang="fr-FR" smtClean="0"/>
              <a:pPr eaLnBrk="1" hangingPunct="1"/>
              <a:t>95</a:t>
            </a:fld>
            <a:endParaRPr lang="fr-FR"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35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235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0A8605F-CBFC-4DF1-85CC-B21B60EF80C0}" type="slidenum">
              <a:rPr lang="fr-FR" smtClean="0"/>
              <a:pPr eaLnBrk="1" hangingPunct="1"/>
              <a:t>96</a:t>
            </a:fld>
            <a:endParaRPr lang="fr-FR"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246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FF37D2A-DFAF-4CBC-871E-D2FDAB43F890}" type="slidenum">
              <a:rPr lang="fr-FR" smtClean="0"/>
              <a:pPr eaLnBrk="1" hangingPunct="1"/>
              <a:t>97</a:t>
            </a:fld>
            <a:endParaRPr lang="fr-FR"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256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6263E98-6F2D-456C-BAC6-F91ED146795B}" type="slidenum">
              <a:rPr lang="fr-FR" smtClean="0"/>
              <a:pPr eaLnBrk="1" hangingPunct="1"/>
              <a:t>98</a:t>
            </a:fld>
            <a:endParaRPr lang="fr-FR"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266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E1CA874-3BF1-4D24-A801-CD4BB876040D}" type="slidenum">
              <a:rPr lang="fr-FR" smtClean="0"/>
              <a:pPr eaLnBrk="1" hangingPunct="1"/>
              <a:t>99</a:t>
            </a:fld>
            <a:endParaRPr 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447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4F5FA5C-FE58-47C3-B535-7BA7CBE9E1C9}" type="slidenum">
              <a:rPr lang="fr-FR" smtClean="0"/>
              <a:pPr eaLnBrk="1" hangingPunct="1"/>
              <a:t>19</a:t>
            </a:fld>
            <a:endParaRPr lang="fr-FR"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6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276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E943378A-E065-4882-BFBC-4E7879037373}" type="slidenum">
              <a:rPr lang="fr-FR" smtClean="0"/>
              <a:pPr eaLnBrk="1" hangingPunct="1"/>
              <a:t>100</a:t>
            </a:fld>
            <a:endParaRPr lang="fr-FR"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287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E0337C94-6210-4EAC-8FDD-A033EEABF1C9}" type="slidenum">
              <a:rPr lang="fr-FR" smtClean="0"/>
              <a:pPr eaLnBrk="1" hangingPunct="1"/>
              <a:t>101</a:t>
            </a:fld>
            <a:endParaRPr lang="fr-FR"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97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297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E5C95E5E-3EB4-4C8E-8748-58CC9B612DFA}" type="slidenum">
              <a:rPr lang="fr-FR" smtClean="0"/>
              <a:pPr eaLnBrk="1" hangingPunct="1"/>
              <a:t>102</a:t>
            </a:fld>
            <a:endParaRPr lang="fr-FR"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307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2D0F948-BDF6-42EF-9EB9-15B08930B57C}" type="slidenum">
              <a:rPr lang="fr-FR" smtClean="0"/>
              <a:pPr eaLnBrk="1" hangingPunct="1"/>
              <a:t>103</a:t>
            </a:fld>
            <a:endParaRPr lang="fr-FR"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17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317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752AD24-0FD5-4DC7-94A7-710A582525E7}" type="slidenum">
              <a:rPr lang="fr-FR" smtClean="0"/>
              <a:pPr eaLnBrk="1" hangingPunct="1"/>
              <a:t>104</a:t>
            </a:fld>
            <a:endParaRPr lang="fr-FR"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328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1C8F01B-B90D-4C26-AE71-60021407D333}" type="slidenum">
              <a:rPr lang="fr-FR" smtClean="0"/>
              <a:pPr eaLnBrk="1" hangingPunct="1"/>
              <a:t>105</a:t>
            </a:fld>
            <a:endParaRPr lang="fr-FR"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38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338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E27C5B1-D286-4A4F-AE22-B5C25A281649}" type="slidenum">
              <a:rPr lang="fr-FR" smtClean="0"/>
              <a:pPr eaLnBrk="1" hangingPunct="1"/>
              <a:t>106</a:t>
            </a:fld>
            <a:endParaRPr lang="fr-FR"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348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4BCAA47-DB44-4CBD-B80B-BD23C4D5A4AE}" type="slidenum">
              <a:rPr lang="fr-FR" smtClean="0"/>
              <a:pPr eaLnBrk="1" hangingPunct="1"/>
              <a:t>107</a:t>
            </a:fld>
            <a:endParaRPr lang="fr-FR"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358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90DC55E-D065-4790-AC8F-A22BB7AD024D}" type="slidenum">
              <a:rPr lang="fr-FR" smtClean="0"/>
              <a:pPr eaLnBrk="1" hangingPunct="1"/>
              <a:t>108</a:t>
            </a:fld>
            <a:endParaRPr lang="fr-FR"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68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369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C861F39-2D07-4D01-9AED-64F50E216ECC}" type="slidenum">
              <a:rPr lang="fr-FR" smtClean="0"/>
              <a:pPr eaLnBrk="1" hangingPunct="1"/>
              <a:t>109</a:t>
            </a:fld>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5F148EDC-DFC8-4D1B-A815-080372A43257}" type="datetimeFigureOut">
              <a:rPr lang="fr-FR"/>
              <a:pPr>
                <a:defRPr/>
              </a:pPr>
              <a:t>05/04/2022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55395CF-72AA-4DD5-98DD-94A7B9661ACB}" type="slidenum">
              <a:rPr lang="fr-FR"/>
              <a:pPr>
                <a:defRPr/>
              </a:pPr>
              <a:t>‹N°›</a:t>
            </a:fld>
            <a:endParaRPr lang="fr-FR"/>
          </a:p>
        </p:txBody>
      </p:sp>
    </p:spTree>
    <p:extLst>
      <p:ext uri="{BB962C8B-B14F-4D97-AF65-F5344CB8AC3E}">
        <p14:creationId xmlns:p14="http://schemas.microsoft.com/office/powerpoint/2010/main" val="42596257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692B0315-42AA-4625-81F4-7D454592AC71}" type="datetimeFigureOut">
              <a:rPr lang="fr-FR"/>
              <a:pPr>
                <a:defRPr/>
              </a:pPr>
              <a:t>05/04/2022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5CF7779-55F6-4057-8B38-737C0D6BE127}" type="slidenum">
              <a:rPr lang="fr-FR"/>
              <a:pPr>
                <a:defRPr/>
              </a:pPr>
              <a:t>‹N°›</a:t>
            </a:fld>
            <a:endParaRPr lang="fr-FR"/>
          </a:p>
        </p:txBody>
      </p:sp>
    </p:spTree>
    <p:extLst>
      <p:ext uri="{BB962C8B-B14F-4D97-AF65-F5344CB8AC3E}">
        <p14:creationId xmlns:p14="http://schemas.microsoft.com/office/powerpoint/2010/main" val="2854442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2B8F624F-C05E-40DA-9522-083DF210AB04}" type="datetimeFigureOut">
              <a:rPr lang="fr-FR"/>
              <a:pPr>
                <a:defRPr/>
              </a:pPr>
              <a:t>05/04/2022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7BFE99EB-08D2-4447-82B4-81C033217712}" type="slidenum">
              <a:rPr lang="fr-FR"/>
              <a:pPr>
                <a:defRPr/>
              </a:pPr>
              <a:t>‹N°›</a:t>
            </a:fld>
            <a:endParaRPr lang="fr-FR"/>
          </a:p>
        </p:txBody>
      </p:sp>
    </p:spTree>
    <p:extLst>
      <p:ext uri="{BB962C8B-B14F-4D97-AF65-F5344CB8AC3E}">
        <p14:creationId xmlns:p14="http://schemas.microsoft.com/office/powerpoint/2010/main" val="4111646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AE8CEEC4-2E57-496B-8CED-042EC783350A}" type="datetimeFigureOut">
              <a:rPr lang="fr-FR"/>
              <a:pPr>
                <a:defRPr/>
              </a:pPr>
              <a:t>05/04/2022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D61A4CB-356E-4F6E-805A-7F2AC76DE2C3}" type="slidenum">
              <a:rPr lang="fr-FR"/>
              <a:pPr>
                <a:defRPr/>
              </a:pPr>
              <a:t>‹N°›</a:t>
            </a:fld>
            <a:endParaRPr lang="fr-FR"/>
          </a:p>
        </p:txBody>
      </p:sp>
    </p:spTree>
    <p:extLst>
      <p:ext uri="{BB962C8B-B14F-4D97-AF65-F5344CB8AC3E}">
        <p14:creationId xmlns:p14="http://schemas.microsoft.com/office/powerpoint/2010/main" val="164221344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92C95435-19CE-4B4B-9446-3543ED8EAAC9}" type="datetimeFigureOut">
              <a:rPr lang="fr-FR"/>
              <a:pPr>
                <a:defRPr/>
              </a:pPr>
              <a:t>05/04/2022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C4CE068C-6E4D-4303-9970-6228A93FF20C}" type="slidenum">
              <a:rPr lang="fr-FR"/>
              <a:pPr>
                <a:defRPr/>
              </a:pPr>
              <a:t>‹N°›</a:t>
            </a:fld>
            <a:endParaRPr lang="fr-FR"/>
          </a:p>
        </p:txBody>
      </p:sp>
    </p:spTree>
    <p:extLst>
      <p:ext uri="{BB962C8B-B14F-4D97-AF65-F5344CB8AC3E}">
        <p14:creationId xmlns:p14="http://schemas.microsoft.com/office/powerpoint/2010/main" val="68892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1DB9C13C-329F-4917-9AA0-B6863C52212C}" type="datetimeFigureOut">
              <a:rPr lang="fr-FR"/>
              <a:pPr>
                <a:defRPr/>
              </a:pPr>
              <a:t>05/04/2022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8FB0BCC4-F67C-4BB2-BF38-76B101437614}" type="slidenum">
              <a:rPr lang="fr-FR"/>
              <a:pPr>
                <a:defRPr/>
              </a:pPr>
              <a:t>‹N°›</a:t>
            </a:fld>
            <a:endParaRPr lang="fr-FR"/>
          </a:p>
        </p:txBody>
      </p:sp>
    </p:spTree>
    <p:extLst>
      <p:ext uri="{BB962C8B-B14F-4D97-AF65-F5344CB8AC3E}">
        <p14:creationId xmlns:p14="http://schemas.microsoft.com/office/powerpoint/2010/main" val="785704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59545A5F-A189-40F1-B981-1F45DA0FDC50}" type="datetimeFigureOut">
              <a:rPr lang="fr-FR"/>
              <a:pPr>
                <a:defRPr/>
              </a:pPr>
              <a:t>05/04/2022</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B46EC262-E251-448B-970E-BFF8DA195D94}" type="slidenum">
              <a:rPr lang="fr-FR"/>
              <a:pPr>
                <a:defRPr/>
              </a:pPr>
              <a:t>‹N°›</a:t>
            </a:fld>
            <a:endParaRPr lang="fr-FR"/>
          </a:p>
        </p:txBody>
      </p:sp>
    </p:spTree>
    <p:extLst>
      <p:ext uri="{BB962C8B-B14F-4D97-AF65-F5344CB8AC3E}">
        <p14:creationId xmlns:p14="http://schemas.microsoft.com/office/powerpoint/2010/main" val="2067650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EFEC0D43-7854-4547-9B91-6392EE9DE304}" type="datetimeFigureOut">
              <a:rPr lang="fr-FR"/>
              <a:pPr>
                <a:defRPr/>
              </a:pPr>
              <a:t>05/04/2022</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4D51176F-1FB6-4399-BF19-FAFF3165A335}" type="slidenum">
              <a:rPr lang="fr-FR"/>
              <a:pPr>
                <a:defRPr/>
              </a:pPr>
              <a:t>‹N°›</a:t>
            </a:fld>
            <a:endParaRPr lang="fr-FR"/>
          </a:p>
        </p:txBody>
      </p:sp>
    </p:spTree>
    <p:extLst>
      <p:ext uri="{BB962C8B-B14F-4D97-AF65-F5344CB8AC3E}">
        <p14:creationId xmlns:p14="http://schemas.microsoft.com/office/powerpoint/2010/main" val="2907473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FAEDFC8B-BBFF-4FAB-AC3C-49D8380BC2A7}" type="datetimeFigureOut">
              <a:rPr lang="fr-FR"/>
              <a:pPr>
                <a:defRPr/>
              </a:pPr>
              <a:t>05/04/2022</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005C8949-C3A9-4F21-9880-C0B32D7CF202}" type="slidenum">
              <a:rPr lang="fr-FR"/>
              <a:pPr>
                <a:defRPr/>
              </a:pPr>
              <a:t>‹N°›</a:t>
            </a:fld>
            <a:endParaRPr lang="fr-FR"/>
          </a:p>
        </p:txBody>
      </p:sp>
    </p:spTree>
    <p:extLst>
      <p:ext uri="{BB962C8B-B14F-4D97-AF65-F5344CB8AC3E}">
        <p14:creationId xmlns:p14="http://schemas.microsoft.com/office/powerpoint/2010/main" val="195299138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115C3830-5AD9-4EEB-ADA7-F41211F21C20}" type="datetimeFigureOut">
              <a:rPr lang="fr-FR"/>
              <a:pPr>
                <a:defRPr/>
              </a:pPr>
              <a:t>05/04/2022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A5E3A51-181A-4CFA-B30C-201BFF02F895}" type="slidenum">
              <a:rPr lang="fr-FR"/>
              <a:pPr>
                <a:defRPr/>
              </a:pPr>
              <a:t>‹N°›</a:t>
            </a:fld>
            <a:endParaRPr lang="fr-FR"/>
          </a:p>
        </p:txBody>
      </p:sp>
    </p:spTree>
    <p:extLst>
      <p:ext uri="{BB962C8B-B14F-4D97-AF65-F5344CB8AC3E}">
        <p14:creationId xmlns:p14="http://schemas.microsoft.com/office/powerpoint/2010/main" val="2946416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852C587E-3607-4A8C-BB1F-0FC7468E8585}" type="datetimeFigureOut">
              <a:rPr lang="fr-FR"/>
              <a:pPr>
                <a:defRPr/>
              </a:pPr>
              <a:t>05/04/2022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53ADDB96-A2F1-4864-A8DE-DF36B5DB8604}" type="slidenum">
              <a:rPr lang="fr-FR"/>
              <a:pPr>
                <a:defRPr/>
              </a:pPr>
              <a:t>‹N°›</a:t>
            </a:fld>
            <a:endParaRPr lang="fr-FR"/>
          </a:p>
        </p:txBody>
      </p:sp>
    </p:spTree>
    <p:extLst>
      <p:ext uri="{BB962C8B-B14F-4D97-AF65-F5344CB8AC3E}">
        <p14:creationId xmlns:p14="http://schemas.microsoft.com/office/powerpoint/2010/main" val="3037814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4A3BEC7-E5D1-49EB-BBA1-1E7874AFB9BF}" type="datetimeFigureOut">
              <a:rPr lang="fr-FR"/>
              <a:pPr>
                <a:defRPr/>
              </a:pPr>
              <a:t>05/04/2022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2709DD4-75D4-4C9D-812E-095819337DFE}"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97.xml"/><Relationship Id="rId13" Type="http://schemas.openxmlformats.org/officeDocument/2006/relationships/slide" Target="slide151.xml"/><Relationship Id="rId18" Type="http://schemas.openxmlformats.org/officeDocument/2006/relationships/slide" Target="slide3.xml"/><Relationship Id="rId3" Type="http://schemas.openxmlformats.org/officeDocument/2006/relationships/slide" Target="slide14.xml"/><Relationship Id="rId7" Type="http://schemas.openxmlformats.org/officeDocument/2006/relationships/slide" Target="slide79.xml"/><Relationship Id="rId12" Type="http://schemas.openxmlformats.org/officeDocument/2006/relationships/image" Target="../media/image1.png"/><Relationship Id="rId17" Type="http://schemas.openxmlformats.org/officeDocument/2006/relationships/slide" Target="slide187.xml"/><Relationship Id="rId2" Type="http://schemas.openxmlformats.org/officeDocument/2006/relationships/notesSlide" Target="../notesSlides/notesSlide1.xml"/><Relationship Id="rId16" Type="http://schemas.openxmlformats.org/officeDocument/2006/relationships/slide" Target="slide167.xml"/><Relationship Id="rId1" Type="http://schemas.openxmlformats.org/officeDocument/2006/relationships/slideLayout" Target="../slideLayouts/slideLayout1.xml"/><Relationship Id="rId6" Type="http://schemas.openxmlformats.org/officeDocument/2006/relationships/slide" Target="slide64.xml"/><Relationship Id="rId11" Type="http://schemas.openxmlformats.org/officeDocument/2006/relationships/slide" Target="slide136.xml"/><Relationship Id="rId5" Type="http://schemas.openxmlformats.org/officeDocument/2006/relationships/slide" Target="slide44.xml"/><Relationship Id="rId15" Type="http://schemas.openxmlformats.org/officeDocument/2006/relationships/slide" Target="slide2.xml"/><Relationship Id="rId10" Type="http://schemas.openxmlformats.org/officeDocument/2006/relationships/slide" Target="slide123.xml"/><Relationship Id="rId4" Type="http://schemas.openxmlformats.org/officeDocument/2006/relationships/slide" Target="slide24.xml"/><Relationship Id="rId9" Type="http://schemas.openxmlformats.org/officeDocument/2006/relationships/slide" Target="slide104.xml"/><Relationship Id="rId14" Type="http://schemas.openxmlformats.org/officeDocument/2006/relationships/slide" Target="slide74.xml"/></Relationships>
</file>

<file path=ppt/slides/_rels/slide1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85.png"/></Relationships>
</file>

<file path=ppt/slides/_rels/slide101.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186.jpeg"/></Relationships>
</file>

<file path=ppt/slides/_rels/slide102.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103.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slide" Target="slide110.xml"/><Relationship Id="rId18" Type="http://schemas.openxmlformats.org/officeDocument/2006/relationships/image" Target="../media/image197.png"/><Relationship Id="rId26" Type="http://schemas.openxmlformats.org/officeDocument/2006/relationships/image" Target="../media/image201.png"/><Relationship Id="rId3" Type="http://schemas.openxmlformats.org/officeDocument/2006/relationships/slide" Target="slide105.xml"/><Relationship Id="rId21" Type="http://schemas.openxmlformats.org/officeDocument/2006/relationships/slide" Target="slide114.xml"/><Relationship Id="rId34" Type="http://schemas.openxmlformats.org/officeDocument/2006/relationships/image" Target="../media/image205.png"/><Relationship Id="rId7" Type="http://schemas.openxmlformats.org/officeDocument/2006/relationships/slide" Target="slide107.xml"/><Relationship Id="rId12" Type="http://schemas.openxmlformats.org/officeDocument/2006/relationships/image" Target="../media/image194.png"/><Relationship Id="rId17" Type="http://schemas.openxmlformats.org/officeDocument/2006/relationships/slide" Target="slide112.xml"/><Relationship Id="rId25" Type="http://schemas.openxmlformats.org/officeDocument/2006/relationships/slide" Target="slide116.xml"/><Relationship Id="rId33" Type="http://schemas.openxmlformats.org/officeDocument/2006/relationships/slide" Target="slide120.xml"/><Relationship Id="rId2" Type="http://schemas.openxmlformats.org/officeDocument/2006/relationships/notesSlide" Target="../notesSlides/notesSlide94.xml"/><Relationship Id="rId16" Type="http://schemas.openxmlformats.org/officeDocument/2006/relationships/image" Target="../media/image196.png"/><Relationship Id="rId20" Type="http://schemas.openxmlformats.org/officeDocument/2006/relationships/image" Target="../media/image198.png"/><Relationship Id="rId29" Type="http://schemas.openxmlformats.org/officeDocument/2006/relationships/slide" Target="slide118.xml"/><Relationship Id="rId1" Type="http://schemas.openxmlformats.org/officeDocument/2006/relationships/slideLayout" Target="../slideLayouts/slideLayout1.xml"/><Relationship Id="rId6" Type="http://schemas.openxmlformats.org/officeDocument/2006/relationships/image" Target="../media/image191.png"/><Relationship Id="rId11" Type="http://schemas.openxmlformats.org/officeDocument/2006/relationships/slide" Target="slide109.xml"/><Relationship Id="rId24" Type="http://schemas.openxmlformats.org/officeDocument/2006/relationships/image" Target="../media/image200.png"/><Relationship Id="rId32" Type="http://schemas.openxmlformats.org/officeDocument/2006/relationships/image" Target="../media/image204.png"/><Relationship Id="rId37" Type="http://schemas.openxmlformats.org/officeDocument/2006/relationships/slide" Target="slide122.xml"/><Relationship Id="rId5" Type="http://schemas.openxmlformats.org/officeDocument/2006/relationships/slide" Target="slide106.xml"/><Relationship Id="rId15" Type="http://schemas.openxmlformats.org/officeDocument/2006/relationships/slide" Target="slide111.xml"/><Relationship Id="rId23" Type="http://schemas.openxmlformats.org/officeDocument/2006/relationships/slide" Target="slide115.xml"/><Relationship Id="rId28" Type="http://schemas.openxmlformats.org/officeDocument/2006/relationships/image" Target="../media/image202.png"/><Relationship Id="rId36" Type="http://schemas.openxmlformats.org/officeDocument/2006/relationships/image" Target="../media/image206.png"/><Relationship Id="rId10" Type="http://schemas.openxmlformats.org/officeDocument/2006/relationships/image" Target="../media/image193.png"/><Relationship Id="rId19" Type="http://schemas.openxmlformats.org/officeDocument/2006/relationships/slide" Target="slide113.xml"/><Relationship Id="rId31" Type="http://schemas.openxmlformats.org/officeDocument/2006/relationships/slide" Target="slide119.xml"/><Relationship Id="rId4" Type="http://schemas.openxmlformats.org/officeDocument/2006/relationships/image" Target="../media/image190.png"/><Relationship Id="rId9" Type="http://schemas.openxmlformats.org/officeDocument/2006/relationships/slide" Target="slide108.xml"/><Relationship Id="rId14" Type="http://schemas.openxmlformats.org/officeDocument/2006/relationships/image" Target="../media/image195.png"/><Relationship Id="rId22" Type="http://schemas.openxmlformats.org/officeDocument/2006/relationships/image" Target="../media/image199.png"/><Relationship Id="rId27" Type="http://schemas.openxmlformats.org/officeDocument/2006/relationships/slide" Target="slide117.xml"/><Relationship Id="rId30" Type="http://schemas.openxmlformats.org/officeDocument/2006/relationships/image" Target="../media/image203.png"/><Relationship Id="rId35" Type="http://schemas.openxmlformats.org/officeDocument/2006/relationships/slide" Target="slide121.xml"/></Relationships>
</file>

<file path=ppt/slides/_rels/slide105.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207.png"/></Relationships>
</file>

<file path=ppt/slides/_rels/slide106.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208.png"/></Relationships>
</file>

<file path=ppt/slides/_rels/slide107.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209.png"/></Relationships>
</file>

<file path=ppt/slides/_rels/slide108.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210.png"/></Relationships>
</file>

<file path=ppt/slides/_rels/slide109.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211.png"/></Relationships>
</file>

<file path=ppt/slides/_rels/slide1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212.png"/></Relationships>
</file>

<file path=ppt/slides/_rels/slide111.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213.png"/></Relationships>
</file>

<file path=ppt/slides/_rels/slide112.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214.png"/></Relationships>
</file>

<file path=ppt/slides/_rels/slide113.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215.png"/></Relationships>
</file>

<file path=ppt/slides/_rels/slide114.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216.png"/></Relationships>
</file>

<file path=ppt/slides/_rels/slide115.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217.png"/></Relationships>
</file>

<file path=ppt/slides/_rels/slide116.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218.png"/></Relationships>
</file>

<file path=ppt/slides/_rels/slide117.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219.png"/></Relationships>
</file>

<file path=ppt/slides/_rels/slide118.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220.png"/></Relationships>
</file>

<file path=ppt/slides/_rels/slide119.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image" Target="../media/image221.png"/></Relationships>
</file>

<file path=ppt/slides/_rels/slide1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110.xml"/><Relationship Id="rId1" Type="http://schemas.openxmlformats.org/officeDocument/2006/relationships/slideLayout" Target="../slideLayouts/slideLayout7.xml"/><Relationship Id="rId4" Type="http://schemas.openxmlformats.org/officeDocument/2006/relationships/image" Target="../media/image222.png"/></Relationships>
</file>

<file path=ppt/slides/_rels/slide121.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223.png"/></Relationships>
</file>

<file path=ppt/slides/_rels/slide122.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8" Type="http://schemas.openxmlformats.org/officeDocument/2006/relationships/image" Target="../media/image226.png"/><Relationship Id="rId13" Type="http://schemas.openxmlformats.org/officeDocument/2006/relationships/slide" Target="slide129.xml"/><Relationship Id="rId18" Type="http://schemas.openxmlformats.org/officeDocument/2006/relationships/image" Target="../media/image231.png"/><Relationship Id="rId26" Type="http://schemas.openxmlformats.org/officeDocument/2006/relationships/image" Target="../media/image235.png"/><Relationship Id="rId3" Type="http://schemas.openxmlformats.org/officeDocument/2006/relationships/slide" Target="slide124.xml"/><Relationship Id="rId21" Type="http://schemas.openxmlformats.org/officeDocument/2006/relationships/slide" Target="slide133.xml"/><Relationship Id="rId7" Type="http://schemas.openxmlformats.org/officeDocument/2006/relationships/slide" Target="slide126.xml"/><Relationship Id="rId12" Type="http://schemas.openxmlformats.org/officeDocument/2006/relationships/image" Target="../media/image228.png"/><Relationship Id="rId17" Type="http://schemas.openxmlformats.org/officeDocument/2006/relationships/slide" Target="slide131.xml"/><Relationship Id="rId25" Type="http://schemas.openxmlformats.org/officeDocument/2006/relationships/slide" Target="slide135.xml"/><Relationship Id="rId2" Type="http://schemas.openxmlformats.org/officeDocument/2006/relationships/notesSlide" Target="../notesSlides/notesSlide113.xml"/><Relationship Id="rId16" Type="http://schemas.openxmlformats.org/officeDocument/2006/relationships/image" Target="../media/image230.png"/><Relationship Id="rId20" Type="http://schemas.openxmlformats.org/officeDocument/2006/relationships/image" Target="../media/image232.png"/><Relationship Id="rId1" Type="http://schemas.openxmlformats.org/officeDocument/2006/relationships/slideLayout" Target="../slideLayouts/slideLayout1.xml"/><Relationship Id="rId6" Type="http://schemas.openxmlformats.org/officeDocument/2006/relationships/image" Target="../media/image225.png"/><Relationship Id="rId11" Type="http://schemas.openxmlformats.org/officeDocument/2006/relationships/slide" Target="slide128.xml"/><Relationship Id="rId24" Type="http://schemas.openxmlformats.org/officeDocument/2006/relationships/image" Target="../media/image234.png"/><Relationship Id="rId5" Type="http://schemas.openxmlformats.org/officeDocument/2006/relationships/slide" Target="slide125.xml"/><Relationship Id="rId15" Type="http://schemas.openxmlformats.org/officeDocument/2006/relationships/slide" Target="slide130.xml"/><Relationship Id="rId23" Type="http://schemas.openxmlformats.org/officeDocument/2006/relationships/slide" Target="slide134.xml"/><Relationship Id="rId10" Type="http://schemas.openxmlformats.org/officeDocument/2006/relationships/image" Target="../media/image227.png"/><Relationship Id="rId19" Type="http://schemas.openxmlformats.org/officeDocument/2006/relationships/slide" Target="slide132.xml"/><Relationship Id="rId4" Type="http://schemas.openxmlformats.org/officeDocument/2006/relationships/image" Target="../media/image224.png"/><Relationship Id="rId9" Type="http://schemas.openxmlformats.org/officeDocument/2006/relationships/slide" Target="slide127.xml"/><Relationship Id="rId14" Type="http://schemas.openxmlformats.org/officeDocument/2006/relationships/image" Target="../media/image229.png"/><Relationship Id="rId22" Type="http://schemas.openxmlformats.org/officeDocument/2006/relationships/image" Target="../media/image233.png"/></Relationships>
</file>

<file path=ppt/slides/_rels/slide124.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236.png"/></Relationships>
</file>

<file path=ppt/slides/_rels/slide125.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237.png"/></Relationships>
</file>

<file path=ppt/slides/_rels/slide126.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notesSlide" Target="../notesSlides/notesSlide116.xml"/><Relationship Id="rId1" Type="http://schemas.openxmlformats.org/officeDocument/2006/relationships/slideLayout" Target="../slideLayouts/slideLayout7.xml"/><Relationship Id="rId4" Type="http://schemas.openxmlformats.org/officeDocument/2006/relationships/image" Target="../media/image238.png"/></Relationships>
</file>

<file path=ppt/slides/_rels/slide127.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notesSlide" Target="../notesSlides/notesSlide117.xml"/><Relationship Id="rId1" Type="http://schemas.openxmlformats.org/officeDocument/2006/relationships/slideLayout" Target="../slideLayouts/slideLayout7.xml"/><Relationship Id="rId4" Type="http://schemas.openxmlformats.org/officeDocument/2006/relationships/image" Target="../media/image239.png"/></Relationships>
</file>

<file path=ppt/slides/_rels/slide128.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240.png"/></Relationships>
</file>

<file path=ppt/slides/_rels/slide129.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image" Target="../media/image241.png"/></Relationships>
</file>

<file path=ppt/slides/_rels/slide1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notesSlide" Target="../notesSlides/notesSlide120.xml"/><Relationship Id="rId1" Type="http://schemas.openxmlformats.org/officeDocument/2006/relationships/slideLayout" Target="../slideLayouts/slideLayout7.xml"/><Relationship Id="rId4" Type="http://schemas.openxmlformats.org/officeDocument/2006/relationships/image" Target="../media/image242.png"/></Relationships>
</file>

<file path=ppt/slides/_rels/slide131.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notesSlide" Target="../notesSlides/notesSlide121.xml"/><Relationship Id="rId1" Type="http://schemas.openxmlformats.org/officeDocument/2006/relationships/slideLayout" Target="../slideLayouts/slideLayout7.xml"/><Relationship Id="rId4" Type="http://schemas.openxmlformats.org/officeDocument/2006/relationships/image" Target="../media/image243.png"/></Relationships>
</file>

<file path=ppt/slides/_rels/slide132.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notesSlide" Target="../notesSlides/notesSlide122.xml"/><Relationship Id="rId1" Type="http://schemas.openxmlformats.org/officeDocument/2006/relationships/slideLayout" Target="../slideLayouts/slideLayout7.xml"/><Relationship Id="rId4" Type="http://schemas.openxmlformats.org/officeDocument/2006/relationships/image" Target="../media/image244.png"/></Relationships>
</file>

<file path=ppt/slides/_rels/slide133.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245.png"/></Relationships>
</file>

<file path=ppt/slides/_rels/slide134.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notesSlide" Target="../notesSlides/notesSlide124.xml"/><Relationship Id="rId1" Type="http://schemas.openxmlformats.org/officeDocument/2006/relationships/slideLayout" Target="../slideLayouts/slideLayout7.xml"/><Relationship Id="rId4" Type="http://schemas.openxmlformats.org/officeDocument/2006/relationships/image" Target="../media/image246.png"/></Relationships>
</file>

<file path=ppt/slides/_rels/slide135.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openxmlformats.org/officeDocument/2006/relationships/image" Target="../media/image247.png"/></Relationships>
</file>

<file path=ppt/slides/_rels/slide136.xml.rels><?xml version="1.0" encoding="UTF-8" standalone="yes"?>
<Relationships xmlns="http://schemas.openxmlformats.org/package/2006/relationships"><Relationship Id="rId8" Type="http://schemas.openxmlformats.org/officeDocument/2006/relationships/slide" Target="slide142.xml"/><Relationship Id="rId13" Type="http://schemas.openxmlformats.org/officeDocument/2006/relationships/slide" Target="slide147.xml"/><Relationship Id="rId3" Type="http://schemas.openxmlformats.org/officeDocument/2006/relationships/slide" Target="slide137.xml"/><Relationship Id="rId7" Type="http://schemas.openxmlformats.org/officeDocument/2006/relationships/slide" Target="slide141.xml"/><Relationship Id="rId12" Type="http://schemas.openxmlformats.org/officeDocument/2006/relationships/slide" Target="slide146.xml"/><Relationship Id="rId2" Type="http://schemas.openxmlformats.org/officeDocument/2006/relationships/notesSlide" Target="../notesSlides/notesSlide126.xml"/><Relationship Id="rId16" Type="http://schemas.openxmlformats.org/officeDocument/2006/relationships/slide" Target="slide150.xml"/><Relationship Id="rId1" Type="http://schemas.openxmlformats.org/officeDocument/2006/relationships/slideLayout" Target="../slideLayouts/slideLayout1.xml"/><Relationship Id="rId6" Type="http://schemas.openxmlformats.org/officeDocument/2006/relationships/slide" Target="slide140.xml"/><Relationship Id="rId11" Type="http://schemas.openxmlformats.org/officeDocument/2006/relationships/slide" Target="slide145.xml"/><Relationship Id="rId5" Type="http://schemas.openxmlformats.org/officeDocument/2006/relationships/slide" Target="slide139.xml"/><Relationship Id="rId15" Type="http://schemas.openxmlformats.org/officeDocument/2006/relationships/slide" Target="slide149.xml"/><Relationship Id="rId10" Type="http://schemas.openxmlformats.org/officeDocument/2006/relationships/slide" Target="slide144.xml"/><Relationship Id="rId4" Type="http://schemas.openxmlformats.org/officeDocument/2006/relationships/slide" Target="slide138.xml"/><Relationship Id="rId9" Type="http://schemas.openxmlformats.org/officeDocument/2006/relationships/slide" Target="slide143.xml"/><Relationship Id="rId14" Type="http://schemas.openxmlformats.org/officeDocument/2006/relationships/slide" Target="slide148.xml"/></Relationships>
</file>

<file path=ppt/slides/_rels/slide137.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notesSlide" Target="../notesSlides/notesSlide128.xml"/><Relationship Id="rId1" Type="http://schemas.openxmlformats.org/officeDocument/2006/relationships/slideLayout" Target="../slideLayouts/slideLayout7.xml"/><Relationship Id="rId5" Type="http://schemas.openxmlformats.org/officeDocument/2006/relationships/image" Target="../media/image249.png"/><Relationship Id="rId4" Type="http://schemas.openxmlformats.org/officeDocument/2006/relationships/image" Target="../media/image248.png"/></Relationships>
</file>

<file path=ppt/slides/_rels/slide139.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20.xml"/><Relationship Id="rId18" Type="http://schemas.openxmlformats.org/officeDocument/2006/relationships/image" Target="../media/image9.png"/><Relationship Id="rId3" Type="http://schemas.openxmlformats.org/officeDocument/2006/relationships/slide" Target="slide15.xml"/><Relationship Id="rId7" Type="http://schemas.openxmlformats.org/officeDocument/2006/relationships/slide" Target="slide17.xml"/><Relationship Id="rId12" Type="http://schemas.openxmlformats.org/officeDocument/2006/relationships/image" Target="../media/image6.png"/><Relationship Id="rId17" Type="http://schemas.openxmlformats.org/officeDocument/2006/relationships/slide" Target="slide22.xml"/><Relationship Id="rId2" Type="http://schemas.openxmlformats.org/officeDocument/2006/relationships/notesSlide" Target="../notesSlides/notesSlide4.xml"/><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slide" Target="slide19.xml"/><Relationship Id="rId5" Type="http://schemas.openxmlformats.org/officeDocument/2006/relationships/slide" Target="slide16.xml"/><Relationship Id="rId15" Type="http://schemas.openxmlformats.org/officeDocument/2006/relationships/slide" Target="slide21.xml"/><Relationship Id="rId10" Type="http://schemas.openxmlformats.org/officeDocument/2006/relationships/image" Target="../media/image5.png"/><Relationship Id="rId19" Type="http://schemas.openxmlformats.org/officeDocument/2006/relationships/slide" Target="slide23.xml"/><Relationship Id="rId4" Type="http://schemas.openxmlformats.org/officeDocument/2006/relationships/image" Target="../media/image2.png"/><Relationship Id="rId9" Type="http://schemas.openxmlformats.org/officeDocument/2006/relationships/slide" Target="slide18.xml"/><Relationship Id="rId14" Type="http://schemas.openxmlformats.org/officeDocument/2006/relationships/image" Target="../media/image7.png"/></Relationships>
</file>

<file path=ppt/slides/_rels/slide140.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notesSlide" Target="../notesSlides/notesSlide130.xml"/><Relationship Id="rId1" Type="http://schemas.openxmlformats.org/officeDocument/2006/relationships/slideLayout" Target="../slideLayouts/slideLayout7.xml"/><Relationship Id="rId5" Type="http://schemas.openxmlformats.org/officeDocument/2006/relationships/image" Target="../media/image251.png"/><Relationship Id="rId4" Type="http://schemas.openxmlformats.org/officeDocument/2006/relationships/image" Target="../media/image250.png"/></Relationships>
</file>

<file path=ppt/slides/_rels/slide141.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notesSlide" Target="../notesSlides/notesSlide132.xml"/><Relationship Id="rId1" Type="http://schemas.openxmlformats.org/officeDocument/2006/relationships/slideLayout" Target="../slideLayouts/slideLayout7.xml"/><Relationship Id="rId4" Type="http://schemas.openxmlformats.org/officeDocument/2006/relationships/image" Target="../media/image252.png"/></Relationships>
</file>

<file path=ppt/slides/_rels/slide143.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slide" Target="slide136.xml"/><Relationship Id="rId7" Type="http://schemas.openxmlformats.org/officeDocument/2006/relationships/image" Target="../media/image256.png"/><Relationship Id="rId12" Type="http://schemas.openxmlformats.org/officeDocument/2006/relationships/image" Target="../media/image261.png"/><Relationship Id="rId2" Type="http://schemas.openxmlformats.org/officeDocument/2006/relationships/notesSlide" Target="../notesSlides/notesSlide134.xml"/><Relationship Id="rId1" Type="http://schemas.openxmlformats.org/officeDocument/2006/relationships/slideLayout" Target="../slideLayouts/slideLayout7.xml"/><Relationship Id="rId6" Type="http://schemas.openxmlformats.org/officeDocument/2006/relationships/image" Target="../media/image255.png"/><Relationship Id="rId11" Type="http://schemas.openxmlformats.org/officeDocument/2006/relationships/image" Target="../media/image260.jpeg"/><Relationship Id="rId5" Type="http://schemas.openxmlformats.org/officeDocument/2006/relationships/image" Target="../media/image254.png"/><Relationship Id="rId10" Type="http://schemas.openxmlformats.org/officeDocument/2006/relationships/image" Target="../media/image259.jpeg"/><Relationship Id="rId4" Type="http://schemas.openxmlformats.org/officeDocument/2006/relationships/image" Target="../media/image253.png"/><Relationship Id="rId9" Type="http://schemas.openxmlformats.org/officeDocument/2006/relationships/image" Target="../media/image258.png"/></Relationships>
</file>

<file path=ppt/slides/_rels/slide145.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notesSlide" Target="../notesSlides/notesSlide136.xml"/><Relationship Id="rId1" Type="http://schemas.openxmlformats.org/officeDocument/2006/relationships/slideLayout" Target="../slideLayouts/slideLayout7.xml"/><Relationship Id="rId4" Type="http://schemas.openxmlformats.org/officeDocument/2006/relationships/image" Target="../media/image262.png"/></Relationships>
</file>

<file path=ppt/slides/_rels/slide147.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notesSlide" Target="../notesSlides/notesSlide138.xml"/><Relationship Id="rId1" Type="http://schemas.openxmlformats.org/officeDocument/2006/relationships/slideLayout" Target="../slideLayouts/slideLayout7.xml"/><Relationship Id="rId4" Type="http://schemas.openxmlformats.org/officeDocument/2006/relationships/image" Target="../media/image263.png"/></Relationships>
</file>

<file path=ppt/slides/_rels/slide149.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50.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notesSlide" Target="../notesSlides/notesSlide140.xml"/><Relationship Id="rId1" Type="http://schemas.openxmlformats.org/officeDocument/2006/relationships/slideLayout" Target="../slideLayouts/slideLayout7.xml"/><Relationship Id="rId4" Type="http://schemas.openxmlformats.org/officeDocument/2006/relationships/image" Target="../media/image264.png"/></Relationships>
</file>

<file path=ppt/slides/_rels/slide151.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slide" Target="slide157.xml"/><Relationship Id="rId18" Type="http://schemas.openxmlformats.org/officeDocument/2006/relationships/image" Target="../media/image272.png"/><Relationship Id="rId26" Type="http://schemas.openxmlformats.org/officeDocument/2006/relationships/image" Target="../media/image276.png"/><Relationship Id="rId3" Type="http://schemas.openxmlformats.org/officeDocument/2006/relationships/slide" Target="slide152.xml"/><Relationship Id="rId21" Type="http://schemas.openxmlformats.org/officeDocument/2006/relationships/slide" Target="slide163.xml"/><Relationship Id="rId7" Type="http://schemas.openxmlformats.org/officeDocument/2006/relationships/slide" Target="slide154.xml"/><Relationship Id="rId12" Type="http://schemas.openxmlformats.org/officeDocument/2006/relationships/image" Target="../media/image269.png"/><Relationship Id="rId17" Type="http://schemas.openxmlformats.org/officeDocument/2006/relationships/slide" Target="slide159.xml"/><Relationship Id="rId25" Type="http://schemas.openxmlformats.org/officeDocument/2006/relationships/slide" Target="slide165.xml"/><Relationship Id="rId2" Type="http://schemas.openxmlformats.org/officeDocument/2006/relationships/notesSlide" Target="../notesSlides/notesSlide141.xml"/><Relationship Id="rId16" Type="http://schemas.openxmlformats.org/officeDocument/2006/relationships/image" Target="../media/image271.png"/><Relationship Id="rId20" Type="http://schemas.openxmlformats.org/officeDocument/2006/relationships/image" Target="../media/image273.png"/><Relationship Id="rId29" Type="http://schemas.openxmlformats.org/officeDocument/2006/relationships/slide" Target="slide161.xml"/><Relationship Id="rId1" Type="http://schemas.openxmlformats.org/officeDocument/2006/relationships/slideLayout" Target="../slideLayouts/slideLayout1.xml"/><Relationship Id="rId6" Type="http://schemas.openxmlformats.org/officeDocument/2006/relationships/image" Target="../media/image266.png"/><Relationship Id="rId11" Type="http://schemas.openxmlformats.org/officeDocument/2006/relationships/slide" Target="slide156.xml"/><Relationship Id="rId24" Type="http://schemas.openxmlformats.org/officeDocument/2006/relationships/image" Target="../media/image275.png"/><Relationship Id="rId32" Type="http://schemas.openxmlformats.org/officeDocument/2006/relationships/image" Target="../media/image279.png"/><Relationship Id="rId5" Type="http://schemas.openxmlformats.org/officeDocument/2006/relationships/slide" Target="slide153.xml"/><Relationship Id="rId15" Type="http://schemas.openxmlformats.org/officeDocument/2006/relationships/slide" Target="slide158.xml"/><Relationship Id="rId23" Type="http://schemas.openxmlformats.org/officeDocument/2006/relationships/slide" Target="slide164.xml"/><Relationship Id="rId28" Type="http://schemas.openxmlformats.org/officeDocument/2006/relationships/image" Target="../media/image277.png"/><Relationship Id="rId10" Type="http://schemas.openxmlformats.org/officeDocument/2006/relationships/image" Target="../media/image268.png"/><Relationship Id="rId19" Type="http://schemas.openxmlformats.org/officeDocument/2006/relationships/slide" Target="slide162.xml"/><Relationship Id="rId31" Type="http://schemas.openxmlformats.org/officeDocument/2006/relationships/slide" Target="slide160.xml"/><Relationship Id="rId4" Type="http://schemas.openxmlformats.org/officeDocument/2006/relationships/image" Target="../media/image265.png"/><Relationship Id="rId9" Type="http://schemas.openxmlformats.org/officeDocument/2006/relationships/slide" Target="slide155.xml"/><Relationship Id="rId14" Type="http://schemas.openxmlformats.org/officeDocument/2006/relationships/image" Target="../media/image270.png"/><Relationship Id="rId22" Type="http://schemas.openxmlformats.org/officeDocument/2006/relationships/image" Target="../media/image274.png"/><Relationship Id="rId27" Type="http://schemas.openxmlformats.org/officeDocument/2006/relationships/slide" Target="slide166.xml"/><Relationship Id="rId30" Type="http://schemas.openxmlformats.org/officeDocument/2006/relationships/image" Target="../media/image278.png"/></Relationships>
</file>

<file path=ppt/slides/_rels/slide152.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notesSlide" Target="../notesSlides/notesSlide142.xml"/><Relationship Id="rId1" Type="http://schemas.openxmlformats.org/officeDocument/2006/relationships/slideLayout" Target="../slideLayouts/slideLayout7.xml"/><Relationship Id="rId4" Type="http://schemas.openxmlformats.org/officeDocument/2006/relationships/image" Target="../media/image280.png"/></Relationships>
</file>

<file path=ppt/slides/_rels/slide153.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notesSlide" Target="../notesSlides/notesSlide143.xml"/><Relationship Id="rId1" Type="http://schemas.openxmlformats.org/officeDocument/2006/relationships/slideLayout" Target="../slideLayouts/slideLayout7.xml"/><Relationship Id="rId4" Type="http://schemas.openxmlformats.org/officeDocument/2006/relationships/image" Target="../media/image281.png"/></Relationships>
</file>

<file path=ppt/slides/_rels/slide154.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notesSlide" Target="../notesSlides/notesSlide144.xml"/><Relationship Id="rId1" Type="http://schemas.openxmlformats.org/officeDocument/2006/relationships/slideLayout" Target="../slideLayouts/slideLayout7.xml"/><Relationship Id="rId4" Type="http://schemas.openxmlformats.org/officeDocument/2006/relationships/image" Target="../media/image282.png"/></Relationships>
</file>

<file path=ppt/slides/_rels/slide155.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notesSlide" Target="../notesSlides/notesSlide145.xml"/><Relationship Id="rId1" Type="http://schemas.openxmlformats.org/officeDocument/2006/relationships/slideLayout" Target="../slideLayouts/slideLayout7.xml"/><Relationship Id="rId4" Type="http://schemas.openxmlformats.org/officeDocument/2006/relationships/image" Target="../media/image283.png"/></Relationships>
</file>

<file path=ppt/slides/_rels/slide156.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notesSlide" Target="../notesSlides/notesSlide146.xml"/><Relationship Id="rId1" Type="http://schemas.openxmlformats.org/officeDocument/2006/relationships/slideLayout" Target="../slideLayouts/slideLayout7.xml"/><Relationship Id="rId4" Type="http://schemas.openxmlformats.org/officeDocument/2006/relationships/image" Target="../media/image284.png"/></Relationships>
</file>

<file path=ppt/slides/_rels/slide157.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notesSlide" Target="../notesSlides/notesSlide147.xml"/><Relationship Id="rId1" Type="http://schemas.openxmlformats.org/officeDocument/2006/relationships/slideLayout" Target="../slideLayouts/slideLayout7.xml"/><Relationship Id="rId4" Type="http://schemas.openxmlformats.org/officeDocument/2006/relationships/image" Target="../media/image285.png"/></Relationships>
</file>

<file path=ppt/slides/_rels/slide158.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notesSlide" Target="../notesSlides/notesSlide148.xml"/><Relationship Id="rId1" Type="http://schemas.openxmlformats.org/officeDocument/2006/relationships/slideLayout" Target="../slideLayouts/slideLayout7.xml"/><Relationship Id="rId4" Type="http://schemas.openxmlformats.org/officeDocument/2006/relationships/image" Target="../media/image286.png"/></Relationships>
</file>

<file path=ppt/slides/_rels/slide159.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notesSlide" Target="../notesSlides/notesSlide149.xml"/><Relationship Id="rId1" Type="http://schemas.openxmlformats.org/officeDocument/2006/relationships/slideLayout" Target="../slideLayouts/slideLayout7.xml"/><Relationship Id="rId4" Type="http://schemas.openxmlformats.org/officeDocument/2006/relationships/image" Target="../media/image287.png"/></Relationships>
</file>

<file path=ppt/slides/_rels/slide1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60.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notesSlide" Target="../notesSlides/notesSlide150.xml"/><Relationship Id="rId1" Type="http://schemas.openxmlformats.org/officeDocument/2006/relationships/slideLayout" Target="../slideLayouts/slideLayout7.xml"/><Relationship Id="rId4" Type="http://schemas.openxmlformats.org/officeDocument/2006/relationships/image" Target="../media/image288.png"/></Relationships>
</file>

<file path=ppt/slides/_rels/slide161.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notesSlide" Target="../notesSlides/notesSlide151.xml"/><Relationship Id="rId1" Type="http://schemas.openxmlformats.org/officeDocument/2006/relationships/slideLayout" Target="../slideLayouts/slideLayout7.xml"/><Relationship Id="rId4" Type="http://schemas.openxmlformats.org/officeDocument/2006/relationships/image" Target="../media/image289.png"/></Relationships>
</file>

<file path=ppt/slides/_rels/slide162.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notesSlide" Target="../notesSlides/notesSlide152.xml"/><Relationship Id="rId1" Type="http://schemas.openxmlformats.org/officeDocument/2006/relationships/slideLayout" Target="../slideLayouts/slideLayout7.xml"/><Relationship Id="rId4" Type="http://schemas.openxmlformats.org/officeDocument/2006/relationships/image" Target="../media/image290.png"/></Relationships>
</file>

<file path=ppt/slides/_rels/slide163.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notesSlide" Target="../notesSlides/notesSlide153.xml"/><Relationship Id="rId1" Type="http://schemas.openxmlformats.org/officeDocument/2006/relationships/slideLayout" Target="../slideLayouts/slideLayout7.xml"/><Relationship Id="rId4" Type="http://schemas.openxmlformats.org/officeDocument/2006/relationships/image" Target="../media/image291.png"/></Relationships>
</file>

<file path=ppt/slides/_rels/slide164.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notesSlide" Target="../notesSlides/notesSlide154.xml"/><Relationship Id="rId1" Type="http://schemas.openxmlformats.org/officeDocument/2006/relationships/slideLayout" Target="../slideLayouts/slideLayout7.xml"/><Relationship Id="rId4" Type="http://schemas.openxmlformats.org/officeDocument/2006/relationships/image" Target="../media/image292.png"/></Relationships>
</file>

<file path=ppt/slides/_rels/slide165.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notesSlide" Target="../notesSlides/notesSlide155.xml"/><Relationship Id="rId1" Type="http://schemas.openxmlformats.org/officeDocument/2006/relationships/slideLayout" Target="../slideLayouts/slideLayout7.xml"/><Relationship Id="rId4" Type="http://schemas.openxmlformats.org/officeDocument/2006/relationships/image" Target="../media/image293.png"/></Relationships>
</file>

<file path=ppt/slides/_rels/slide166.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notesSlide" Target="../notesSlides/notesSlide156.xml"/><Relationship Id="rId1" Type="http://schemas.openxmlformats.org/officeDocument/2006/relationships/slideLayout" Target="../slideLayouts/slideLayout7.xml"/><Relationship Id="rId4" Type="http://schemas.openxmlformats.org/officeDocument/2006/relationships/image" Target="../media/image294.png"/></Relationships>
</file>

<file path=ppt/slides/_rels/slide167.xml.rels><?xml version="1.0" encoding="UTF-8" standalone="yes"?>
<Relationships xmlns="http://schemas.openxmlformats.org/package/2006/relationships"><Relationship Id="rId8" Type="http://schemas.openxmlformats.org/officeDocument/2006/relationships/image" Target="../media/image297.png"/><Relationship Id="rId13" Type="http://schemas.openxmlformats.org/officeDocument/2006/relationships/slide" Target="slide169.xml"/><Relationship Id="rId18" Type="http://schemas.openxmlformats.org/officeDocument/2006/relationships/image" Target="../media/image302.png"/><Relationship Id="rId26" Type="http://schemas.openxmlformats.org/officeDocument/2006/relationships/image" Target="../media/image306.png"/><Relationship Id="rId39" Type="http://schemas.openxmlformats.org/officeDocument/2006/relationships/slide" Target="slide186.xml"/><Relationship Id="rId3" Type="http://schemas.openxmlformats.org/officeDocument/2006/relationships/slide" Target="slide177.xml"/><Relationship Id="rId21" Type="http://schemas.openxmlformats.org/officeDocument/2006/relationships/slide" Target="slide173.xml"/><Relationship Id="rId34" Type="http://schemas.openxmlformats.org/officeDocument/2006/relationships/image" Target="../media/image310.png"/><Relationship Id="rId7" Type="http://schemas.openxmlformats.org/officeDocument/2006/relationships/slide" Target="slide175.xml"/><Relationship Id="rId12" Type="http://schemas.openxmlformats.org/officeDocument/2006/relationships/image" Target="../media/image299.png"/><Relationship Id="rId17" Type="http://schemas.openxmlformats.org/officeDocument/2006/relationships/slide" Target="slide171.xml"/><Relationship Id="rId25" Type="http://schemas.openxmlformats.org/officeDocument/2006/relationships/slide" Target="slide179.xml"/><Relationship Id="rId33" Type="http://schemas.openxmlformats.org/officeDocument/2006/relationships/slide" Target="slide183.xml"/><Relationship Id="rId38" Type="http://schemas.openxmlformats.org/officeDocument/2006/relationships/image" Target="../media/image312.png"/><Relationship Id="rId2" Type="http://schemas.openxmlformats.org/officeDocument/2006/relationships/notesSlide" Target="../notesSlides/notesSlide157.xml"/><Relationship Id="rId16" Type="http://schemas.openxmlformats.org/officeDocument/2006/relationships/image" Target="../media/image301.png"/><Relationship Id="rId20" Type="http://schemas.openxmlformats.org/officeDocument/2006/relationships/image" Target="../media/image303.png"/><Relationship Id="rId29" Type="http://schemas.openxmlformats.org/officeDocument/2006/relationships/slide" Target="slide181.xml"/><Relationship Id="rId1" Type="http://schemas.openxmlformats.org/officeDocument/2006/relationships/slideLayout" Target="../slideLayouts/slideLayout1.xml"/><Relationship Id="rId6" Type="http://schemas.openxmlformats.org/officeDocument/2006/relationships/image" Target="../media/image296.png"/><Relationship Id="rId11" Type="http://schemas.openxmlformats.org/officeDocument/2006/relationships/slide" Target="slide168.xml"/><Relationship Id="rId24" Type="http://schemas.openxmlformats.org/officeDocument/2006/relationships/image" Target="../media/image305.png"/><Relationship Id="rId32" Type="http://schemas.openxmlformats.org/officeDocument/2006/relationships/image" Target="../media/image309.png"/><Relationship Id="rId37" Type="http://schemas.openxmlformats.org/officeDocument/2006/relationships/slide" Target="slide185.xml"/><Relationship Id="rId40" Type="http://schemas.openxmlformats.org/officeDocument/2006/relationships/image" Target="../media/image313.png"/><Relationship Id="rId5" Type="http://schemas.openxmlformats.org/officeDocument/2006/relationships/slide" Target="slide176.xml"/><Relationship Id="rId15" Type="http://schemas.openxmlformats.org/officeDocument/2006/relationships/slide" Target="slide170.xml"/><Relationship Id="rId23" Type="http://schemas.openxmlformats.org/officeDocument/2006/relationships/slide" Target="slide178.xml"/><Relationship Id="rId28" Type="http://schemas.openxmlformats.org/officeDocument/2006/relationships/image" Target="../media/image307.png"/><Relationship Id="rId36" Type="http://schemas.openxmlformats.org/officeDocument/2006/relationships/image" Target="../media/image311.png"/><Relationship Id="rId10" Type="http://schemas.openxmlformats.org/officeDocument/2006/relationships/image" Target="../media/image298.png"/><Relationship Id="rId19" Type="http://schemas.openxmlformats.org/officeDocument/2006/relationships/slide" Target="slide172.xml"/><Relationship Id="rId31" Type="http://schemas.openxmlformats.org/officeDocument/2006/relationships/slide" Target="slide182.xml"/><Relationship Id="rId4" Type="http://schemas.openxmlformats.org/officeDocument/2006/relationships/image" Target="../media/image295.png"/><Relationship Id="rId9" Type="http://schemas.openxmlformats.org/officeDocument/2006/relationships/slide" Target="slide174.xml"/><Relationship Id="rId14" Type="http://schemas.openxmlformats.org/officeDocument/2006/relationships/image" Target="../media/image300.png"/><Relationship Id="rId22" Type="http://schemas.openxmlformats.org/officeDocument/2006/relationships/image" Target="../media/image304.png"/><Relationship Id="rId27" Type="http://schemas.openxmlformats.org/officeDocument/2006/relationships/slide" Target="slide180.xml"/><Relationship Id="rId30" Type="http://schemas.openxmlformats.org/officeDocument/2006/relationships/image" Target="../media/image308.png"/><Relationship Id="rId35" Type="http://schemas.openxmlformats.org/officeDocument/2006/relationships/slide" Target="slide184.xml"/></Relationships>
</file>

<file path=ppt/slides/_rels/slide168.xml.rels><?xml version="1.0" encoding="UTF-8" standalone="yes"?>
<Relationships xmlns="http://schemas.openxmlformats.org/package/2006/relationships"><Relationship Id="rId3" Type="http://schemas.openxmlformats.org/officeDocument/2006/relationships/slide" Target="slide167.xml"/><Relationship Id="rId2" Type="http://schemas.openxmlformats.org/officeDocument/2006/relationships/notesSlide" Target="../notesSlides/notesSlide158.xml"/><Relationship Id="rId1" Type="http://schemas.openxmlformats.org/officeDocument/2006/relationships/slideLayout" Target="../slideLayouts/slideLayout7.xml"/><Relationship Id="rId4" Type="http://schemas.openxmlformats.org/officeDocument/2006/relationships/image" Target="../media/image314.png"/></Relationships>
</file>

<file path=ppt/slides/_rels/slide169.xml.rels><?xml version="1.0" encoding="UTF-8" standalone="yes"?>
<Relationships xmlns="http://schemas.openxmlformats.org/package/2006/relationships"><Relationship Id="rId3" Type="http://schemas.openxmlformats.org/officeDocument/2006/relationships/slide" Target="slide167.xml"/><Relationship Id="rId2" Type="http://schemas.openxmlformats.org/officeDocument/2006/relationships/notesSlide" Target="../notesSlides/notesSlide159.xml"/><Relationship Id="rId1" Type="http://schemas.openxmlformats.org/officeDocument/2006/relationships/slideLayout" Target="../slideLayouts/slideLayout7.xml"/><Relationship Id="rId4" Type="http://schemas.openxmlformats.org/officeDocument/2006/relationships/image" Target="../media/image315.png"/></Relationships>
</file>

<file path=ppt/slides/_rels/slide1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70.xml.rels><?xml version="1.0" encoding="UTF-8" standalone="yes"?>
<Relationships xmlns="http://schemas.openxmlformats.org/package/2006/relationships"><Relationship Id="rId3" Type="http://schemas.openxmlformats.org/officeDocument/2006/relationships/slide" Target="slide167.xml"/><Relationship Id="rId2" Type="http://schemas.openxmlformats.org/officeDocument/2006/relationships/notesSlide" Target="../notesSlides/notesSlide160.xml"/><Relationship Id="rId1" Type="http://schemas.openxmlformats.org/officeDocument/2006/relationships/slideLayout" Target="../slideLayouts/slideLayout7.xml"/><Relationship Id="rId4" Type="http://schemas.openxmlformats.org/officeDocument/2006/relationships/image" Target="../media/image316.png"/></Relationships>
</file>

<file path=ppt/slides/_rels/slide171.xml.rels><?xml version="1.0" encoding="UTF-8" standalone="yes"?>
<Relationships xmlns="http://schemas.openxmlformats.org/package/2006/relationships"><Relationship Id="rId3" Type="http://schemas.openxmlformats.org/officeDocument/2006/relationships/slide" Target="slide167.xml"/><Relationship Id="rId2" Type="http://schemas.openxmlformats.org/officeDocument/2006/relationships/notesSlide" Target="../notesSlides/notesSlide161.xml"/><Relationship Id="rId1" Type="http://schemas.openxmlformats.org/officeDocument/2006/relationships/slideLayout" Target="../slideLayouts/slideLayout7.xml"/><Relationship Id="rId4" Type="http://schemas.openxmlformats.org/officeDocument/2006/relationships/image" Target="../media/image317.png"/></Relationships>
</file>

<file path=ppt/slides/_rels/slide172.xml.rels><?xml version="1.0" encoding="UTF-8" standalone="yes"?>
<Relationships xmlns="http://schemas.openxmlformats.org/package/2006/relationships"><Relationship Id="rId3" Type="http://schemas.openxmlformats.org/officeDocument/2006/relationships/slide" Target="slide167.xml"/><Relationship Id="rId2" Type="http://schemas.openxmlformats.org/officeDocument/2006/relationships/notesSlide" Target="../notesSlides/notesSlide162.xml"/><Relationship Id="rId1" Type="http://schemas.openxmlformats.org/officeDocument/2006/relationships/slideLayout" Target="../slideLayouts/slideLayout7.xml"/><Relationship Id="rId4" Type="http://schemas.openxmlformats.org/officeDocument/2006/relationships/image" Target="../media/image318.png"/></Relationships>
</file>

<file path=ppt/slides/_rels/slide173.xml.rels><?xml version="1.0" encoding="UTF-8" standalone="yes"?>
<Relationships xmlns="http://schemas.openxmlformats.org/package/2006/relationships"><Relationship Id="rId3" Type="http://schemas.openxmlformats.org/officeDocument/2006/relationships/slide" Target="slide167.xml"/><Relationship Id="rId2" Type="http://schemas.openxmlformats.org/officeDocument/2006/relationships/notesSlide" Target="../notesSlides/notesSlide163.xml"/><Relationship Id="rId1" Type="http://schemas.openxmlformats.org/officeDocument/2006/relationships/slideLayout" Target="../slideLayouts/slideLayout7.xml"/><Relationship Id="rId4" Type="http://schemas.openxmlformats.org/officeDocument/2006/relationships/image" Target="../media/image319.png"/></Relationships>
</file>

<file path=ppt/slides/_rels/slide174.xml.rels><?xml version="1.0" encoding="UTF-8" standalone="yes"?>
<Relationships xmlns="http://schemas.openxmlformats.org/package/2006/relationships"><Relationship Id="rId3" Type="http://schemas.openxmlformats.org/officeDocument/2006/relationships/slide" Target="slide167.xml"/><Relationship Id="rId2" Type="http://schemas.openxmlformats.org/officeDocument/2006/relationships/notesSlide" Target="../notesSlides/notesSlide164.xml"/><Relationship Id="rId1" Type="http://schemas.openxmlformats.org/officeDocument/2006/relationships/slideLayout" Target="../slideLayouts/slideLayout7.xml"/><Relationship Id="rId4" Type="http://schemas.openxmlformats.org/officeDocument/2006/relationships/image" Target="../media/image320.jpeg"/></Relationships>
</file>

<file path=ppt/slides/_rels/slide175.xml.rels><?xml version="1.0" encoding="UTF-8" standalone="yes"?>
<Relationships xmlns="http://schemas.openxmlformats.org/package/2006/relationships"><Relationship Id="rId3" Type="http://schemas.openxmlformats.org/officeDocument/2006/relationships/slide" Target="slide167.xml"/><Relationship Id="rId2" Type="http://schemas.openxmlformats.org/officeDocument/2006/relationships/notesSlide" Target="../notesSlides/notesSlide165.xml"/><Relationship Id="rId1" Type="http://schemas.openxmlformats.org/officeDocument/2006/relationships/slideLayout" Target="../slideLayouts/slideLayout7.xml"/><Relationship Id="rId4" Type="http://schemas.openxmlformats.org/officeDocument/2006/relationships/image" Target="../media/image321.png"/></Relationships>
</file>

<file path=ppt/slides/_rels/slide176.xml.rels><?xml version="1.0" encoding="UTF-8" standalone="yes"?>
<Relationships xmlns="http://schemas.openxmlformats.org/package/2006/relationships"><Relationship Id="rId3" Type="http://schemas.openxmlformats.org/officeDocument/2006/relationships/slide" Target="slide167.xml"/><Relationship Id="rId2" Type="http://schemas.openxmlformats.org/officeDocument/2006/relationships/notesSlide" Target="../notesSlides/notesSlide166.xml"/><Relationship Id="rId1" Type="http://schemas.openxmlformats.org/officeDocument/2006/relationships/slideLayout" Target="../slideLayouts/slideLayout7.xml"/><Relationship Id="rId4" Type="http://schemas.openxmlformats.org/officeDocument/2006/relationships/image" Target="../media/image322.png"/></Relationships>
</file>

<file path=ppt/slides/_rels/slide177.xml.rels><?xml version="1.0" encoding="UTF-8" standalone="yes"?>
<Relationships xmlns="http://schemas.openxmlformats.org/package/2006/relationships"><Relationship Id="rId3" Type="http://schemas.openxmlformats.org/officeDocument/2006/relationships/slide" Target="slide167.xml"/><Relationship Id="rId2" Type="http://schemas.openxmlformats.org/officeDocument/2006/relationships/notesSlide" Target="../notesSlides/notesSlide167.xml"/><Relationship Id="rId1" Type="http://schemas.openxmlformats.org/officeDocument/2006/relationships/slideLayout" Target="../slideLayouts/slideLayout7.xml"/><Relationship Id="rId4" Type="http://schemas.openxmlformats.org/officeDocument/2006/relationships/image" Target="../media/image323.png"/></Relationships>
</file>

<file path=ppt/slides/_rels/slide178.xml.rels><?xml version="1.0" encoding="UTF-8" standalone="yes"?>
<Relationships xmlns="http://schemas.openxmlformats.org/package/2006/relationships"><Relationship Id="rId3" Type="http://schemas.openxmlformats.org/officeDocument/2006/relationships/slide" Target="slide167.xml"/><Relationship Id="rId2" Type="http://schemas.openxmlformats.org/officeDocument/2006/relationships/notesSlide" Target="../notesSlides/notesSlide168.xml"/><Relationship Id="rId1" Type="http://schemas.openxmlformats.org/officeDocument/2006/relationships/slideLayout" Target="../slideLayouts/slideLayout7.xml"/><Relationship Id="rId4" Type="http://schemas.openxmlformats.org/officeDocument/2006/relationships/image" Target="../media/image324.png"/></Relationships>
</file>

<file path=ppt/slides/_rels/slide179.xml.rels><?xml version="1.0" encoding="UTF-8" standalone="yes"?>
<Relationships xmlns="http://schemas.openxmlformats.org/package/2006/relationships"><Relationship Id="rId3" Type="http://schemas.openxmlformats.org/officeDocument/2006/relationships/slide" Target="slide167.xml"/><Relationship Id="rId2" Type="http://schemas.openxmlformats.org/officeDocument/2006/relationships/notesSlide" Target="../notesSlides/notesSlide169.xml"/><Relationship Id="rId1" Type="http://schemas.openxmlformats.org/officeDocument/2006/relationships/slideLayout" Target="../slideLayouts/slideLayout7.xml"/><Relationship Id="rId4" Type="http://schemas.openxmlformats.org/officeDocument/2006/relationships/image" Target="../media/image325.png"/></Relationships>
</file>

<file path=ppt/slides/_rels/slide1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0.xml.rels><?xml version="1.0" encoding="UTF-8" standalone="yes"?>
<Relationships xmlns="http://schemas.openxmlformats.org/package/2006/relationships"><Relationship Id="rId3" Type="http://schemas.openxmlformats.org/officeDocument/2006/relationships/slide" Target="slide167.xml"/><Relationship Id="rId2" Type="http://schemas.openxmlformats.org/officeDocument/2006/relationships/notesSlide" Target="../notesSlides/notesSlide170.xml"/><Relationship Id="rId1" Type="http://schemas.openxmlformats.org/officeDocument/2006/relationships/slideLayout" Target="../slideLayouts/slideLayout7.xml"/><Relationship Id="rId4" Type="http://schemas.openxmlformats.org/officeDocument/2006/relationships/image" Target="../media/image326.png"/></Relationships>
</file>

<file path=ppt/slides/_rels/slide181.xml.rels><?xml version="1.0" encoding="UTF-8" standalone="yes"?>
<Relationships xmlns="http://schemas.openxmlformats.org/package/2006/relationships"><Relationship Id="rId3" Type="http://schemas.openxmlformats.org/officeDocument/2006/relationships/slide" Target="slide167.xml"/><Relationship Id="rId2" Type="http://schemas.openxmlformats.org/officeDocument/2006/relationships/notesSlide" Target="../notesSlides/notesSlide171.xml"/><Relationship Id="rId1" Type="http://schemas.openxmlformats.org/officeDocument/2006/relationships/slideLayout" Target="../slideLayouts/slideLayout7.xml"/><Relationship Id="rId4" Type="http://schemas.openxmlformats.org/officeDocument/2006/relationships/image" Target="../media/image327.png"/></Relationships>
</file>

<file path=ppt/slides/_rels/slide182.xml.rels><?xml version="1.0" encoding="UTF-8" standalone="yes"?>
<Relationships xmlns="http://schemas.openxmlformats.org/package/2006/relationships"><Relationship Id="rId3" Type="http://schemas.openxmlformats.org/officeDocument/2006/relationships/slide" Target="slide167.xml"/><Relationship Id="rId2" Type="http://schemas.openxmlformats.org/officeDocument/2006/relationships/notesSlide" Target="../notesSlides/notesSlide172.xml"/><Relationship Id="rId1" Type="http://schemas.openxmlformats.org/officeDocument/2006/relationships/slideLayout" Target="../slideLayouts/slideLayout7.xml"/><Relationship Id="rId4" Type="http://schemas.openxmlformats.org/officeDocument/2006/relationships/image" Target="../media/image328.png"/></Relationships>
</file>

<file path=ppt/slides/_rels/slide183.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slide" Target="slide167.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slide" Target="slide167.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slide" Target="slide167.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slide" Target="slide167.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8" Type="http://schemas.openxmlformats.org/officeDocument/2006/relationships/image" Target="../media/image335.png"/><Relationship Id="rId13" Type="http://schemas.openxmlformats.org/officeDocument/2006/relationships/slide" Target="slide193.xml"/><Relationship Id="rId18" Type="http://schemas.openxmlformats.org/officeDocument/2006/relationships/image" Target="../media/image340.png"/><Relationship Id="rId26" Type="http://schemas.openxmlformats.org/officeDocument/2006/relationships/image" Target="../media/image344.png"/><Relationship Id="rId3" Type="http://schemas.openxmlformats.org/officeDocument/2006/relationships/slide" Target="slide188.xml"/><Relationship Id="rId21" Type="http://schemas.openxmlformats.org/officeDocument/2006/relationships/slide" Target="slide197.xml"/><Relationship Id="rId34" Type="http://schemas.openxmlformats.org/officeDocument/2006/relationships/image" Target="../media/image348.png"/><Relationship Id="rId7" Type="http://schemas.openxmlformats.org/officeDocument/2006/relationships/slide" Target="slide190.xml"/><Relationship Id="rId12" Type="http://schemas.openxmlformats.org/officeDocument/2006/relationships/image" Target="../media/image337.png"/><Relationship Id="rId17" Type="http://schemas.openxmlformats.org/officeDocument/2006/relationships/slide" Target="slide195.xml"/><Relationship Id="rId25" Type="http://schemas.openxmlformats.org/officeDocument/2006/relationships/slide" Target="slide199.xml"/><Relationship Id="rId33" Type="http://schemas.openxmlformats.org/officeDocument/2006/relationships/slide" Target="slide203.xml"/><Relationship Id="rId2" Type="http://schemas.openxmlformats.org/officeDocument/2006/relationships/notesSlide" Target="../notesSlides/notesSlide173.xml"/><Relationship Id="rId16" Type="http://schemas.openxmlformats.org/officeDocument/2006/relationships/image" Target="../media/image339.png"/><Relationship Id="rId20" Type="http://schemas.openxmlformats.org/officeDocument/2006/relationships/image" Target="../media/image341.png"/><Relationship Id="rId29" Type="http://schemas.openxmlformats.org/officeDocument/2006/relationships/slide" Target="slide201.xml"/><Relationship Id="rId1" Type="http://schemas.openxmlformats.org/officeDocument/2006/relationships/slideLayout" Target="../slideLayouts/slideLayout1.xml"/><Relationship Id="rId6" Type="http://schemas.openxmlformats.org/officeDocument/2006/relationships/image" Target="../media/image334.png"/><Relationship Id="rId11" Type="http://schemas.openxmlformats.org/officeDocument/2006/relationships/slide" Target="slide192.xml"/><Relationship Id="rId24" Type="http://schemas.openxmlformats.org/officeDocument/2006/relationships/image" Target="../media/image343.png"/><Relationship Id="rId32" Type="http://schemas.openxmlformats.org/officeDocument/2006/relationships/image" Target="../media/image347.png"/><Relationship Id="rId5" Type="http://schemas.openxmlformats.org/officeDocument/2006/relationships/slide" Target="slide189.xml"/><Relationship Id="rId15" Type="http://schemas.openxmlformats.org/officeDocument/2006/relationships/slide" Target="slide194.xml"/><Relationship Id="rId23" Type="http://schemas.openxmlformats.org/officeDocument/2006/relationships/slide" Target="slide198.xml"/><Relationship Id="rId28" Type="http://schemas.openxmlformats.org/officeDocument/2006/relationships/image" Target="../media/image345.png"/><Relationship Id="rId10" Type="http://schemas.openxmlformats.org/officeDocument/2006/relationships/image" Target="../media/image336.png"/><Relationship Id="rId19" Type="http://schemas.openxmlformats.org/officeDocument/2006/relationships/slide" Target="slide196.xml"/><Relationship Id="rId31" Type="http://schemas.openxmlformats.org/officeDocument/2006/relationships/slide" Target="slide202.xml"/><Relationship Id="rId4" Type="http://schemas.openxmlformats.org/officeDocument/2006/relationships/image" Target="../media/image333.png"/><Relationship Id="rId9" Type="http://schemas.openxmlformats.org/officeDocument/2006/relationships/slide" Target="slide191.xml"/><Relationship Id="rId14" Type="http://schemas.openxmlformats.org/officeDocument/2006/relationships/image" Target="../media/image338.png"/><Relationship Id="rId22" Type="http://schemas.openxmlformats.org/officeDocument/2006/relationships/image" Target="../media/image342.png"/><Relationship Id="rId27" Type="http://schemas.openxmlformats.org/officeDocument/2006/relationships/slide" Target="slide200.xml"/><Relationship Id="rId30" Type="http://schemas.openxmlformats.org/officeDocument/2006/relationships/image" Target="../media/image346.png"/></Relationships>
</file>

<file path=ppt/slides/_rels/slide188.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slide" Target="slide187.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slide" Target="slide18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0.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slide" Target="slide187.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slide" Target="slide187.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slide" Target="slide187.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slide" Target="slide187.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slide" Target="slide187.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slide" Target="slide187.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slide" Target="slide187.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slide" Target="slide187.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slide" Target="slide187.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slide" Target="slide18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00.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slide" Target="slide187.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slide" Target="slide187.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slide" Target="slide187.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slide" Target="slide18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30.xml"/><Relationship Id="rId18" Type="http://schemas.openxmlformats.org/officeDocument/2006/relationships/image" Target="../media/image30.png"/><Relationship Id="rId26" Type="http://schemas.openxmlformats.org/officeDocument/2006/relationships/image" Target="../media/image34.png"/><Relationship Id="rId39" Type="http://schemas.openxmlformats.org/officeDocument/2006/relationships/slide" Target="slide43.xml"/><Relationship Id="rId3" Type="http://schemas.openxmlformats.org/officeDocument/2006/relationships/slide" Target="slide25.xml"/><Relationship Id="rId21" Type="http://schemas.openxmlformats.org/officeDocument/2006/relationships/slide" Target="slide36.xml"/><Relationship Id="rId34" Type="http://schemas.openxmlformats.org/officeDocument/2006/relationships/image" Target="../media/image38.png"/><Relationship Id="rId7" Type="http://schemas.openxmlformats.org/officeDocument/2006/relationships/slide" Target="slide27.xml"/><Relationship Id="rId12" Type="http://schemas.openxmlformats.org/officeDocument/2006/relationships/image" Target="../media/image27.png"/><Relationship Id="rId17" Type="http://schemas.openxmlformats.org/officeDocument/2006/relationships/slide" Target="slide32.xml"/><Relationship Id="rId25" Type="http://schemas.openxmlformats.org/officeDocument/2006/relationships/slide" Target="slide34.xml"/><Relationship Id="rId33" Type="http://schemas.openxmlformats.org/officeDocument/2006/relationships/slide" Target="slide40.xml"/><Relationship Id="rId38" Type="http://schemas.openxmlformats.org/officeDocument/2006/relationships/image" Target="../media/image40.png"/><Relationship Id="rId2" Type="http://schemas.openxmlformats.org/officeDocument/2006/relationships/notesSlide" Target="../notesSlides/notesSlide14.xml"/><Relationship Id="rId16" Type="http://schemas.openxmlformats.org/officeDocument/2006/relationships/image" Target="../media/image29.png"/><Relationship Id="rId20" Type="http://schemas.openxmlformats.org/officeDocument/2006/relationships/image" Target="../media/image31.png"/><Relationship Id="rId29" Type="http://schemas.openxmlformats.org/officeDocument/2006/relationships/slide" Target="slide38.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slide" Target="slide29.xml"/><Relationship Id="rId24" Type="http://schemas.openxmlformats.org/officeDocument/2006/relationships/image" Target="../media/image33.png"/><Relationship Id="rId32" Type="http://schemas.openxmlformats.org/officeDocument/2006/relationships/image" Target="../media/image37.png"/><Relationship Id="rId37" Type="http://schemas.openxmlformats.org/officeDocument/2006/relationships/slide" Target="slide42.xml"/><Relationship Id="rId40" Type="http://schemas.openxmlformats.org/officeDocument/2006/relationships/image" Target="../media/image41.png"/><Relationship Id="rId5" Type="http://schemas.openxmlformats.org/officeDocument/2006/relationships/slide" Target="slide26.xml"/><Relationship Id="rId15" Type="http://schemas.openxmlformats.org/officeDocument/2006/relationships/slide" Target="slide31.xml"/><Relationship Id="rId23" Type="http://schemas.openxmlformats.org/officeDocument/2006/relationships/slide" Target="slide35.xml"/><Relationship Id="rId28" Type="http://schemas.openxmlformats.org/officeDocument/2006/relationships/image" Target="../media/image35.png"/><Relationship Id="rId36" Type="http://schemas.openxmlformats.org/officeDocument/2006/relationships/image" Target="../media/image39.png"/><Relationship Id="rId10" Type="http://schemas.openxmlformats.org/officeDocument/2006/relationships/image" Target="../media/image26.png"/><Relationship Id="rId19" Type="http://schemas.openxmlformats.org/officeDocument/2006/relationships/slide" Target="slide33.xml"/><Relationship Id="rId31" Type="http://schemas.openxmlformats.org/officeDocument/2006/relationships/slide" Target="slide39.xml"/><Relationship Id="rId4" Type="http://schemas.openxmlformats.org/officeDocument/2006/relationships/image" Target="../media/image23.png"/><Relationship Id="rId9" Type="http://schemas.openxmlformats.org/officeDocument/2006/relationships/slide" Target="slide28.xml"/><Relationship Id="rId14" Type="http://schemas.openxmlformats.org/officeDocument/2006/relationships/image" Target="../media/image28.png"/><Relationship Id="rId22" Type="http://schemas.openxmlformats.org/officeDocument/2006/relationships/image" Target="../media/image32.png"/><Relationship Id="rId27" Type="http://schemas.openxmlformats.org/officeDocument/2006/relationships/slide" Target="slide37.xml"/><Relationship Id="rId30" Type="http://schemas.openxmlformats.org/officeDocument/2006/relationships/image" Target="../media/image36.png"/><Relationship Id="rId35" Type="http://schemas.openxmlformats.org/officeDocument/2006/relationships/slide" Target="slide41.xml"/></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4.xml"/><Relationship Id="rId7" Type="http://schemas.openxmlformats.org/officeDocument/2006/relationships/slide" Target="slide8.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slide" Target="slide13.xml"/><Relationship Id="rId4" Type="http://schemas.openxmlformats.org/officeDocument/2006/relationships/slide" Target="slide12.xml"/></Relationships>
</file>

<file path=ppt/slides/_rels/slide40.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slide" Target="slide50.xml"/><Relationship Id="rId18" Type="http://schemas.openxmlformats.org/officeDocument/2006/relationships/image" Target="../media/image69.png"/><Relationship Id="rId26" Type="http://schemas.openxmlformats.org/officeDocument/2006/relationships/image" Target="../media/image73.png"/><Relationship Id="rId39" Type="http://schemas.openxmlformats.org/officeDocument/2006/relationships/slide" Target="slide55.xml"/><Relationship Id="rId3" Type="http://schemas.openxmlformats.org/officeDocument/2006/relationships/slide" Target="slide45.xml"/><Relationship Id="rId21" Type="http://schemas.openxmlformats.org/officeDocument/2006/relationships/slide" Target="slide61.xml"/><Relationship Id="rId34" Type="http://schemas.openxmlformats.org/officeDocument/2006/relationships/image" Target="../media/image77.png"/><Relationship Id="rId7" Type="http://schemas.openxmlformats.org/officeDocument/2006/relationships/slide" Target="slide47.xml"/><Relationship Id="rId12" Type="http://schemas.openxmlformats.org/officeDocument/2006/relationships/image" Target="../media/image66.png"/><Relationship Id="rId17" Type="http://schemas.openxmlformats.org/officeDocument/2006/relationships/slide" Target="slide53.xml"/><Relationship Id="rId25" Type="http://schemas.openxmlformats.org/officeDocument/2006/relationships/slide" Target="slide59.xml"/><Relationship Id="rId33" Type="http://schemas.openxmlformats.org/officeDocument/2006/relationships/slide" Target="slide63.xml"/><Relationship Id="rId38" Type="http://schemas.openxmlformats.org/officeDocument/2006/relationships/image" Target="../media/image79.png"/><Relationship Id="rId2" Type="http://schemas.openxmlformats.org/officeDocument/2006/relationships/notesSlide" Target="../notesSlides/notesSlide34.xml"/><Relationship Id="rId16" Type="http://schemas.openxmlformats.org/officeDocument/2006/relationships/image" Target="../media/image68.png"/><Relationship Id="rId20" Type="http://schemas.openxmlformats.org/officeDocument/2006/relationships/image" Target="../media/image70.png"/><Relationship Id="rId29" Type="http://schemas.openxmlformats.org/officeDocument/2006/relationships/slide" Target="slide58.xml"/><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slide" Target="slide49.xml"/><Relationship Id="rId24" Type="http://schemas.openxmlformats.org/officeDocument/2006/relationships/image" Target="../media/image72.png"/><Relationship Id="rId32" Type="http://schemas.openxmlformats.org/officeDocument/2006/relationships/image" Target="../media/image76.png"/><Relationship Id="rId37" Type="http://schemas.openxmlformats.org/officeDocument/2006/relationships/slide" Target="slide54.xml"/><Relationship Id="rId40" Type="http://schemas.openxmlformats.org/officeDocument/2006/relationships/image" Target="../media/image80.png"/><Relationship Id="rId5" Type="http://schemas.openxmlformats.org/officeDocument/2006/relationships/slide" Target="slide46.xml"/><Relationship Id="rId15" Type="http://schemas.openxmlformats.org/officeDocument/2006/relationships/slide" Target="slide51.xml"/><Relationship Id="rId23" Type="http://schemas.openxmlformats.org/officeDocument/2006/relationships/slide" Target="slide60.xml"/><Relationship Id="rId28" Type="http://schemas.openxmlformats.org/officeDocument/2006/relationships/image" Target="../media/image74.png"/><Relationship Id="rId36" Type="http://schemas.openxmlformats.org/officeDocument/2006/relationships/image" Target="../media/image78.png"/><Relationship Id="rId10" Type="http://schemas.openxmlformats.org/officeDocument/2006/relationships/image" Target="../media/image65.png"/><Relationship Id="rId19" Type="http://schemas.openxmlformats.org/officeDocument/2006/relationships/slide" Target="slide62.xml"/><Relationship Id="rId31" Type="http://schemas.openxmlformats.org/officeDocument/2006/relationships/slide" Target="slide57.xml"/><Relationship Id="rId4" Type="http://schemas.openxmlformats.org/officeDocument/2006/relationships/image" Target="../media/image62.png"/><Relationship Id="rId9" Type="http://schemas.openxmlformats.org/officeDocument/2006/relationships/slide" Target="slide48.xml"/><Relationship Id="rId14" Type="http://schemas.openxmlformats.org/officeDocument/2006/relationships/image" Target="../media/image67.png"/><Relationship Id="rId22" Type="http://schemas.openxmlformats.org/officeDocument/2006/relationships/image" Target="../media/image71.jpeg"/><Relationship Id="rId27" Type="http://schemas.openxmlformats.org/officeDocument/2006/relationships/slide" Target="slide56.xml"/><Relationship Id="rId30" Type="http://schemas.openxmlformats.org/officeDocument/2006/relationships/image" Target="../media/image75.png"/><Relationship Id="rId35" Type="http://schemas.openxmlformats.org/officeDocument/2006/relationships/slide" Target="slide52.xml"/></Relationships>
</file>

<file path=ppt/slides/_rels/slide45.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4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48.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51.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52.xml.rels><?xml version="1.0" encoding="UTF-8" standalone="yes"?>
<Relationships xmlns="http://schemas.openxmlformats.org/package/2006/relationships"><Relationship Id="rId3" Type="http://schemas.openxmlformats.org/officeDocument/2006/relationships/slide" Target="slide44.xml"/><Relationship Id="rId7"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slide" Target="slide44.xml"/><Relationship Id="rId7" Type="http://schemas.openxmlformats.org/officeDocument/2006/relationships/image" Target="../media/image99.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5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slide" Target="slide44.xml"/><Relationship Id="rId7"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slide" Target="slide44.xml"/><Relationship Id="rId7" Type="http://schemas.openxmlformats.org/officeDocument/2006/relationships/image" Target="../media/image109.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11.emf"/></Relationships>
</file>

<file path=ppt/slides/_rels/slide57.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59.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61.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62.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63.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64.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slide" Target="slide69.xml"/><Relationship Id="rId18" Type="http://schemas.openxmlformats.org/officeDocument/2006/relationships/image" Target="../media/image126.png"/><Relationship Id="rId3" Type="http://schemas.openxmlformats.org/officeDocument/2006/relationships/slide" Target="slide65.xml"/><Relationship Id="rId7" Type="http://schemas.openxmlformats.org/officeDocument/2006/relationships/slide" Target="slide72.xml"/><Relationship Id="rId12" Type="http://schemas.openxmlformats.org/officeDocument/2006/relationships/image" Target="../media/image123.png"/><Relationship Id="rId17" Type="http://schemas.openxmlformats.org/officeDocument/2006/relationships/slide" Target="slide67.xml"/><Relationship Id="rId2" Type="http://schemas.openxmlformats.org/officeDocument/2006/relationships/notesSlide" Target="../notesSlides/notesSlide54.xml"/><Relationship Id="rId16" Type="http://schemas.openxmlformats.org/officeDocument/2006/relationships/image" Target="../media/image125.png"/><Relationship Id="rId20" Type="http://schemas.openxmlformats.org/officeDocument/2006/relationships/image" Target="../media/image127.png"/><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slide" Target="slide70.xml"/><Relationship Id="rId5" Type="http://schemas.openxmlformats.org/officeDocument/2006/relationships/slide" Target="slide73.xml"/><Relationship Id="rId15" Type="http://schemas.openxmlformats.org/officeDocument/2006/relationships/slide" Target="slide68.xml"/><Relationship Id="rId10" Type="http://schemas.openxmlformats.org/officeDocument/2006/relationships/image" Target="../media/image122.png"/><Relationship Id="rId19" Type="http://schemas.openxmlformats.org/officeDocument/2006/relationships/slide" Target="slide66.xml"/><Relationship Id="rId4" Type="http://schemas.openxmlformats.org/officeDocument/2006/relationships/image" Target="../media/image119.png"/><Relationship Id="rId9" Type="http://schemas.openxmlformats.org/officeDocument/2006/relationships/slide" Target="slide71.xml"/><Relationship Id="rId14" Type="http://schemas.openxmlformats.org/officeDocument/2006/relationships/image" Target="../media/image124.png"/></Relationships>
</file>

<file path=ppt/slides/_rels/slide65.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66.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67.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68.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69.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71.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72.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73.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74.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slide" Target="slide75.xml"/><Relationship Id="rId7" Type="http://schemas.openxmlformats.org/officeDocument/2006/relationships/slide" Target="slide78.xml"/><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38.png"/><Relationship Id="rId5" Type="http://schemas.openxmlformats.org/officeDocument/2006/relationships/slide" Target="slide77.xml"/><Relationship Id="rId10" Type="http://schemas.openxmlformats.org/officeDocument/2006/relationships/image" Target="../media/image140.png"/><Relationship Id="rId4" Type="http://schemas.openxmlformats.org/officeDocument/2006/relationships/image" Target="../media/image137.png"/><Relationship Id="rId9" Type="http://schemas.openxmlformats.org/officeDocument/2006/relationships/slide" Target="slide76.xml"/></Relationships>
</file>

<file path=ppt/slides/_rels/slide75.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76.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77.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78.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79.xml.rels><?xml version="1.0" encoding="UTF-8" standalone="yes"?>
<Relationships xmlns="http://schemas.openxmlformats.org/package/2006/relationships"><Relationship Id="rId8" Type="http://schemas.openxmlformats.org/officeDocument/2006/relationships/slide" Target="slide81.xml"/><Relationship Id="rId13" Type="http://schemas.openxmlformats.org/officeDocument/2006/relationships/image" Target="../media/image148.png"/><Relationship Id="rId18" Type="http://schemas.openxmlformats.org/officeDocument/2006/relationships/slide" Target="slide86.xml"/><Relationship Id="rId26" Type="http://schemas.openxmlformats.org/officeDocument/2006/relationships/slide" Target="slide90.xml"/><Relationship Id="rId3" Type="http://schemas.openxmlformats.org/officeDocument/2006/relationships/slide" Target="slide95.xml"/><Relationship Id="rId21" Type="http://schemas.openxmlformats.org/officeDocument/2006/relationships/image" Target="../media/image152.png"/><Relationship Id="rId34" Type="http://schemas.openxmlformats.org/officeDocument/2006/relationships/slide" Target="slide94.xml"/><Relationship Id="rId7" Type="http://schemas.openxmlformats.org/officeDocument/2006/relationships/image" Target="../media/image145.png"/><Relationship Id="rId12" Type="http://schemas.openxmlformats.org/officeDocument/2006/relationships/slide" Target="slide83.xml"/><Relationship Id="rId17" Type="http://schemas.openxmlformats.org/officeDocument/2006/relationships/image" Target="../media/image150.png"/><Relationship Id="rId25" Type="http://schemas.openxmlformats.org/officeDocument/2006/relationships/image" Target="../media/image154.png"/><Relationship Id="rId33" Type="http://schemas.openxmlformats.org/officeDocument/2006/relationships/image" Target="../media/image158.png"/><Relationship Id="rId2" Type="http://schemas.openxmlformats.org/officeDocument/2006/relationships/notesSlide" Target="../notesSlides/notesSlide69.xml"/><Relationship Id="rId16" Type="http://schemas.openxmlformats.org/officeDocument/2006/relationships/slide" Target="slide85.xml"/><Relationship Id="rId20" Type="http://schemas.openxmlformats.org/officeDocument/2006/relationships/slide" Target="slide87.xml"/><Relationship Id="rId29" Type="http://schemas.openxmlformats.org/officeDocument/2006/relationships/image" Target="../media/image156.png"/><Relationship Id="rId1" Type="http://schemas.openxmlformats.org/officeDocument/2006/relationships/slideLayout" Target="../slideLayouts/slideLayout1.xml"/><Relationship Id="rId6" Type="http://schemas.openxmlformats.org/officeDocument/2006/relationships/slide" Target="slide80.xml"/><Relationship Id="rId11" Type="http://schemas.openxmlformats.org/officeDocument/2006/relationships/image" Target="../media/image147.png"/><Relationship Id="rId24" Type="http://schemas.openxmlformats.org/officeDocument/2006/relationships/slide" Target="slide89.xml"/><Relationship Id="rId32" Type="http://schemas.openxmlformats.org/officeDocument/2006/relationships/slide" Target="slide93.xml"/><Relationship Id="rId5" Type="http://schemas.openxmlformats.org/officeDocument/2006/relationships/hyperlink" Target="https://www.josephcornellbox.com/" TargetMode="External"/><Relationship Id="rId15" Type="http://schemas.openxmlformats.org/officeDocument/2006/relationships/image" Target="../media/image149.png"/><Relationship Id="rId23" Type="http://schemas.openxmlformats.org/officeDocument/2006/relationships/image" Target="../media/image153.png"/><Relationship Id="rId28" Type="http://schemas.openxmlformats.org/officeDocument/2006/relationships/slide" Target="slide91.xml"/><Relationship Id="rId10" Type="http://schemas.openxmlformats.org/officeDocument/2006/relationships/slide" Target="slide82.xml"/><Relationship Id="rId19" Type="http://schemas.openxmlformats.org/officeDocument/2006/relationships/image" Target="../media/image151.png"/><Relationship Id="rId31" Type="http://schemas.openxmlformats.org/officeDocument/2006/relationships/image" Target="../media/image157.png"/><Relationship Id="rId4" Type="http://schemas.openxmlformats.org/officeDocument/2006/relationships/slide" Target="slide96.xml"/><Relationship Id="rId9" Type="http://schemas.openxmlformats.org/officeDocument/2006/relationships/image" Target="../media/image146.png"/><Relationship Id="rId14" Type="http://schemas.openxmlformats.org/officeDocument/2006/relationships/slide" Target="slide84.xml"/><Relationship Id="rId22" Type="http://schemas.openxmlformats.org/officeDocument/2006/relationships/slide" Target="slide88.xml"/><Relationship Id="rId27" Type="http://schemas.openxmlformats.org/officeDocument/2006/relationships/image" Target="../media/image155.png"/><Relationship Id="rId30" Type="http://schemas.openxmlformats.org/officeDocument/2006/relationships/slide" Target="slide92.xml"/><Relationship Id="rId35" Type="http://schemas.openxmlformats.org/officeDocument/2006/relationships/image" Target="../media/image159.png"/></Relationships>
</file>

<file path=ppt/slides/_rels/slide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81.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82.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83.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63.png"/></Relationships>
</file>

<file path=ppt/slides/_rels/slide84.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64.png"/></Relationships>
</file>

<file path=ppt/slides/_rels/slide85.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86.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87.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88.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68.png"/></Relationships>
</file>

<file path=ppt/slides/_rels/slide89.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91.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92.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93.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94.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95.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75.png"/></Relationships>
</file>

<file path=ppt/slides/_rels/slide96.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177.png"/><Relationship Id="rId4" Type="http://schemas.openxmlformats.org/officeDocument/2006/relationships/image" Target="../media/image176.png"/></Relationships>
</file>

<file path=ppt/slides/_rels/slide97.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slide" Target="slide103.xml"/><Relationship Id="rId3" Type="http://schemas.openxmlformats.org/officeDocument/2006/relationships/slide" Target="slide98.xml"/><Relationship Id="rId7" Type="http://schemas.openxmlformats.org/officeDocument/2006/relationships/slide" Target="slide100.xml"/><Relationship Id="rId12" Type="http://schemas.openxmlformats.org/officeDocument/2006/relationships/image" Target="../media/image182.jpe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179.png"/><Relationship Id="rId11" Type="http://schemas.openxmlformats.org/officeDocument/2006/relationships/slide" Target="slide102.xml"/><Relationship Id="rId5" Type="http://schemas.openxmlformats.org/officeDocument/2006/relationships/slide" Target="slide99.xml"/><Relationship Id="rId10" Type="http://schemas.openxmlformats.org/officeDocument/2006/relationships/image" Target="../media/image181.png"/><Relationship Id="rId4" Type="http://schemas.openxmlformats.org/officeDocument/2006/relationships/image" Target="../media/image178.png"/><Relationship Id="rId9" Type="http://schemas.openxmlformats.org/officeDocument/2006/relationships/slide" Target="slide101.xml"/></Relationships>
</file>

<file path=ppt/slides/_rels/slide98.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183.png"/></Relationships>
</file>

<file path=ppt/slides/_rels/slide99.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1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dirty="0" smtClean="0">
                <a:solidFill>
                  <a:schemeClr val="bg1"/>
                </a:solidFill>
              </a:rPr>
              <a:t>Dimensions artistiques de la poésie</a:t>
            </a:r>
            <a:endParaRPr lang="fr-FR" sz="3600" b="1" dirty="0">
              <a:solidFill>
                <a:schemeClr val="bg1"/>
              </a:solidFill>
            </a:endParaRPr>
          </a:p>
        </p:txBody>
      </p:sp>
      <p:sp>
        <p:nvSpPr>
          <p:cNvPr id="2051" name="ZoneTexte 4"/>
          <p:cNvSpPr txBox="1">
            <a:spLocks noChangeArrowheads="1"/>
          </p:cNvSpPr>
          <p:nvPr/>
        </p:nvSpPr>
        <p:spPr bwMode="auto">
          <a:xfrm>
            <a:off x="1036638" y="981075"/>
            <a:ext cx="7070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3200"/>
              <a:t>Quelques idées pour illustrer un poème…</a:t>
            </a:r>
          </a:p>
        </p:txBody>
      </p:sp>
      <p:sp>
        <p:nvSpPr>
          <p:cNvPr id="2052" name="ZoneTexte 5">
            <a:hlinkClick r:id="rId3" action="ppaction://hlinksldjump"/>
          </p:cNvPr>
          <p:cNvSpPr txBox="1">
            <a:spLocks noChangeArrowheads="1"/>
          </p:cNvSpPr>
          <p:nvPr/>
        </p:nvSpPr>
        <p:spPr bwMode="auto">
          <a:xfrm>
            <a:off x="323850" y="1484313"/>
            <a:ext cx="3162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a:solidFill>
                  <a:srgbClr val="C00000"/>
                </a:solidFill>
              </a:rPr>
              <a:t>Écrire en utilisant des objets</a:t>
            </a:r>
          </a:p>
        </p:txBody>
      </p:sp>
      <p:sp>
        <p:nvSpPr>
          <p:cNvPr id="2053" name="ZoneTexte 6">
            <a:hlinkClick r:id="rId4" action="ppaction://hlinksldjump"/>
          </p:cNvPr>
          <p:cNvSpPr txBox="1">
            <a:spLocks noChangeArrowheads="1"/>
          </p:cNvSpPr>
          <p:nvPr/>
        </p:nvSpPr>
        <p:spPr bwMode="auto">
          <a:xfrm>
            <a:off x="323850" y="1892300"/>
            <a:ext cx="2749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a:solidFill>
                  <a:srgbClr val="C00000"/>
                </a:solidFill>
              </a:rPr>
              <a:t>Réaliser un calligramme</a:t>
            </a:r>
          </a:p>
        </p:txBody>
      </p:sp>
      <p:sp>
        <p:nvSpPr>
          <p:cNvPr id="2054" name="ZoneTexte 7">
            <a:hlinkClick r:id="rId5" action="ppaction://hlinksldjump"/>
          </p:cNvPr>
          <p:cNvSpPr txBox="1">
            <a:spLocks noChangeArrowheads="1"/>
          </p:cNvSpPr>
          <p:nvPr/>
        </p:nvSpPr>
        <p:spPr bwMode="auto">
          <a:xfrm>
            <a:off x="323850" y="2300288"/>
            <a:ext cx="290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a:solidFill>
                  <a:srgbClr val="C00000"/>
                </a:solidFill>
              </a:rPr>
              <a:t>Jouer avec la typographie</a:t>
            </a:r>
          </a:p>
        </p:txBody>
      </p:sp>
      <p:sp>
        <p:nvSpPr>
          <p:cNvPr id="2055" name="ZoneTexte 8">
            <a:hlinkClick r:id="rId6" action="ppaction://hlinksldjump"/>
          </p:cNvPr>
          <p:cNvSpPr txBox="1">
            <a:spLocks noChangeArrowheads="1"/>
          </p:cNvSpPr>
          <p:nvPr/>
        </p:nvSpPr>
        <p:spPr bwMode="auto">
          <a:xfrm>
            <a:off x="323850" y="2706688"/>
            <a:ext cx="4197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a:solidFill>
                  <a:srgbClr val="C00000"/>
                </a:solidFill>
              </a:rPr>
              <a:t>Composer un tableau à partir d’un mot</a:t>
            </a:r>
          </a:p>
        </p:txBody>
      </p:sp>
      <p:sp>
        <p:nvSpPr>
          <p:cNvPr id="2056" name="ZoneTexte 9">
            <a:hlinkClick r:id="rId7" action="ppaction://hlinksldjump"/>
          </p:cNvPr>
          <p:cNvSpPr txBox="1">
            <a:spLocks noChangeArrowheads="1"/>
          </p:cNvSpPr>
          <p:nvPr/>
        </p:nvSpPr>
        <p:spPr bwMode="auto">
          <a:xfrm>
            <a:off x="323850" y="3521075"/>
            <a:ext cx="2513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a:solidFill>
                  <a:srgbClr val="C00000"/>
                </a:solidFill>
              </a:rPr>
              <a:t>La boîte à sentiments</a:t>
            </a:r>
          </a:p>
        </p:txBody>
      </p:sp>
      <p:sp>
        <p:nvSpPr>
          <p:cNvPr id="2057" name="ZoneTexte 10">
            <a:hlinkClick r:id="rId8" action="ppaction://hlinksldjump"/>
          </p:cNvPr>
          <p:cNvSpPr txBox="1">
            <a:spLocks noChangeArrowheads="1"/>
          </p:cNvSpPr>
          <p:nvPr/>
        </p:nvSpPr>
        <p:spPr bwMode="auto">
          <a:xfrm>
            <a:off x="323850" y="3929063"/>
            <a:ext cx="3322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a:solidFill>
                  <a:srgbClr val="C00000"/>
                </a:solidFill>
              </a:rPr>
              <a:t>Écrire et illustrer un petit livre</a:t>
            </a:r>
          </a:p>
        </p:txBody>
      </p:sp>
      <p:sp>
        <p:nvSpPr>
          <p:cNvPr id="2058" name="ZoneTexte 11">
            <a:hlinkClick r:id="rId9" action="ppaction://hlinksldjump"/>
          </p:cNvPr>
          <p:cNvSpPr txBox="1">
            <a:spLocks noChangeArrowheads="1"/>
          </p:cNvSpPr>
          <p:nvPr/>
        </p:nvSpPr>
        <p:spPr bwMode="auto">
          <a:xfrm>
            <a:off x="4602163" y="1447800"/>
            <a:ext cx="2046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a:solidFill>
                  <a:srgbClr val="C00000"/>
                </a:solidFill>
              </a:rPr>
              <a:t>Le photo-poème</a:t>
            </a:r>
          </a:p>
        </p:txBody>
      </p:sp>
      <p:sp>
        <p:nvSpPr>
          <p:cNvPr id="2059" name="ZoneTexte 12">
            <a:hlinkClick r:id="rId10" action="ppaction://hlinksldjump"/>
          </p:cNvPr>
          <p:cNvSpPr txBox="1">
            <a:spLocks noChangeArrowheads="1"/>
          </p:cNvSpPr>
          <p:nvPr/>
        </p:nvSpPr>
        <p:spPr bwMode="auto">
          <a:xfrm>
            <a:off x="4602163" y="1854200"/>
            <a:ext cx="3314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a:solidFill>
                  <a:srgbClr val="C00000"/>
                </a:solidFill>
              </a:rPr>
              <a:t>L’art postal, écrivons au poète</a:t>
            </a:r>
          </a:p>
        </p:txBody>
      </p:sp>
      <p:sp>
        <p:nvSpPr>
          <p:cNvPr id="2060" name="ZoneTexte 13">
            <a:hlinkClick r:id="rId11" action="ppaction://hlinksldjump"/>
          </p:cNvPr>
          <p:cNvSpPr txBox="1">
            <a:spLocks noChangeArrowheads="1"/>
          </p:cNvSpPr>
          <p:nvPr/>
        </p:nvSpPr>
        <p:spPr bwMode="auto">
          <a:xfrm>
            <a:off x="4602163" y="2260600"/>
            <a:ext cx="4557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a:solidFill>
                  <a:srgbClr val="C00000"/>
                </a:solidFill>
              </a:rPr>
              <a:t>Illustrer un poème par une bande dessinée</a:t>
            </a:r>
          </a:p>
        </p:txBody>
      </p:sp>
      <p:pic>
        <p:nvPicPr>
          <p:cNvPr id="206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86150" y="4362450"/>
            <a:ext cx="277336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3" name="ZoneTexte 13">
            <a:hlinkClick r:id="rId13" action="ppaction://hlinksldjump"/>
          </p:cNvPr>
          <p:cNvSpPr txBox="1">
            <a:spLocks noChangeArrowheads="1"/>
          </p:cNvSpPr>
          <p:nvPr/>
        </p:nvSpPr>
        <p:spPr bwMode="auto">
          <a:xfrm>
            <a:off x="4602163" y="2668588"/>
            <a:ext cx="4367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a:solidFill>
                  <a:srgbClr val="C00000"/>
                </a:solidFill>
              </a:rPr>
              <a:t>Illustrer un poème par un nuage de mots</a:t>
            </a:r>
          </a:p>
        </p:txBody>
      </p:sp>
      <p:sp>
        <p:nvSpPr>
          <p:cNvPr id="2064" name="ZoneTexte 8">
            <a:hlinkClick r:id="rId14" action="ppaction://hlinksldjump"/>
          </p:cNvPr>
          <p:cNvSpPr txBox="1">
            <a:spLocks noChangeArrowheads="1"/>
          </p:cNvSpPr>
          <p:nvPr/>
        </p:nvSpPr>
        <p:spPr bwMode="auto">
          <a:xfrm>
            <a:off x="323850" y="3114675"/>
            <a:ext cx="3781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a:solidFill>
                  <a:srgbClr val="C00000"/>
                </a:solidFill>
              </a:rPr>
              <a:t>Poème en bulle, poème en bouche</a:t>
            </a:r>
          </a:p>
        </p:txBody>
      </p:sp>
      <p:sp>
        <p:nvSpPr>
          <p:cNvPr id="17" name="ZoneTexte 14">
            <a:hlinkClick r:id="rId15" action="ppaction://hlinksldjump"/>
          </p:cNvPr>
          <p:cNvSpPr txBox="1">
            <a:spLocks noChangeArrowheads="1"/>
          </p:cNvSpPr>
          <p:nvPr/>
        </p:nvSpPr>
        <p:spPr bwMode="auto">
          <a:xfrm>
            <a:off x="1092200" y="5221288"/>
            <a:ext cx="1995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defRPr/>
            </a:pPr>
            <a:r>
              <a:rPr lang="fr-FR" b="1" dirty="0" smtClean="0">
                <a:solidFill>
                  <a:schemeClr val="accent5">
                    <a:lumMod val="75000"/>
                  </a:schemeClr>
                </a:solidFill>
              </a:rPr>
              <a:t>Copier la poésie</a:t>
            </a:r>
          </a:p>
        </p:txBody>
      </p:sp>
      <p:sp>
        <p:nvSpPr>
          <p:cNvPr id="2066" name="ZoneTexte 14">
            <a:hlinkClick r:id="rId16" action="ppaction://hlinksldjump"/>
          </p:cNvPr>
          <p:cNvSpPr txBox="1">
            <a:spLocks noChangeArrowheads="1"/>
          </p:cNvSpPr>
          <p:nvPr/>
        </p:nvSpPr>
        <p:spPr bwMode="auto">
          <a:xfrm>
            <a:off x="4600575" y="3076575"/>
            <a:ext cx="3000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a:solidFill>
                  <a:srgbClr val="C00000"/>
                </a:solidFill>
              </a:rPr>
              <a:t>Illustrer et citer en copiant</a:t>
            </a:r>
          </a:p>
        </p:txBody>
      </p:sp>
      <p:sp>
        <p:nvSpPr>
          <p:cNvPr id="2067" name="ZoneTexte 14">
            <a:hlinkClick r:id="rId17" action="ppaction://hlinksldjump"/>
          </p:cNvPr>
          <p:cNvSpPr txBox="1">
            <a:spLocks noChangeArrowheads="1"/>
          </p:cNvSpPr>
          <p:nvPr/>
        </p:nvSpPr>
        <p:spPr bwMode="auto">
          <a:xfrm>
            <a:off x="4600575" y="3521075"/>
            <a:ext cx="334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a:solidFill>
                  <a:srgbClr val="C00000"/>
                </a:solidFill>
              </a:rPr>
              <a:t>Considérer le texte autrement</a:t>
            </a:r>
          </a:p>
        </p:txBody>
      </p:sp>
      <p:sp>
        <p:nvSpPr>
          <p:cNvPr id="20" name="ZoneTexte 14">
            <a:hlinkClick r:id="rId18" action="ppaction://hlinksldjump"/>
          </p:cNvPr>
          <p:cNvSpPr txBox="1">
            <a:spLocks noChangeArrowheads="1"/>
          </p:cNvSpPr>
          <p:nvPr/>
        </p:nvSpPr>
        <p:spPr bwMode="auto">
          <a:xfrm>
            <a:off x="6603206" y="5221288"/>
            <a:ext cx="17706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defRPr/>
            </a:pPr>
            <a:r>
              <a:rPr lang="fr-FR" b="1" dirty="0" smtClean="0">
                <a:solidFill>
                  <a:schemeClr val="accent5">
                    <a:lumMod val="75000"/>
                  </a:schemeClr>
                </a:solidFill>
              </a:rPr>
              <a:t>Dire la poésie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p:cNvPr>
          <p:cNvSpPr/>
          <p:nvPr/>
        </p:nvSpPr>
        <p:spPr>
          <a:xfrm>
            <a:off x="1157040" y="476672"/>
            <a:ext cx="7128792" cy="5925340"/>
          </a:xfrm>
          <a:prstGeom prst="rect">
            <a:avLst/>
          </a:prstGeom>
        </p:spPr>
        <p:txBody>
          <a:bodyPr wrap="square">
            <a:spAutoFit/>
          </a:bodyPr>
          <a:lstStyle/>
          <a:p>
            <a:pPr>
              <a:lnSpc>
                <a:spcPct val="150000"/>
              </a:lnSpc>
            </a:pPr>
            <a:r>
              <a:rPr lang="fr-FR" sz="3200" spc="400" dirty="0" smtClean="0"/>
              <a:t>Dans la casserole à Jules</a:t>
            </a:r>
          </a:p>
          <a:p>
            <a:pPr>
              <a:lnSpc>
                <a:spcPct val="150000"/>
              </a:lnSpc>
            </a:pPr>
            <a:r>
              <a:rPr lang="fr-FR" sz="3200" spc="400" dirty="0" smtClean="0"/>
              <a:t>J’ai fait cuire le crépuscule</a:t>
            </a:r>
          </a:p>
          <a:p>
            <a:pPr>
              <a:lnSpc>
                <a:spcPct val="150000"/>
              </a:lnSpc>
            </a:pPr>
            <a:r>
              <a:rPr lang="fr-FR" sz="3200" spc="400" dirty="0" smtClean="0"/>
              <a:t>Ça a fait un manteau noir</a:t>
            </a:r>
          </a:p>
          <a:p>
            <a:pPr>
              <a:lnSpc>
                <a:spcPct val="150000"/>
              </a:lnSpc>
            </a:pPr>
            <a:r>
              <a:rPr lang="fr-FR" sz="3200" spc="400" dirty="0" smtClean="0"/>
              <a:t>On était là pour le voir</a:t>
            </a:r>
          </a:p>
          <a:p>
            <a:pPr>
              <a:lnSpc>
                <a:spcPct val="150000"/>
              </a:lnSpc>
            </a:pPr>
            <a:r>
              <a:rPr lang="fr-FR" sz="3200" spc="400" dirty="0" smtClean="0"/>
              <a:t>Avec des clous d’or dedans</a:t>
            </a:r>
          </a:p>
          <a:p>
            <a:pPr>
              <a:lnSpc>
                <a:spcPct val="150000"/>
              </a:lnSpc>
            </a:pPr>
            <a:r>
              <a:rPr lang="fr-FR" sz="3200" spc="400" dirty="0" smtClean="0"/>
              <a:t>Et la lune avec ses dents</a:t>
            </a:r>
          </a:p>
          <a:p>
            <a:pPr>
              <a:lnSpc>
                <a:spcPct val="150000"/>
              </a:lnSpc>
            </a:pPr>
            <a:r>
              <a:rPr lang="fr-FR" sz="3200" spc="400" dirty="0" smtClean="0"/>
              <a:t>On me dit que c’est la nuit.</a:t>
            </a:r>
          </a:p>
          <a:p>
            <a:pPr algn="r">
              <a:lnSpc>
                <a:spcPct val="150000"/>
              </a:lnSpc>
            </a:pPr>
            <a:r>
              <a:rPr lang="fr-FR" sz="3200" spc="400" dirty="0" smtClean="0"/>
              <a:t>Georges JEAN</a:t>
            </a:r>
            <a:endParaRPr lang="fr-FR" sz="3200" spc="400" dirty="0"/>
          </a:p>
        </p:txBody>
      </p:sp>
    </p:spTree>
    <p:extLst>
      <p:ext uri="{BB962C8B-B14F-4D97-AF65-F5344CB8AC3E}">
        <p14:creationId xmlns:p14="http://schemas.microsoft.com/office/powerpoint/2010/main" val="29738658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0" y="214313"/>
            <a:ext cx="4762500" cy="642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C:\Users\Utilisateur\Documents\Animations\2018\Mon poirier\Images\Livret explication.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8" y="52388"/>
            <a:ext cx="8505825"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oneTexte 1"/>
          <p:cNvSpPr txBox="1">
            <a:spLocks noChangeArrowheads="1"/>
          </p:cNvSpPr>
          <p:nvPr/>
        </p:nvSpPr>
        <p:spPr bwMode="auto">
          <a:xfrm>
            <a:off x="2484438" y="1052513"/>
            <a:ext cx="3444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a:t>1 Plier la couverture et l’intérieur comme sur cette illustration </a:t>
            </a:r>
          </a:p>
        </p:txBody>
      </p:sp>
      <p:sp>
        <p:nvSpPr>
          <p:cNvPr id="94211" name="Rectangle 2"/>
          <p:cNvSpPr>
            <a:spLocks noChangeArrowheads="1"/>
          </p:cNvSpPr>
          <p:nvPr/>
        </p:nvSpPr>
        <p:spPr bwMode="auto">
          <a:xfrm>
            <a:off x="3887788" y="2649538"/>
            <a:ext cx="4645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t>2 Coller la plus grande surface de l’intérieur sur la plus grande surface de la couverture.</a:t>
            </a:r>
          </a:p>
          <a:p>
            <a:r>
              <a:rPr lang="fr-FR"/>
              <a:t>Bloquer ensuite le rabat du bas à l’aide d’une agrafe</a:t>
            </a:r>
          </a:p>
        </p:txBody>
      </p:sp>
      <p:sp>
        <p:nvSpPr>
          <p:cNvPr id="94212" name="Rectangle 3"/>
          <p:cNvSpPr>
            <a:spLocks noChangeArrowheads="1"/>
          </p:cNvSpPr>
          <p:nvPr/>
        </p:nvSpPr>
        <p:spPr bwMode="auto">
          <a:xfrm>
            <a:off x="323850" y="4081463"/>
            <a:ext cx="46386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t>3 Utiliser toutes les surfaces disponibles pour évoquer le poème par des mots, des dessins ou des images.</a:t>
            </a:r>
          </a:p>
          <a:p>
            <a:r>
              <a:rPr lang="fr-FR"/>
              <a:t>(Réserver le dos s’il doit être collé dans le cahier de poésie.)</a:t>
            </a:r>
          </a:p>
        </p:txBody>
      </p:sp>
      <p:pic>
        <p:nvPicPr>
          <p:cNvPr id="94213"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395288"/>
            <a:ext cx="2447925" cy="196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4" name="ZoneTexte 4"/>
          <p:cNvSpPr txBox="1">
            <a:spLocks noChangeArrowheads="1"/>
          </p:cNvSpPr>
          <p:nvPr/>
        </p:nvSpPr>
        <p:spPr bwMode="auto">
          <a:xfrm>
            <a:off x="396875" y="368300"/>
            <a:ext cx="46624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2800" b="1" u="sng"/>
              <a:t>L’album pochette d’allumettes</a:t>
            </a:r>
          </a:p>
        </p:txBody>
      </p:sp>
      <p:pic>
        <p:nvPicPr>
          <p:cNvPr id="94215" name="Picture 3">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88" y="1755775"/>
            <a:ext cx="3240087" cy="210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6" name="Picture 4">
            <a:hlinkClick r:id="rId3"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3025" y="3863975"/>
            <a:ext cx="3484563" cy="261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95963" y="1433513"/>
            <a:ext cx="2339975" cy="25733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 name="Rectangle 2"/>
          <p:cNvSpPr/>
          <p:nvPr/>
        </p:nvSpPr>
        <p:spPr>
          <a:xfrm>
            <a:off x="8135938" y="1433513"/>
            <a:ext cx="539750" cy="25733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 name="Rectangle 3"/>
          <p:cNvSpPr/>
          <p:nvPr/>
        </p:nvSpPr>
        <p:spPr>
          <a:xfrm>
            <a:off x="5435600" y="1433513"/>
            <a:ext cx="360363" cy="25733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Rectangle 4"/>
          <p:cNvSpPr/>
          <p:nvPr/>
        </p:nvSpPr>
        <p:spPr>
          <a:xfrm>
            <a:off x="3455988" y="1433513"/>
            <a:ext cx="1979612" cy="25733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 name="Rectangle 5"/>
          <p:cNvSpPr/>
          <p:nvPr/>
        </p:nvSpPr>
        <p:spPr>
          <a:xfrm>
            <a:off x="7343775" y="4375150"/>
            <a:ext cx="1620838" cy="2159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Rectangle 6"/>
          <p:cNvSpPr/>
          <p:nvPr/>
        </p:nvSpPr>
        <p:spPr>
          <a:xfrm>
            <a:off x="4105275" y="4371975"/>
            <a:ext cx="1620838" cy="21605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Rectangle 7"/>
          <p:cNvSpPr/>
          <p:nvPr/>
        </p:nvSpPr>
        <p:spPr>
          <a:xfrm>
            <a:off x="5724525" y="4371975"/>
            <a:ext cx="1619250" cy="21605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Rectangle 8"/>
          <p:cNvSpPr/>
          <p:nvPr/>
        </p:nvSpPr>
        <p:spPr>
          <a:xfrm>
            <a:off x="2486025" y="4375150"/>
            <a:ext cx="1619250" cy="2159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Rectangle 9"/>
          <p:cNvSpPr/>
          <p:nvPr/>
        </p:nvSpPr>
        <p:spPr>
          <a:xfrm>
            <a:off x="504825" y="4375150"/>
            <a:ext cx="1981200" cy="2159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5243" name="ZoneTexte 11"/>
          <p:cNvSpPr txBox="1">
            <a:spLocks noChangeArrowheads="1"/>
          </p:cNvSpPr>
          <p:nvPr/>
        </p:nvSpPr>
        <p:spPr bwMode="auto">
          <a:xfrm>
            <a:off x="1619250" y="1916113"/>
            <a:ext cx="125571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b="1"/>
              <a:t>Couverture</a:t>
            </a:r>
          </a:p>
        </p:txBody>
      </p:sp>
      <p:sp>
        <p:nvSpPr>
          <p:cNvPr id="95244" name="ZoneTexte 12"/>
          <p:cNvSpPr txBox="1">
            <a:spLocks noChangeArrowheads="1"/>
          </p:cNvSpPr>
          <p:nvPr/>
        </p:nvSpPr>
        <p:spPr bwMode="auto">
          <a:xfrm>
            <a:off x="1619250" y="3708400"/>
            <a:ext cx="1019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b="1"/>
              <a:t>Intérieur</a:t>
            </a:r>
          </a:p>
        </p:txBody>
      </p:sp>
      <p:sp>
        <p:nvSpPr>
          <p:cNvPr id="95245" name="ZoneTexte 13"/>
          <p:cNvSpPr txBox="1">
            <a:spLocks noChangeArrowheads="1"/>
          </p:cNvSpPr>
          <p:nvPr/>
        </p:nvSpPr>
        <p:spPr bwMode="auto">
          <a:xfrm>
            <a:off x="8135938" y="1125538"/>
            <a:ext cx="3810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1,5</a:t>
            </a:r>
          </a:p>
        </p:txBody>
      </p:sp>
      <p:sp>
        <p:nvSpPr>
          <p:cNvPr id="95246" name="ZoneTexte 14"/>
          <p:cNvSpPr txBox="1">
            <a:spLocks noChangeArrowheads="1"/>
          </p:cNvSpPr>
          <p:nvPr/>
        </p:nvSpPr>
        <p:spPr bwMode="auto">
          <a:xfrm>
            <a:off x="5475288" y="1138238"/>
            <a:ext cx="263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1</a:t>
            </a:r>
          </a:p>
        </p:txBody>
      </p:sp>
      <p:sp>
        <p:nvSpPr>
          <p:cNvPr id="95247" name="ZoneTexte 15"/>
          <p:cNvSpPr txBox="1">
            <a:spLocks noChangeArrowheads="1"/>
          </p:cNvSpPr>
          <p:nvPr/>
        </p:nvSpPr>
        <p:spPr bwMode="auto">
          <a:xfrm>
            <a:off x="6586538" y="1138238"/>
            <a:ext cx="379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6,5</a:t>
            </a:r>
          </a:p>
        </p:txBody>
      </p:sp>
      <p:sp>
        <p:nvSpPr>
          <p:cNvPr id="95248" name="ZoneTexte 16"/>
          <p:cNvSpPr txBox="1">
            <a:spLocks noChangeArrowheads="1"/>
          </p:cNvSpPr>
          <p:nvPr/>
        </p:nvSpPr>
        <p:spPr bwMode="auto">
          <a:xfrm>
            <a:off x="4256088" y="1125538"/>
            <a:ext cx="379412"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5,5</a:t>
            </a:r>
          </a:p>
        </p:txBody>
      </p:sp>
      <p:sp>
        <p:nvSpPr>
          <p:cNvPr id="95249" name="ZoneTexte 17"/>
          <p:cNvSpPr txBox="1">
            <a:spLocks noChangeArrowheads="1"/>
          </p:cNvSpPr>
          <p:nvPr/>
        </p:nvSpPr>
        <p:spPr bwMode="auto">
          <a:xfrm>
            <a:off x="8080375" y="4090988"/>
            <a:ext cx="3794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4,5</a:t>
            </a:r>
          </a:p>
        </p:txBody>
      </p:sp>
      <p:sp>
        <p:nvSpPr>
          <p:cNvPr id="95250" name="ZoneTexte 18"/>
          <p:cNvSpPr txBox="1">
            <a:spLocks noChangeArrowheads="1"/>
          </p:cNvSpPr>
          <p:nvPr/>
        </p:nvSpPr>
        <p:spPr bwMode="auto">
          <a:xfrm>
            <a:off x="6207125" y="4076700"/>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4,5</a:t>
            </a:r>
          </a:p>
        </p:txBody>
      </p:sp>
      <p:sp>
        <p:nvSpPr>
          <p:cNvPr id="95251" name="ZoneTexte 19"/>
          <p:cNvSpPr txBox="1">
            <a:spLocks noChangeArrowheads="1"/>
          </p:cNvSpPr>
          <p:nvPr/>
        </p:nvSpPr>
        <p:spPr bwMode="auto">
          <a:xfrm>
            <a:off x="4546600" y="4076700"/>
            <a:ext cx="37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4,5</a:t>
            </a:r>
          </a:p>
        </p:txBody>
      </p:sp>
      <p:sp>
        <p:nvSpPr>
          <p:cNvPr id="95252" name="ZoneTexte 20"/>
          <p:cNvSpPr txBox="1">
            <a:spLocks noChangeArrowheads="1"/>
          </p:cNvSpPr>
          <p:nvPr/>
        </p:nvSpPr>
        <p:spPr bwMode="auto">
          <a:xfrm>
            <a:off x="2914650" y="4090988"/>
            <a:ext cx="381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4,5</a:t>
            </a:r>
          </a:p>
        </p:txBody>
      </p:sp>
      <p:sp>
        <p:nvSpPr>
          <p:cNvPr id="95253" name="ZoneTexte 21"/>
          <p:cNvSpPr txBox="1">
            <a:spLocks noChangeArrowheads="1"/>
          </p:cNvSpPr>
          <p:nvPr/>
        </p:nvSpPr>
        <p:spPr bwMode="auto">
          <a:xfrm>
            <a:off x="884238" y="4092575"/>
            <a:ext cx="381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5,5</a:t>
            </a:r>
          </a:p>
        </p:txBody>
      </p:sp>
      <p:sp>
        <p:nvSpPr>
          <p:cNvPr id="95254" name="ZoneTexte 22"/>
          <p:cNvSpPr txBox="1">
            <a:spLocks noChangeArrowheads="1"/>
          </p:cNvSpPr>
          <p:nvPr/>
        </p:nvSpPr>
        <p:spPr bwMode="auto">
          <a:xfrm rot="-5400000">
            <a:off x="3012281" y="2567782"/>
            <a:ext cx="379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6,5</a:t>
            </a:r>
          </a:p>
        </p:txBody>
      </p:sp>
      <p:sp>
        <p:nvSpPr>
          <p:cNvPr id="95255" name="ZoneTexte 23"/>
          <p:cNvSpPr txBox="1">
            <a:spLocks noChangeArrowheads="1"/>
          </p:cNvSpPr>
          <p:nvPr/>
        </p:nvSpPr>
        <p:spPr bwMode="auto">
          <a:xfrm rot="-5400000">
            <a:off x="186531" y="5315745"/>
            <a:ext cx="2635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6</a:t>
            </a:r>
          </a:p>
        </p:txBody>
      </p:sp>
      <p:sp>
        <p:nvSpPr>
          <p:cNvPr id="95256" name="ZoneTexte 30"/>
          <p:cNvSpPr txBox="1">
            <a:spLocks noChangeArrowheads="1"/>
          </p:cNvSpPr>
          <p:nvPr/>
        </p:nvSpPr>
        <p:spPr bwMode="auto">
          <a:xfrm>
            <a:off x="1935163" y="368300"/>
            <a:ext cx="52736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2400" u="sng">
                <a:solidFill>
                  <a:srgbClr val="C00000"/>
                </a:solidFill>
              </a:rPr>
              <a:t>Gabarit de l’album pochette d’allumettes</a:t>
            </a:r>
          </a:p>
        </p:txBody>
      </p:sp>
      <p:sp>
        <p:nvSpPr>
          <p:cNvPr id="95257" name="ZoneTexte 26"/>
          <p:cNvSpPr txBox="1">
            <a:spLocks noChangeArrowheads="1"/>
          </p:cNvSpPr>
          <p:nvPr/>
        </p:nvSpPr>
        <p:spPr bwMode="auto">
          <a:xfrm>
            <a:off x="3049588" y="765175"/>
            <a:ext cx="3044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400">
                <a:solidFill>
                  <a:srgbClr val="C00000"/>
                </a:solidFill>
              </a:rPr>
              <a:t>(Les dimensions sont exprimées en cm)</a:t>
            </a:r>
          </a:p>
        </p:txBody>
      </p:sp>
      <p:sp>
        <p:nvSpPr>
          <p:cNvPr id="28" name="Rectangle 27">
            <a:hlinkClick r:id="rId3" action="ppaction://hlinksldjump"/>
          </p:cNvPr>
          <p:cNvSpPr/>
          <p:nvPr/>
        </p:nvSpPr>
        <p:spPr>
          <a:xfrm>
            <a:off x="317500" y="260350"/>
            <a:ext cx="8647113" cy="6481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a:solidFill>
                  <a:schemeClr val="bg1"/>
                </a:solidFill>
              </a:rPr>
              <a:t>Autour du poème</a:t>
            </a:r>
          </a:p>
        </p:txBody>
      </p:sp>
      <p:sp>
        <p:nvSpPr>
          <p:cNvPr id="2" name="ZoneTexte 1"/>
          <p:cNvSpPr txBox="1"/>
          <p:nvPr/>
        </p:nvSpPr>
        <p:spPr>
          <a:xfrm>
            <a:off x="179388" y="1052513"/>
            <a:ext cx="8713787" cy="2924175"/>
          </a:xfrm>
          <a:prstGeom prst="rect">
            <a:avLst/>
          </a:prstGeom>
          <a:noFill/>
        </p:spPr>
        <p:txBody>
          <a:bodyPr>
            <a:spAutoFit/>
          </a:bodyPr>
          <a:lstStyle/>
          <a:p>
            <a:pPr fontAlgn="auto">
              <a:spcBef>
                <a:spcPts val="0"/>
              </a:spcBef>
              <a:spcAft>
                <a:spcPts val="0"/>
              </a:spcAft>
              <a:defRPr/>
            </a:pPr>
            <a:r>
              <a:rPr lang="fr-FR" sz="2400" b="1" dirty="0">
                <a:latin typeface="+mn-lt"/>
                <a:cs typeface="+mn-cs"/>
              </a:rPr>
              <a:t>Le photo-poème.</a:t>
            </a:r>
          </a:p>
          <a:p>
            <a:pPr marL="285750" indent="-285750" fontAlgn="auto">
              <a:spcBef>
                <a:spcPts val="0"/>
              </a:spcBef>
              <a:spcAft>
                <a:spcPts val="0"/>
              </a:spcAft>
              <a:buFont typeface="Arial" pitchFamily="34" charset="0"/>
              <a:buChar char="•"/>
              <a:defRPr/>
            </a:pPr>
            <a:r>
              <a:rPr lang="fr-FR" sz="1600" dirty="0">
                <a:latin typeface="+mn-lt"/>
                <a:cs typeface="+mn-cs"/>
              </a:rPr>
              <a:t>Choisir un poème.</a:t>
            </a:r>
          </a:p>
          <a:p>
            <a:pPr marL="285750" indent="-285750" fontAlgn="auto">
              <a:spcBef>
                <a:spcPts val="0"/>
              </a:spcBef>
              <a:spcAft>
                <a:spcPts val="0"/>
              </a:spcAft>
              <a:buFont typeface="Arial" pitchFamily="34" charset="0"/>
              <a:buChar char="•"/>
              <a:defRPr/>
            </a:pPr>
            <a:r>
              <a:rPr lang="fr-FR" sz="1600" dirty="0">
                <a:latin typeface="+mn-lt"/>
                <a:cs typeface="+mn-cs"/>
              </a:rPr>
              <a:t>Chercher des images correspondant à mots ou des idées contenues dans le poème.</a:t>
            </a:r>
          </a:p>
          <a:p>
            <a:pPr marL="285750" indent="-285750" fontAlgn="auto">
              <a:spcBef>
                <a:spcPts val="0"/>
              </a:spcBef>
              <a:spcAft>
                <a:spcPts val="0"/>
              </a:spcAft>
              <a:buFont typeface="Arial" pitchFamily="34" charset="0"/>
              <a:buChar char="•"/>
              <a:defRPr/>
            </a:pPr>
            <a:r>
              <a:rPr lang="fr-FR" sz="1600" dirty="0">
                <a:latin typeface="+mn-lt"/>
                <a:cs typeface="+mn-cs"/>
              </a:rPr>
              <a:t>Les disposer sur une grande feuille, puis réaliser un collage, dans lequel on pourra ajouter des mots ou des dessins pour confectionner une affiche.</a:t>
            </a:r>
          </a:p>
          <a:p>
            <a:pPr marL="285750" indent="-285750" fontAlgn="auto">
              <a:spcBef>
                <a:spcPts val="0"/>
              </a:spcBef>
              <a:spcAft>
                <a:spcPts val="0"/>
              </a:spcAft>
              <a:buFont typeface="Arial" pitchFamily="34" charset="0"/>
              <a:buChar char="•"/>
              <a:defRPr/>
            </a:pPr>
            <a:r>
              <a:rPr lang="fr-FR" sz="1600" dirty="0">
                <a:latin typeface="+mn-lt"/>
                <a:cs typeface="+mn-cs"/>
              </a:rPr>
              <a:t>L’affiche pourra être photographiée pour être ramenée à un format plus exploitable.</a:t>
            </a:r>
          </a:p>
          <a:p>
            <a:pPr fontAlgn="auto">
              <a:spcBef>
                <a:spcPts val="0"/>
              </a:spcBef>
              <a:spcAft>
                <a:spcPts val="0"/>
              </a:spcAft>
              <a:defRPr/>
            </a:pPr>
            <a:r>
              <a:rPr lang="fr-FR" sz="1600" u="sng" dirty="0">
                <a:latin typeface="+mn-lt"/>
                <a:cs typeface="+mn-cs"/>
              </a:rPr>
              <a:t>Variantes</a:t>
            </a:r>
          </a:p>
          <a:p>
            <a:pPr marL="285750" indent="-285750" fontAlgn="auto">
              <a:spcBef>
                <a:spcPts val="0"/>
              </a:spcBef>
              <a:spcAft>
                <a:spcPts val="0"/>
              </a:spcAft>
              <a:buFont typeface="Arial" pitchFamily="34" charset="0"/>
              <a:buChar char="•"/>
              <a:defRPr/>
            </a:pPr>
            <a:r>
              <a:rPr lang="fr-FR" sz="1600" dirty="0">
                <a:latin typeface="+mn-lt"/>
                <a:cs typeface="+mn-cs"/>
              </a:rPr>
              <a:t>On peut remplacer le collage plan par la suspension des éléments de la composition à un cintre, au moyen de fils et d’épingles à linge.</a:t>
            </a:r>
          </a:p>
          <a:p>
            <a:pPr marL="285750" indent="-285750" fontAlgn="auto">
              <a:spcBef>
                <a:spcPts val="0"/>
              </a:spcBef>
              <a:spcAft>
                <a:spcPts val="0"/>
              </a:spcAft>
              <a:buFont typeface="Arial" pitchFamily="34" charset="0"/>
              <a:buChar char="•"/>
              <a:defRPr/>
            </a:pPr>
            <a:r>
              <a:rPr lang="fr-FR" sz="1600" dirty="0">
                <a:latin typeface="+mn-lt"/>
                <a:cs typeface="+mn-cs"/>
              </a:rPr>
              <a:t>On peut remplacer les images par des modelages réalisés en pâte à modeler ou par des objets de petite taille. (Disposition à plat sans collage, seule la photo permet d’en conserver la mémoire.)</a:t>
            </a:r>
            <a:endParaRPr lang="fr-FR" sz="1400" dirty="0">
              <a:latin typeface="+mn-lt"/>
              <a:cs typeface="+mn-cs"/>
            </a:endParaRPr>
          </a:p>
        </p:txBody>
      </p:sp>
      <p:sp>
        <p:nvSpPr>
          <p:cNvPr id="96260" name="ZoneTexte 2"/>
          <p:cNvSpPr txBox="1">
            <a:spLocks noChangeArrowheads="1"/>
          </p:cNvSpPr>
          <p:nvPr/>
        </p:nvSpPr>
        <p:spPr bwMode="auto">
          <a:xfrm>
            <a:off x="3649663" y="4005263"/>
            <a:ext cx="1844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a:t>
            </a:r>
          </a:p>
        </p:txBody>
      </p:sp>
      <p:sp>
        <p:nvSpPr>
          <p:cNvPr id="5" name="Rectangle 4"/>
          <p:cNvSpPr/>
          <p:nvPr/>
        </p:nvSpPr>
        <p:spPr>
          <a:xfrm>
            <a:off x="163513" y="4343400"/>
            <a:ext cx="4356100" cy="646113"/>
          </a:xfrm>
          <a:prstGeom prst="rect">
            <a:avLst/>
          </a:prstGeom>
        </p:spPr>
        <p:txBody>
          <a:bodyPr>
            <a:spAutoFit/>
          </a:bodyPr>
          <a:lstStyle/>
          <a:p>
            <a:pPr fontAlgn="auto">
              <a:spcBef>
                <a:spcPts val="0"/>
              </a:spcBef>
              <a:spcAft>
                <a:spcPts val="0"/>
              </a:spcAft>
              <a:defRPr/>
            </a:pPr>
            <a:r>
              <a:rPr lang="fr-FR" sz="1200" dirty="0">
                <a:solidFill>
                  <a:schemeClr val="accent5">
                    <a:lumMod val="50000"/>
                  </a:schemeClr>
                </a:solidFill>
                <a:latin typeface="+mn-lt"/>
                <a:cs typeface="+mn-cs"/>
              </a:rPr>
              <a:t>Jordan Bolton compose des affiches de films en disposant ,des reproductions en pâte à modeler  ou des images d’objets, présents dans ces œuvres cinématographiques, puis en les photographiant.</a:t>
            </a:r>
          </a:p>
        </p:txBody>
      </p:sp>
      <p:pic>
        <p:nvPicPr>
          <p:cNvPr id="9626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388" y="4370388"/>
            <a:ext cx="4762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3"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6213" y="4370388"/>
            <a:ext cx="4762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4"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8038" y="4370388"/>
            <a:ext cx="4762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5" name="Picture 6">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9863" y="4370388"/>
            <a:ext cx="4762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6" name="Picture 7">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51688" y="4370388"/>
            <a:ext cx="4857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7" name="Picture 8">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93038" y="4370388"/>
            <a:ext cx="4667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8" name="Picture 9">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15338" y="4364038"/>
            <a:ext cx="4762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9" name="Picture 10">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450" y="6016625"/>
            <a:ext cx="6381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70" name="Picture 11">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7875" y="6016625"/>
            <a:ext cx="3810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71" name="Picture 12">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254125" y="6016625"/>
            <a:ext cx="5048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72" name="Picture 13">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52613" y="6016625"/>
            <a:ext cx="4095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73" name="Picture 14">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357438" y="6016625"/>
            <a:ext cx="14668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74" name="Picture 15">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917950" y="6016625"/>
            <a:ext cx="9048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75" name="Picture 16">
            <a:hlinkClick r:id="rId29" action="ppaction://hlinksldjump"/>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918075" y="6016625"/>
            <a:ext cx="9048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76" name="Picture 17">
            <a:hlinkClick r:id="rId31" action="ppaction://hlinksldjump"/>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916613" y="6016625"/>
            <a:ext cx="12001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77" name="Picture 18">
            <a:hlinkClick r:id="rId33" action="ppaction://hlinksldjump"/>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212013" y="6016625"/>
            <a:ext cx="8953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78" name="Picture 19">
            <a:hlinkClick r:id="rId35" action="ppaction://hlinksldjump"/>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201025" y="6016625"/>
            <a:ext cx="9048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179388" y="5343525"/>
            <a:ext cx="8712200" cy="461963"/>
          </a:xfrm>
          <a:prstGeom prst="rect">
            <a:avLst/>
          </a:prstGeom>
        </p:spPr>
        <p:txBody>
          <a:bodyPr>
            <a:spAutoFit/>
          </a:bodyPr>
          <a:lstStyle/>
          <a:p>
            <a:pPr algn="ctr" fontAlgn="auto">
              <a:spcBef>
                <a:spcPts val="0"/>
              </a:spcBef>
              <a:spcAft>
                <a:spcPts val="0"/>
              </a:spcAft>
              <a:defRPr/>
            </a:pPr>
            <a:r>
              <a:rPr lang="fr-FR" sz="1200" dirty="0">
                <a:solidFill>
                  <a:schemeClr val="accent5">
                    <a:lumMod val="50000"/>
                  </a:schemeClr>
                </a:solidFill>
                <a:latin typeface="+mn-lt"/>
                <a:cs typeface="+mn-cs"/>
              </a:rPr>
              <a:t>Réalisations de classes lors de l’édition 2018 du « Printemps des poètes » autour de poésies d’Abdellatif  </a:t>
            </a:r>
            <a:r>
              <a:rPr lang="fr-FR" sz="1200" dirty="0" err="1">
                <a:solidFill>
                  <a:schemeClr val="accent5">
                    <a:lumMod val="50000"/>
                  </a:schemeClr>
                </a:solidFill>
                <a:latin typeface="+mn-lt"/>
                <a:cs typeface="+mn-cs"/>
              </a:rPr>
              <a:t>Laâbi</a:t>
            </a:r>
            <a:r>
              <a:rPr lang="fr-FR" sz="1200" dirty="0">
                <a:solidFill>
                  <a:schemeClr val="accent5">
                    <a:lumMod val="50000"/>
                  </a:schemeClr>
                </a:solidFill>
                <a:latin typeface="+mn-lt"/>
                <a:cs typeface="+mn-cs"/>
              </a:rPr>
              <a:t>.</a:t>
            </a:r>
          </a:p>
          <a:p>
            <a:pPr algn="ctr" fontAlgn="auto">
              <a:spcBef>
                <a:spcPts val="0"/>
              </a:spcBef>
              <a:spcAft>
                <a:spcPts val="0"/>
              </a:spcAft>
              <a:defRPr/>
            </a:pPr>
            <a:r>
              <a:rPr lang="fr-FR" sz="1200" dirty="0">
                <a:solidFill>
                  <a:schemeClr val="accent5">
                    <a:lumMod val="50000"/>
                  </a:schemeClr>
                </a:solidFill>
                <a:latin typeface="+mn-lt"/>
                <a:cs typeface="+mn-cs"/>
                <a:hlinkClick r:id="rId37" action="ppaction://hlinksldjump"/>
              </a:rPr>
              <a:t>Pour lire les poèmes cliquer sur cette phrase.</a:t>
            </a:r>
            <a:endParaRPr lang="fr-FR" sz="1200" dirty="0">
              <a:solidFill>
                <a:schemeClr val="accent5">
                  <a:lumMod val="50000"/>
                </a:schemeClr>
              </a:solidFill>
              <a:latin typeface="+mn-lt"/>
              <a:cs typeface="+mn-cs"/>
            </a:endParaRPr>
          </a:p>
        </p:txBody>
      </p:sp>
      <p:sp>
        <p:nvSpPr>
          <p:cNvPr id="41" name="Bouton d'action : Accueil 40">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6475" y="190500"/>
            <a:ext cx="45910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0288" y="190500"/>
            <a:ext cx="45434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1713" y="190500"/>
            <a:ext cx="46005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5525" y="190500"/>
            <a:ext cx="45529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7425" y="190500"/>
            <a:ext cx="46291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p:cNvPr>
          <p:cNvSpPr/>
          <p:nvPr/>
        </p:nvSpPr>
        <p:spPr>
          <a:xfrm>
            <a:off x="1547664" y="188640"/>
            <a:ext cx="5472608" cy="6555641"/>
          </a:xfrm>
          <a:prstGeom prst="rect">
            <a:avLst/>
          </a:prstGeom>
        </p:spPr>
        <p:txBody>
          <a:bodyPr wrap="square">
            <a:spAutoFit/>
          </a:bodyPr>
          <a:lstStyle/>
          <a:p>
            <a:pPr>
              <a:lnSpc>
                <a:spcPct val="150000"/>
              </a:lnSpc>
            </a:pPr>
            <a:r>
              <a:rPr lang="fr-FR" sz="2800" b="1" dirty="0" smtClean="0"/>
              <a:t>LE CHAT ET LE SOLEIL</a:t>
            </a:r>
          </a:p>
          <a:p>
            <a:pPr>
              <a:lnSpc>
                <a:spcPct val="150000"/>
              </a:lnSpc>
            </a:pPr>
            <a:r>
              <a:rPr lang="fr-FR" sz="2800" dirty="0" smtClean="0"/>
              <a:t>Le chat ouvrit les yeux</a:t>
            </a:r>
          </a:p>
          <a:p>
            <a:pPr>
              <a:lnSpc>
                <a:spcPct val="150000"/>
              </a:lnSpc>
            </a:pPr>
            <a:r>
              <a:rPr lang="fr-FR" sz="2800" dirty="0" smtClean="0"/>
              <a:t>Le soleil y entra.</a:t>
            </a:r>
          </a:p>
          <a:p>
            <a:pPr>
              <a:lnSpc>
                <a:spcPct val="150000"/>
              </a:lnSpc>
            </a:pPr>
            <a:r>
              <a:rPr lang="fr-FR" sz="2800" dirty="0" smtClean="0"/>
              <a:t>Le chat ferma les yeux</a:t>
            </a:r>
          </a:p>
          <a:p>
            <a:pPr>
              <a:lnSpc>
                <a:spcPct val="150000"/>
              </a:lnSpc>
            </a:pPr>
            <a:r>
              <a:rPr lang="fr-FR" sz="2800" dirty="0" smtClean="0"/>
              <a:t>Le soleil y resta.</a:t>
            </a:r>
          </a:p>
          <a:p>
            <a:pPr>
              <a:lnSpc>
                <a:spcPct val="150000"/>
              </a:lnSpc>
            </a:pPr>
            <a:r>
              <a:rPr lang="fr-FR" sz="2800" dirty="0" smtClean="0"/>
              <a:t>Voilà pourquoi le soir,</a:t>
            </a:r>
          </a:p>
          <a:p>
            <a:pPr>
              <a:lnSpc>
                <a:spcPct val="150000"/>
              </a:lnSpc>
            </a:pPr>
            <a:r>
              <a:rPr lang="fr-FR" sz="2800" dirty="0" smtClean="0"/>
              <a:t>Quand le chat se réveille,</a:t>
            </a:r>
          </a:p>
          <a:p>
            <a:pPr>
              <a:lnSpc>
                <a:spcPct val="150000"/>
              </a:lnSpc>
            </a:pPr>
            <a:r>
              <a:rPr lang="fr-FR" sz="2800" dirty="0" smtClean="0"/>
              <a:t>J'aperçois dans le noir</a:t>
            </a:r>
          </a:p>
          <a:p>
            <a:pPr>
              <a:lnSpc>
                <a:spcPct val="150000"/>
              </a:lnSpc>
            </a:pPr>
            <a:r>
              <a:rPr lang="fr-FR" sz="2800" dirty="0" smtClean="0"/>
              <a:t>Deux morceaux de soleil.</a:t>
            </a:r>
          </a:p>
          <a:p>
            <a:pPr algn="r">
              <a:lnSpc>
                <a:spcPct val="150000"/>
              </a:lnSpc>
            </a:pPr>
            <a:r>
              <a:rPr lang="fr-FR" sz="2800" dirty="0" smtClean="0"/>
              <a:t>Maurice CARÊME</a:t>
            </a:r>
            <a:endParaRPr lang="fr-FR" sz="2800" dirty="0"/>
          </a:p>
        </p:txBody>
      </p:sp>
    </p:spTree>
    <p:extLst>
      <p:ext uri="{BB962C8B-B14F-4D97-AF65-F5344CB8AC3E}">
        <p14:creationId xmlns:p14="http://schemas.microsoft.com/office/powerpoint/2010/main" val="308356192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338" y="190500"/>
            <a:ext cx="45053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9813" y="190500"/>
            <a:ext cx="45243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214313"/>
            <a:ext cx="61341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963" y="190500"/>
            <a:ext cx="36480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25" y="190500"/>
            <a:ext cx="48577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900" y="190500"/>
            <a:ext cx="38862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13" y="1484313"/>
            <a:ext cx="8588375" cy="396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190500"/>
            <a:ext cx="86391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190500"/>
            <a:ext cx="86391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1152525"/>
            <a:ext cx="80962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p:cNvPr>
          <p:cNvSpPr/>
          <p:nvPr/>
        </p:nvSpPr>
        <p:spPr>
          <a:xfrm>
            <a:off x="395536" y="531303"/>
            <a:ext cx="7704856" cy="5909310"/>
          </a:xfrm>
          <a:prstGeom prst="rect">
            <a:avLst/>
          </a:prstGeom>
        </p:spPr>
        <p:txBody>
          <a:bodyPr wrap="square">
            <a:spAutoFit/>
          </a:bodyPr>
          <a:lstStyle/>
          <a:p>
            <a:pPr>
              <a:lnSpc>
                <a:spcPct val="150000"/>
              </a:lnSpc>
            </a:pPr>
            <a:r>
              <a:rPr lang="fr-FR" sz="2800" b="1" dirty="0" smtClean="0"/>
              <a:t>LA MOUCHE QUI LOUCHE</a:t>
            </a:r>
          </a:p>
          <a:p>
            <a:pPr>
              <a:lnSpc>
                <a:spcPct val="150000"/>
              </a:lnSpc>
            </a:pPr>
            <a:r>
              <a:rPr lang="fr-FR" sz="2800" dirty="0" smtClean="0"/>
              <a:t>Chaque fois que la mouche qui louche</a:t>
            </a:r>
          </a:p>
          <a:p>
            <a:pPr>
              <a:lnSpc>
                <a:spcPct val="150000"/>
              </a:lnSpc>
            </a:pPr>
            <a:r>
              <a:rPr lang="fr-FR" sz="2800" dirty="0" smtClean="0"/>
              <a:t>veut se poser au plafond</a:t>
            </a:r>
          </a:p>
          <a:p>
            <a:pPr>
              <a:lnSpc>
                <a:spcPct val="150000"/>
              </a:lnSpc>
            </a:pPr>
            <a:r>
              <a:rPr lang="fr-FR" sz="2800" dirty="0" smtClean="0"/>
              <a:t>elle s’y cogne le front</a:t>
            </a:r>
          </a:p>
          <a:p>
            <a:pPr>
              <a:lnSpc>
                <a:spcPct val="150000"/>
              </a:lnSpc>
            </a:pPr>
            <a:r>
              <a:rPr lang="fr-FR" sz="2800" dirty="0" smtClean="0"/>
              <a:t>et prend du plâtre plein la bouche</a:t>
            </a:r>
          </a:p>
          <a:p>
            <a:pPr>
              <a:lnSpc>
                <a:spcPct val="150000"/>
              </a:lnSpc>
            </a:pPr>
            <a:r>
              <a:rPr lang="fr-FR" sz="2800" dirty="0" smtClean="0"/>
              <a:t>MORALITÉ</a:t>
            </a:r>
          </a:p>
          <a:p>
            <a:pPr>
              <a:lnSpc>
                <a:spcPct val="150000"/>
              </a:lnSpc>
            </a:pPr>
            <a:r>
              <a:rPr lang="fr-FR" sz="2800" dirty="0" smtClean="0"/>
              <a:t>Pauvres mouches qui louchez</a:t>
            </a:r>
          </a:p>
          <a:p>
            <a:pPr>
              <a:lnSpc>
                <a:spcPct val="150000"/>
              </a:lnSpc>
            </a:pPr>
            <a:r>
              <a:rPr lang="fr-FR" sz="2800" dirty="0" smtClean="0"/>
              <a:t>posez-vous sur le plancher</a:t>
            </a:r>
          </a:p>
          <a:p>
            <a:pPr algn="r">
              <a:lnSpc>
                <a:spcPct val="150000"/>
              </a:lnSpc>
            </a:pPr>
            <a:r>
              <a:rPr lang="fr-FR" sz="2800" dirty="0" smtClean="0"/>
              <a:t>Jean ORIZET</a:t>
            </a:r>
            <a:endParaRPr lang="fr-FR" sz="2800" dirty="0"/>
          </a:p>
        </p:txBody>
      </p:sp>
    </p:spTree>
    <p:extLst>
      <p:ext uri="{BB962C8B-B14F-4D97-AF65-F5344CB8AC3E}">
        <p14:creationId xmlns:p14="http://schemas.microsoft.com/office/powerpoint/2010/main" val="91456233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13" y="190500"/>
            <a:ext cx="85629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190500"/>
            <a:ext cx="86391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a:hlinkClick r:id="rId3" action="ppaction://hlinksldjump"/>
          </p:cNvPr>
          <p:cNvSpPr>
            <a:spLocks noChangeArrowheads="1"/>
          </p:cNvSpPr>
          <p:nvPr/>
        </p:nvSpPr>
        <p:spPr bwMode="auto">
          <a:xfrm>
            <a:off x="468313" y="839788"/>
            <a:ext cx="403225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t>Je recueille bout par bout</a:t>
            </a:r>
          </a:p>
          <a:p>
            <a:pPr algn="ctr"/>
            <a:r>
              <a:rPr lang="fr-FR"/>
              <a:t>    ce qui subsiste en moi</a:t>
            </a:r>
          </a:p>
          <a:p>
            <a:pPr algn="ctr"/>
            <a:r>
              <a:rPr lang="fr-FR"/>
              <a:t>    Tessons de colère</a:t>
            </a:r>
          </a:p>
          <a:p>
            <a:pPr algn="ctr"/>
            <a:r>
              <a:rPr lang="fr-FR"/>
              <a:t>    lambeaux de passion</a:t>
            </a:r>
          </a:p>
          <a:p>
            <a:pPr algn="ctr"/>
            <a:r>
              <a:rPr lang="fr-FR"/>
              <a:t>    escarbilles de joie</a:t>
            </a:r>
          </a:p>
          <a:p>
            <a:pPr algn="ctr"/>
            <a:r>
              <a:rPr lang="fr-FR"/>
              <a:t>    Je couds, colle et cautérise</a:t>
            </a:r>
          </a:p>
          <a:p>
            <a:pPr algn="ctr"/>
            <a:r>
              <a:rPr lang="fr-FR"/>
              <a:t>    Abracadabra !</a:t>
            </a:r>
          </a:p>
          <a:p>
            <a:pPr algn="ctr"/>
            <a:r>
              <a:rPr lang="fr-FR"/>
              <a:t>    Je suis de nouveau debout</a:t>
            </a:r>
          </a:p>
          <a:p>
            <a:pPr algn="ctr"/>
            <a:r>
              <a:rPr lang="fr-FR"/>
              <a:t>    Pour quelle autre bataille ? </a:t>
            </a:r>
          </a:p>
          <a:p>
            <a:pPr algn="ctr"/>
            <a:r>
              <a:rPr lang="fr-FR"/>
              <a:t>------- </a:t>
            </a:r>
          </a:p>
          <a:p>
            <a:pPr algn="ctr"/>
            <a:r>
              <a:rPr lang="fr-FR"/>
              <a:t>Quand le quotidien m'use</a:t>
            </a:r>
          </a:p>
          <a:p>
            <a:pPr algn="ctr"/>
            <a:r>
              <a:rPr lang="fr-FR"/>
              <a:t>    je m'abuse</a:t>
            </a:r>
          </a:p>
          <a:p>
            <a:pPr algn="ctr"/>
            <a:r>
              <a:rPr lang="fr-FR"/>
              <a:t>    en y mettant mon grain d'ironie</a:t>
            </a:r>
          </a:p>
          <a:p>
            <a:pPr algn="ctr"/>
            <a:r>
              <a:rPr lang="fr-FR"/>
              <a:t>    Voici le chat</a:t>
            </a:r>
          </a:p>
          <a:p>
            <a:pPr algn="ctr"/>
            <a:r>
              <a:rPr lang="fr-FR"/>
              <a:t>    et voici la souris</a:t>
            </a:r>
          </a:p>
          <a:p>
            <a:pPr algn="ctr"/>
            <a:r>
              <a:rPr lang="fr-FR"/>
              <a:t>    Auteur méconnu de dessins animés</a:t>
            </a:r>
          </a:p>
          <a:p>
            <a:pPr algn="ctr"/>
            <a:r>
              <a:rPr lang="fr-FR"/>
              <a:t>    je suis</a:t>
            </a:r>
          </a:p>
          <a:p>
            <a:pPr algn="ctr"/>
            <a:r>
              <a:rPr lang="fr-FR"/>
              <a:t>-------</a:t>
            </a:r>
          </a:p>
        </p:txBody>
      </p:sp>
      <p:sp>
        <p:nvSpPr>
          <p:cNvPr id="114691" name="Rectangle 2">
            <a:hlinkClick r:id="rId3" action="ppaction://hlinksldjump"/>
          </p:cNvPr>
          <p:cNvSpPr>
            <a:spLocks noChangeArrowheads="1"/>
          </p:cNvSpPr>
          <p:nvPr/>
        </p:nvSpPr>
        <p:spPr bwMode="auto">
          <a:xfrm>
            <a:off x="4845050" y="882650"/>
            <a:ext cx="4048125"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t>Laver son cœur</a:t>
            </a:r>
          </a:p>
          <a:p>
            <a:pPr algn="ctr"/>
            <a:r>
              <a:rPr lang="fr-FR"/>
              <a:t>    le faire sécher</a:t>
            </a:r>
          </a:p>
          <a:p>
            <a:pPr algn="ctr"/>
            <a:r>
              <a:rPr lang="fr-FR"/>
              <a:t>    le repasser</a:t>
            </a:r>
          </a:p>
          <a:p>
            <a:pPr algn="ctr"/>
            <a:r>
              <a:rPr lang="fr-FR"/>
              <a:t>    le suspendre sur un cintre</a:t>
            </a:r>
          </a:p>
          <a:p>
            <a:pPr algn="ctr"/>
            <a:r>
              <a:rPr lang="fr-FR"/>
              <a:t>    Ne pas le replacer tout de suite</a:t>
            </a:r>
          </a:p>
          <a:p>
            <a:pPr algn="ctr"/>
            <a:r>
              <a:rPr lang="fr-FR"/>
              <a:t>    dans sa cage</a:t>
            </a:r>
          </a:p>
          <a:p>
            <a:pPr algn="ctr"/>
            <a:r>
              <a:rPr lang="fr-FR"/>
              <a:t>    Attendre</a:t>
            </a:r>
          </a:p>
          <a:p>
            <a:pPr algn="ctr"/>
            <a:r>
              <a:rPr lang="fr-FR"/>
              <a:t>    la clé charnelle de la vision</a:t>
            </a:r>
          </a:p>
          <a:p>
            <a:pPr algn="ctr"/>
            <a:r>
              <a:rPr lang="fr-FR"/>
              <a:t>    l'impossible retour</a:t>
            </a:r>
          </a:p>
          <a:p>
            <a:pPr algn="ctr"/>
            <a:r>
              <a:rPr lang="fr-FR"/>
              <a:t>    le dénouement de l'éternité</a:t>
            </a:r>
          </a:p>
          <a:p>
            <a:pPr algn="ctr"/>
            <a:r>
              <a:rPr lang="fr-FR"/>
              <a:t>-------</a:t>
            </a:r>
          </a:p>
          <a:p>
            <a:pPr algn="ctr"/>
            <a:r>
              <a:rPr lang="fr-FR"/>
              <a:t>De cette feuille</a:t>
            </a:r>
          </a:p>
          <a:p>
            <a:pPr algn="ctr"/>
            <a:r>
              <a:rPr lang="fr-FR"/>
              <a:t>    dite vierge</a:t>
            </a:r>
          </a:p>
          <a:p>
            <a:pPr algn="ctr"/>
            <a:r>
              <a:rPr lang="fr-FR"/>
              <a:t>    que sortira-t-il</a:t>
            </a:r>
          </a:p>
          <a:p>
            <a:pPr algn="ctr"/>
            <a:r>
              <a:rPr lang="fr-FR"/>
              <a:t>    Un bouton de seringa</a:t>
            </a:r>
          </a:p>
          <a:p>
            <a:pPr algn="ctr"/>
            <a:r>
              <a:rPr lang="fr-FR"/>
              <a:t>    ou une fleur carnivore ?</a:t>
            </a:r>
          </a:p>
          <a:p>
            <a:pPr algn="ctr"/>
            <a:r>
              <a:rPr lang="fr-FR"/>
              <a:t>    C’est moi qui tremble  </a:t>
            </a:r>
          </a:p>
          <a:p>
            <a:pPr algn="ctr"/>
            <a:r>
              <a:rPr lang="fr-FR"/>
              <a:t>-------</a:t>
            </a:r>
          </a:p>
        </p:txBody>
      </p:sp>
      <p:sp>
        <p:nvSpPr>
          <p:cNvPr id="114692" name="Rectangle 3">
            <a:hlinkClick r:id="rId3" action="ppaction://hlinksldjump"/>
          </p:cNvPr>
          <p:cNvSpPr>
            <a:spLocks noChangeArrowheads="1"/>
          </p:cNvSpPr>
          <p:nvPr/>
        </p:nvSpPr>
        <p:spPr bwMode="auto">
          <a:xfrm>
            <a:off x="2986088" y="271463"/>
            <a:ext cx="3171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t> </a:t>
            </a:r>
            <a:r>
              <a:rPr lang="fr-FR" sz="2800"/>
              <a:t>Poèmes périssables </a:t>
            </a:r>
          </a:p>
        </p:txBody>
      </p:sp>
      <p:sp>
        <p:nvSpPr>
          <p:cNvPr id="114693" name="Rectangle 4">
            <a:hlinkClick r:id="rId3" action="ppaction://hlinksldjump"/>
          </p:cNvPr>
          <p:cNvSpPr>
            <a:spLocks noChangeArrowheads="1"/>
          </p:cNvSpPr>
          <p:nvPr/>
        </p:nvSpPr>
        <p:spPr bwMode="auto">
          <a:xfrm>
            <a:off x="3478213" y="6092825"/>
            <a:ext cx="2187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400"/>
              <a:t>Abdellatif Laâbi </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a:solidFill>
                  <a:schemeClr val="bg1"/>
                </a:solidFill>
              </a:rPr>
              <a:t>Autour du poème</a:t>
            </a:r>
          </a:p>
        </p:txBody>
      </p:sp>
      <p:sp>
        <p:nvSpPr>
          <p:cNvPr id="2" name="ZoneTexte 1"/>
          <p:cNvSpPr txBox="1"/>
          <p:nvPr/>
        </p:nvSpPr>
        <p:spPr>
          <a:xfrm>
            <a:off x="179388" y="1052513"/>
            <a:ext cx="8713787" cy="2185987"/>
          </a:xfrm>
          <a:prstGeom prst="rect">
            <a:avLst/>
          </a:prstGeom>
          <a:noFill/>
        </p:spPr>
        <p:txBody>
          <a:bodyPr>
            <a:spAutoFit/>
          </a:bodyPr>
          <a:lstStyle/>
          <a:p>
            <a:pPr fontAlgn="auto">
              <a:spcBef>
                <a:spcPts val="0"/>
              </a:spcBef>
              <a:spcAft>
                <a:spcPts val="0"/>
              </a:spcAft>
              <a:defRPr/>
            </a:pPr>
            <a:r>
              <a:rPr lang="fr-FR" sz="2400" b="1" dirty="0">
                <a:latin typeface="+mn-lt"/>
                <a:cs typeface="+mn-cs"/>
              </a:rPr>
              <a:t>L’art postal. Écrivons au poète.</a:t>
            </a:r>
          </a:p>
          <a:p>
            <a:pPr marL="285750" indent="-285750" fontAlgn="auto">
              <a:spcBef>
                <a:spcPts val="0"/>
              </a:spcBef>
              <a:spcAft>
                <a:spcPts val="0"/>
              </a:spcAft>
              <a:buFont typeface="Arial" pitchFamily="34" charset="0"/>
              <a:buChar char="•"/>
              <a:defRPr/>
            </a:pPr>
            <a:r>
              <a:rPr lang="fr-FR" sz="1600" dirty="0">
                <a:latin typeface="+mn-lt"/>
                <a:cs typeface="+mn-cs"/>
              </a:rPr>
              <a:t>Choisir un poème.</a:t>
            </a:r>
          </a:p>
          <a:p>
            <a:pPr marL="285750" indent="-285750" fontAlgn="auto">
              <a:spcBef>
                <a:spcPts val="0"/>
              </a:spcBef>
              <a:spcAft>
                <a:spcPts val="0"/>
              </a:spcAft>
              <a:buFont typeface="Arial" pitchFamily="34" charset="0"/>
              <a:buChar char="•"/>
              <a:defRPr/>
            </a:pPr>
            <a:r>
              <a:rPr lang="fr-FR" sz="1600" dirty="0">
                <a:latin typeface="+mn-lt"/>
                <a:cs typeface="+mn-cs"/>
              </a:rPr>
              <a:t>Prendre une enveloppe pour envoyer une lettre au poète.</a:t>
            </a:r>
          </a:p>
          <a:p>
            <a:pPr marL="285750" indent="-285750" fontAlgn="auto">
              <a:spcBef>
                <a:spcPts val="0"/>
              </a:spcBef>
              <a:spcAft>
                <a:spcPts val="0"/>
              </a:spcAft>
              <a:buFont typeface="Arial" pitchFamily="34" charset="0"/>
              <a:buChar char="•"/>
              <a:defRPr/>
            </a:pPr>
            <a:r>
              <a:rPr lang="fr-FR" sz="1600" dirty="0">
                <a:latin typeface="+mn-lt"/>
                <a:cs typeface="+mn-cs"/>
              </a:rPr>
              <a:t>Inventer une adresse poétique et l’écrire sur l’enveloppe.</a:t>
            </a:r>
          </a:p>
          <a:p>
            <a:pPr marL="285750" indent="-285750" fontAlgn="auto">
              <a:spcBef>
                <a:spcPts val="0"/>
              </a:spcBef>
              <a:spcAft>
                <a:spcPts val="0"/>
              </a:spcAft>
              <a:buFont typeface="Arial" pitchFamily="34" charset="0"/>
              <a:buChar char="•"/>
              <a:defRPr/>
            </a:pPr>
            <a:r>
              <a:rPr lang="fr-FR" sz="1600" dirty="0">
                <a:latin typeface="+mn-lt"/>
                <a:cs typeface="+mn-cs"/>
              </a:rPr>
              <a:t>Dessiner un timbre et profiter de tous les espaces offerts par l’enveloppe pour ajouter des mots ou des dessins en relation avec le poème. (On peut aussi ajouter un petit message écrit glissé dans l’enveloppe.)</a:t>
            </a:r>
          </a:p>
          <a:p>
            <a:pPr marL="285750" indent="-285750" fontAlgn="auto">
              <a:spcBef>
                <a:spcPts val="0"/>
              </a:spcBef>
              <a:spcAft>
                <a:spcPts val="0"/>
              </a:spcAft>
              <a:buFont typeface="Arial" pitchFamily="34" charset="0"/>
              <a:buChar char="•"/>
              <a:defRPr/>
            </a:pPr>
            <a:r>
              <a:rPr lang="fr-FR" sz="1600" dirty="0">
                <a:latin typeface="+mn-lt"/>
                <a:cs typeface="+mn-cs"/>
              </a:rPr>
              <a:t>Coller l’enveloppe dans le cahier de poésie, en faisant en sorte qu’on puisse la retourner et l’ouvrir.</a:t>
            </a:r>
          </a:p>
        </p:txBody>
      </p:sp>
      <p:sp>
        <p:nvSpPr>
          <p:cNvPr id="115716" name="ZoneTexte 2"/>
          <p:cNvSpPr txBox="1">
            <a:spLocks noChangeArrowheads="1"/>
          </p:cNvSpPr>
          <p:nvPr/>
        </p:nvSpPr>
        <p:spPr bwMode="auto">
          <a:xfrm>
            <a:off x="3146425" y="3357563"/>
            <a:ext cx="2851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 d’art postal</a:t>
            </a:r>
          </a:p>
        </p:txBody>
      </p:sp>
      <p:pic>
        <p:nvPicPr>
          <p:cNvPr id="115717"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1688" y="3800475"/>
            <a:ext cx="8763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6191250" y="4508500"/>
            <a:ext cx="977900" cy="277813"/>
          </a:xfrm>
          <a:prstGeom prst="rect">
            <a:avLst/>
          </a:prstGeom>
          <a:noFill/>
        </p:spPr>
        <p:txBody>
          <a:bodyPr wrap="none">
            <a:spAutoFit/>
          </a:bodyPr>
          <a:lstStyle/>
          <a:p>
            <a:pPr algn="ctr" fontAlgn="auto">
              <a:spcBef>
                <a:spcPts val="0"/>
              </a:spcBef>
              <a:spcAft>
                <a:spcPts val="0"/>
              </a:spcAft>
              <a:defRPr/>
            </a:pPr>
            <a:r>
              <a:rPr lang="fr-FR" sz="1200" dirty="0">
                <a:solidFill>
                  <a:schemeClr val="accent5">
                    <a:lumMod val="50000"/>
                  </a:schemeClr>
                </a:solidFill>
                <a:latin typeface="+mn-lt"/>
                <a:cs typeface="+mn-cs"/>
              </a:rPr>
              <a:t>Chris </a:t>
            </a:r>
            <a:r>
              <a:rPr lang="fr-FR" sz="1200" dirty="0" err="1">
                <a:solidFill>
                  <a:schemeClr val="accent5">
                    <a:lumMod val="50000"/>
                  </a:schemeClr>
                </a:solidFill>
                <a:latin typeface="+mn-lt"/>
                <a:cs typeface="+mn-cs"/>
              </a:rPr>
              <a:t>Besser</a:t>
            </a:r>
            <a:r>
              <a:rPr lang="fr-FR" sz="1200" dirty="0">
                <a:solidFill>
                  <a:schemeClr val="accent5">
                    <a:lumMod val="50000"/>
                  </a:schemeClr>
                </a:solidFill>
                <a:latin typeface="+mn-lt"/>
                <a:cs typeface="+mn-cs"/>
              </a:rPr>
              <a:t> </a:t>
            </a:r>
          </a:p>
        </p:txBody>
      </p:sp>
      <p:pic>
        <p:nvPicPr>
          <p:cNvPr id="115719"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3150" y="3800475"/>
            <a:ext cx="9429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20"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2100" y="3800475"/>
            <a:ext cx="7048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21" name="Picture 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1038" y="3800475"/>
            <a:ext cx="14954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3373438" y="4508500"/>
            <a:ext cx="1270000" cy="277813"/>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Sylvie </a:t>
            </a:r>
            <a:r>
              <a:rPr lang="fr-FR" sz="1200" dirty="0" err="1">
                <a:solidFill>
                  <a:schemeClr val="accent5">
                    <a:lumMod val="50000"/>
                  </a:schemeClr>
                </a:solidFill>
                <a:latin typeface="+mn-lt"/>
                <a:cs typeface="+mn-cs"/>
              </a:rPr>
              <a:t>Graindorge</a:t>
            </a:r>
            <a:endParaRPr lang="fr-FR" sz="1200" dirty="0">
              <a:solidFill>
                <a:schemeClr val="accent5">
                  <a:lumMod val="50000"/>
                </a:schemeClr>
              </a:solidFill>
              <a:latin typeface="+mn-lt"/>
              <a:cs typeface="+mn-cs"/>
            </a:endParaRPr>
          </a:p>
        </p:txBody>
      </p:sp>
      <p:pic>
        <p:nvPicPr>
          <p:cNvPr id="115723" name="Picture 6">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8763" y="3821113"/>
            <a:ext cx="923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1111250" y="4508500"/>
            <a:ext cx="1928813" cy="277813"/>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Fabienne </a:t>
            </a:r>
            <a:r>
              <a:rPr lang="fr-FR" sz="1200" dirty="0" err="1">
                <a:solidFill>
                  <a:schemeClr val="accent5">
                    <a:lumMod val="50000"/>
                  </a:schemeClr>
                </a:solidFill>
                <a:latin typeface="+mn-lt"/>
                <a:cs typeface="+mn-cs"/>
              </a:rPr>
              <a:t>Ichtchenko</a:t>
            </a:r>
            <a:r>
              <a:rPr lang="fr-FR" sz="1200" dirty="0">
                <a:solidFill>
                  <a:schemeClr val="accent5">
                    <a:lumMod val="50000"/>
                  </a:schemeClr>
                </a:solidFill>
                <a:latin typeface="+mn-lt"/>
                <a:cs typeface="+mn-cs"/>
              </a:rPr>
              <a:t> </a:t>
            </a:r>
            <a:r>
              <a:rPr lang="fr-FR" sz="1200" dirty="0" err="1">
                <a:solidFill>
                  <a:schemeClr val="accent5">
                    <a:lumMod val="50000"/>
                  </a:schemeClr>
                </a:solidFill>
                <a:latin typeface="+mn-lt"/>
                <a:cs typeface="+mn-cs"/>
              </a:rPr>
              <a:t>Burdet</a:t>
            </a:r>
            <a:endParaRPr lang="fr-FR" sz="1200" dirty="0">
              <a:solidFill>
                <a:schemeClr val="accent5">
                  <a:lumMod val="50000"/>
                </a:schemeClr>
              </a:solidFill>
              <a:latin typeface="+mn-lt"/>
              <a:cs typeface="+mn-cs"/>
            </a:endParaRPr>
          </a:p>
        </p:txBody>
      </p:sp>
      <p:pic>
        <p:nvPicPr>
          <p:cNvPr id="115725" name="Picture 7">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4948238"/>
            <a:ext cx="8477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26" name="Picture 8">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90750" y="4948238"/>
            <a:ext cx="8667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27" name="Picture 9">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82938" y="4941888"/>
            <a:ext cx="8763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28" name="Picture 10">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84650" y="4941888"/>
            <a:ext cx="8858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p:cNvSpPr txBox="1"/>
          <p:nvPr/>
        </p:nvSpPr>
        <p:spPr>
          <a:xfrm>
            <a:off x="5251450" y="5151438"/>
            <a:ext cx="2868613" cy="276225"/>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Les enveloppes décorées du facteur Pioche</a:t>
            </a:r>
          </a:p>
        </p:txBody>
      </p:sp>
      <p:sp>
        <p:nvSpPr>
          <p:cNvPr id="10" name="ZoneTexte 9"/>
          <p:cNvSpPr txBox="1"/>
          <p:nvPr/>
        </p:nvSpPr>
        <p:spPr>
          <a:xfrm>
            <a:off x="1466850" y="6103938"/>
            <a:ext cx="2574925" cy="277812"/>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Utiliser toutes les faces de l’enveloppe</a:t>
            </a:r>
          </a:p>
        </p:txBody>
      </p:sp>
      <p:pic>
        <p:nvPicPr>
          <p:cNvPr id="115731" name="Picture 11">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173538" y="5903913"/>
            <a:ext cx="10096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32" name="Picture 12">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372100" y="5903913"/>
            <a:ext cx="10096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33" name="Picture 13">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546850" y="5903913"/>
            <a:ext cx="10096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Bouton d'action : Accueil 40">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314325"/>
            <a:ext cx="8096250" cy="622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500063"/>
            <a:ext cx="8191500" cy="585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9675" y="190500"/>
            <a:ext cx="67246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63" y="1538288"/>
            <a:ext cx="8372475" cy="37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63" y="361950"/>
            <a:ext cx="8372475" cy="613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157163"/>
            <a:ext cx="8191500" cy="654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p:cNvPr>
          <p:cNvSpPr/>
          <p:nvPr/>
        </p:nvSpPr>
        <p:spPr>
          <a:xfrm>
            <a:off x="755576" y="332656"/>
            <a:ext cx="7488832" cy="6129050"/>
          </a:xfrm>
          <a:prstGeom prst="rect">
            <a:avLst/>
          </a:prstGeom>
        </p:spPr>
        <p:txBody>
          <a:bodyPr wrap="square">
            <a:spAutoFit/>
          </a:bodyPr>
          <a:lstStyle/>
          <a:p>
            <a:pPr>
              <a:lnSpc>
                <a:spcPct val="150000"/>
              </a:lnSpc>
            </a:pPr>
            <a:r>
              <a:rPr lang="fr-FR" sz="2400" b="1" dirty="0" smtClean="0"/>
              <a:t>LES QUATRE CARRÉS</a:t>
            </a:r>
          </a:p>
          <a:p>
            <a:pPr>
              <a:lnSpc>
                <a:spcPct val="150000"/>
              </a:lnSpc>
            </a:pPr>
            <a:r>
              <a:rPr lang="fr-FR" sz="2400" dirty="0" smtClean="0"/>
              <a:t>Dans le jardin de ma tante il y a quatre carrés</a:t>
            </a:r>
          </a:p>
          <a:p>
            <a:pPr>
              <a:lnSpc>
                <a:spcPct val="150000"/>
              </a:lnSpc>
            </a:pPr>
            <a:r>
              <a:rPr lang="fr-FR" sz="2400" dirty="0" smtClean="0"/>
              <a:t>Dans le premier, il y a une rose</a:t>
            </a:r>
          </a:p>
          <a:p>
            <a:pPr>
              <a:lnSpc>
                <a:spcPct val="150000"/>
              </a:lnSpc>
            </a:pPr>
            <a:r>
              <a:rPr lang="fr-FR" sz="2400" dirty="0" smtClean="0"/>
              <a:t>Je t’embrasserais bien mais je n’ose</a:t>
            </a:r>
          </a:p>
          <a:p>
            <a:pPr>
              <a:lnSpc>
                <a:spcPct val="150000"/>
              </a:lnSpc>
            </a:pPr>
            <a:r>
              <a:rPr lang="fr-FR" sz="2400" dirty="0" smtClean="0"/>
              <a:t>Dans le second, il y a un melon</a:t>
            </a:r>
          </a:p>
          <a:p>
            <a:pPr>
              <a:lnSpc>
                <a:spcPct val="150000"/>
              </a:lnSpc>
            </a:pPr>
            <a:r>
              <a:rPr lang="fr-FR" sz="2400" dirty="0" smtClean="0"/>
              <a:t>Les filles n’embrassent pas les garçons</a:t>
            </a:r>
          </a:p>
          <a:p>
            <a:pPr>
              <a:lnSpc>
                <a:spcPct val="150000"/>
              </a:lnSpc>
            </a:pPr>
            <a:r>
              <a:rPr lang="fr-FR" sz="2400" dirty="0" smtClean="0"/>
              <a:t>Dans le troisième, il y a du mil</a:t>
            </a:r>
          </a:p>
          <a:p>
            <a:pPr>
              <a:lnSpc>
                <a:spcPct val="150000"/>
              </a:lnSpc>
            </a:pPr>
            <a:r>
              <a:rPr lang="fr-FR" sz="2400" dirty="0" smtClean="0"/>
              <a:t>Les garçons n’embrassent pas les filles</a:t>
            </a:r>
          </a:p>
          <a:p>
            <a:pPr>
              <a:lnSpc>
                <a:spcPct val="150000"/>
              </a:lnSpc>
            </a:pPr>
            <a:r>
              <a:rPr lang="fr-FR" sz="2400" dirty="0" smtClean="0"/>
              <a:t>Dans le quatrième, il y a une fraise</a:t>
            </a:r>
          </a:p>
          <a:p>
            <a:pPr>
              <a:lnSpc>
                <a:spcPct val="150000"/>
              </a:lnSpc>
            </a:pPr>
            <a:r>
              <a:rPr lang="fr-FR" sz="2400" dirty="0" smtClean="0"/>
              <a:t>Embrassons nous tout à notre aise .</a:t>
            </a:r>
          </a:p>
          <a:p>
            <a:pPr algn="r">
              <a:lnSpc>
                <a:spcPct val="150000"/>
              </a:lnSpc>
            </a:pPr>
            <a:r>
              <a:rPr lang="fr-FR" sz="2400" dirty="0" smtClean="0"/>
              <a:t>Claude ROY</a:t>
            </a:r>
            <a:endParaRPr lang="fr-FR" sz="2400" dirty="0"/>
          </a:p>
        </p:txBody>
      </p:sp>
    </p:spTree>
    <p:extLst>
      <p:ext uri="{BB962C8B-B14F-4D97-AF65-F5344CB8AC3E}">
        <p14:creationId xmlns:p14="http://schemas.microsoft.com/office/powerpoint/2010/main" val="248290370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242888"/>
            <a:ext cx="8191500" cy="637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261938"/>
            <a:ext cx="8191500"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285750"/>
            <a:ext cx="8191500"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571500"/>
            <a:ext cx="85725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571500"/>
            <a:ext cx="85725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571500"/>
            <a:ext cx="85725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a:solidFill>
                  <a:schemeClr val="bg1"/>
                </a:solidFill>
              </a:rPr>
              <a:t>Autour du poème</a:t>
            </a:r>
          </a:p>
        </p:txBody>
      </p:sp>
      <p:sp>
        <p:nvSpPr>
          <p:cNvPr id="2" name="ZoneTexte 1"/>
          <p:cNvSpPr txBox="1"/>
          <p:nvPr/>
        </p:nvSpPr>
        <p:spPr>
          <a:xfrm>
            <a:off x="179388" y="1052513"/>
            <a:ext cx="8713787" cy="1692275"/>
          </a:xfrm>
          <a:prstGeom prst="rect">
            <a:avLst/>
          </a:prstGeom>
          <a:noFill/>
        </p:spPr>
        <p:txBody>
          <a:bodyPr>
            <a:spAutoFit/>
          </a:bodyPr>
          <a:lstStyle/>
          <a:p>
            <a:pPr fontAlgn="auto">
              <a:spcBef>
                <a:spcPts val="0"/>
              </a:spcBef>
              <a:spcAft>
                <a:spcPts val="0"/>
              </a:spcAft>
              <a:defRPr/>
            </a:pPr>
            <a:r>
              <a:rPr lang="fr-FR" sz="2400" b="1" dirty="0">
                <a:latin typeface="+mn-lt"/>
                <a:cs typeface="+mn-cs"/>
              </a:rPr>
              <a:t>Illustrer un poème par une bande dessinée.</a:t>
            </a:r>
          </a:p>
          <a:p>
            <a:pPr marL="285750" indent="-285750" fontAlgn="auto">
              <a:spcBef>
                <a:spcPts val="0"/>
              </a:spcBef>
              <a:spcAft>
                <a:spcPts val="0"/>
              </a:spcAft>
              <a:buFont typeface="Arial" pitchFamily="34" charset="0"/>
              <a:buChar char="•"/>
              <a:defRPr/>
            </a:pPr>
            <a:r>
              <a:rPr lang="fr-FR" sz="1600" dirty="0">
                <a:latin typeface="+mn-lt"/>
                <a:cs typeface="+mn-cs"/>
              </a:rPr>
              <a:t>Choisir un poème.</a:t>
            </a:r>
          </a:p>
          <a:p>
            <a:pPr marL="285750" indent="-285750" fontAlgn="auto">
              <a:spcBef>
                <a:spcPts val="0"/>
              </a:spcBef>
              <a:spcAft>
                <a:spcPts val="0"/>
              </a:spcAft>
              <a:buFont typeface="Arial" pitchFamily="34" charset="0"/>
              <a:buChar char="•"/>
              <a:defRPr/>
            </a:pPr>
            <a:r>
              <a:rPr lang="fr-FR" sz="1600" dirty="0">
                <a:latin typeface="+mn-lt"/>
                <a:cs typeface="+mn-cs"/>
              </a:rPr>
              <a:t>Repérer les différentes images qu’il évoque.</a:t>
            </a:r>
          </a:p>
          <a:p>
            <a:pPr marL="285750" indent="-285750" fontAlgn="auto">
              <a:spcBef>
                <a:spcPts val="0"/>
              </a:spcBef>
              <a:spcAft>
                <a:spcPts val="0"/>
              </a:spcAft>
              <a:buFont typeface="Arial" pitchFamily="34" charset="0"/>
              <a:buChar char="•"/>
              <a:defRPr/>
            </a:pPr>
            <a:r>
              <a:rPr lang="fr-FR" sz="1600" dirty="0">
                <a:latin typeface="+mn-lt"/>
                <a:cs typeface="+mn-cs"/>
              </a:rPr>
              <a:t>Partager une feuille en autant de cases que d’images repérées.</a:t>
            </a:r>
          </a:p>
          <a:p>
            <a:pPr marL="285750" indent="-285750" fontAlgn="auto">
              <a:spcBef>
                <a:spcPts val="0"/>
              </a:spcBef>
              <a:spcAft>
                <a:spcPts val="0"/>
              </a:spcAft>
              <a:buFont typeface="Arial" pitchFamily="34" charset="0"/>
              <a:buChar char="•"/>
              <a:defRPr/>
            </a:pPr>
            <a:r>
              <a:rPr lang="fr-FR" sz="1600" dirty="0">
                <a:latin typeface="+mn-lt"/>
                <a:cs typeface="+mn-cs"/>
              </a:rPr>
              <a:t>Dessiner dans chacune des cases et éventuellement ajouter du texte. Puis mettre en couleur.</a:t>
            </a:r>
          </a:p>
          <a:p>
            <a:pPr marL="285750" indent="-285750" fontAlgn="auto">
              <a:spcBef>
                <a:spcPts val="0"/>
              </a:spcBef>
              <a:spcAft>
                <a:spcPts val="0"/>
              </a:spcAft>
              <a:buFont typeface="Arial" pitchFamily="34" charset="0"/>
              <a:buChar char="•"/>
              <a:defRPr/>
            </a:pPr>
            <a:r>
              <a:rPr lang="fr-FR" sz="1600" dirty="0">
                <a:latin typeface="+mn-lt"/>
                <a:cs typeface="+mn-cs"/>
              </a:rPr>
              <a:t>Coller la planche de bande dessinée ainsi créée dans le cahier de poésie.</a:t>
            </a:r>
          </a:p>
        </p:txBody>
      </p:sp>
      <p:sp>
        <p:nvSpPr>
          <p:cNvPr id="129028" name="ZoneTexte 2"/>
          <p:cNvSpPr txBox="1">
            <a:spLocks noChangeArrowheads="1"/>
          </p:cNvSpPr>
          <p:nvPr/>
        </p:nvSpPr>
        <p:spPr bwMode="auto">
          <a:xfrm>
            <a:off x="3408363" y="2874963"/>
            <a:ext cx="184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a:t>
            </a:r>
          </a:p>
        </p:txBody>
      </p:sp>
      <p:sp>
        <p:nvSpPr>
          <p:cNvPr id="129029" name="Rectangle 4"/>
          <p:cNvSpPr>
            <a:spLocks noChangeArrowheads="1"/>
          </p:cNvSpPr>
          <p:nvPr/>
        </p:nvSpPr>
        <p:spPr bwMode="auto">
          <a:xfrm>
            <a:off x="377825" y="3244850"/>
            <a:ext cx="5067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t>Les erreurs de Jean Tardieu    </a:t>
            </a:r>
            <a:r>
              <a:rPr lang="fr-FR">
                <a:hlinkClick r:id="rId3" action="ppaction://hlinksldjump"/>
              </a:rPr>
              <a:t>le texte</a:t>
            </a:r>
            <a:r>
              <a:rPr lang="fr-FR"/>
              <a:t>      </a:t>
            </a:r>
            <a:r>
              <a:rPr lang="fr-FR">
                <a:hlinkClick r:id="rId4" action="ppaction://hlinksldjump"/>
              </a:rPr>
              <a:t>l’illustration</a:t>
            </a:r>
            <a:endParaRPr lang="fr-FR"/>
          </a:p>
        </p:txBody>
      </p:sp>
      <p:sp>
        <p:nvSpPr>
          <p:cNvPr id="129030" name="Rectangle 22"/>
          <p:cNvSpPr>
            <a:spLocks noChangeArrowheads="1"/>
          </p:cNvSpPr>
          <p:nvPr/>
        </p:nvSpPr>
        <p:spPr bwMode="auto">
          <a:xfrm>
            <a:off x="377825" y="3702050"/>
            <a:ext cx="5432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t>Pour la rentrée de Pierre Ruaud   </a:t>
            </a:r>
            <a:r>
              <a:rPr lang="fr-FR">
                <a:hlinkClick r:id="rId5" action="ppaction://hlinksldjump"/>
              </a:rPr>
              <a:t>le texte</a:t>
            </a:r>
            <a:r>
              <a:rPr lang="fr-FR"/>
              <a:t>      </a:t>
            </a:r>
            <a:r>
              <a:rPr lang="fr-FR">
                <a:hlinkClick r:id="rId6" action="ppaction://hlinksldjump"/>
              </a:rPr>
              <a:t>l’illustration</a:t>
            </a:r>
            <a:endParaRPr lang="fr-FR"/>
          </a:p>
        </p:txBody>
      </p:sp>
      <p:sp>
        <p:nvSpPr>
          <p:cNvPr id="129031" name="Rectangle 23"/>
          <p:cNvSpPr>
            <a:spLocks noChangeArrowheads="1"/>
          </p:cNvSpPr>
          <p:nvPr/>
        </p:nvSpPr>
        <p:spPr bwMode="auto">
          <a:xfrm>
            <a:off x="377825" y="4159250"/>
            <a:ext cx="8170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t>Rencontre avec le printemps de Henriette Ammeux-Roubinet    </a:t>
            </a:r>
            <a:r>
              <a:rPr lang="fr-FR">
                <a:hlinkClick r:id="rId7" action="ppaction://hlinksldjump"/>
              </a:rPr>
              <a:t>le texte</a:t>
            </a:r>
            <a:r>
              <a:rPr lang="fr-FR"/>
              <a:t>      </a:t>
            </a:r>
            <a:r>
              <a:rPr lang="fr-FR">
                <a:hlinkClick r:id="rId8" action="ppaction://hlinksldjump"/>
              </a:rPr>
              <a:t>l’illustration</a:t>
            </a:r>
            <a:endParaRPr lang="fr-FR"/>
          </a:p>
        </p:txBody>
      </p:sp>
      <p:sp>
        <p:nvSpPr>
          <p:cNvPr id="129032" name="Rectangle 25"/>
          <p:cNvSpPr>
            <a:spLocks noChangeArrowheads="1"/>
          </p:cNvSpPr>
          <p:nvPr/>
        </p:nvSpPr>
        <p:spPr bwMode="auto">
          <a:xfrm>
            <a:off x="377825" y="4618038"/>
            <a:ext cx="4957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t>Losange d’Eugène Guillevic  </a:t>
            </a:r>
            <a:r>
              <a:rPr lang="fr-FR">
                <a:hlinkClick r:id="rId9" action="ppaction://hlinksldjump"/>
              </a:rPr>
              <a:t>le texte</a:t>
            </a:r>
            <a:r>
              <a:rPr lang="fr-FR"/>
              <a:t>      </a:t>
            </a:r>
            <a:r>
              <a:rPr lang="fr-FR">
                <a:hlinkClick r:id="rId10" action="ppaction://hlinksldjump"/>
              </a:rPr>
              <a:t>l’illustration</a:t>
            </a:r>
            <a:endParaRPr lang="fr-FR"/>
          </a:p>
        </p:txBody>
      </p:sp>
      <p:sp>
        <p:nvSpPr>
          <p:cNvPr id="129033" name="Rectangle 26"/>
          <p:cNvSpPr>
            <a:spLocks noChangeArrowheads="1"/>
          </p:cNvSpPr>
          <p:nvPr/>
        </p:nvSpPr>
        <p:spPr bwMode="auto">
          <a:xfrm>
            <a:off x="377825" y="5075238"/>
            <a:ext cx="7056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t>Mes vers fuiraient, doux et frêles de Victor Hugo    </a:t>
            </a:r>
            <a:r>
              <a:rPr lang="fr-FR">
                <a:hlinkClick r:id="rId11" action="ppaction://hlinksldjump"/>
              </a:rPr>
              <a:t>le texte</a:t>
            </a:r>
            <a:r>
              <a:rPr lang="fr-FR"/>
              <a:t>      </a:t>
            </a:r>
            <a:r>
              <a:rPr lang="fr-FR">
                <a:hlinkClick r:id="rId12" action="ppaction://hlinksldjump"/>
              </a:rPr>
              <a:t>l’illustration</a:t>
            </a:r>
            <a:endParaRPr lang="fr-FR"/>
          </a:p>
        </p:txBody>
      </p:sp>
      <p:sp>
        <p:nvSpPr>
          <p:cNvPr id="129034" name="Rectangle 27"/>
          <p:cNvSpPr>
            <a:spLocks noChangeArrowheads="1"/>
          </p:cNvSpPr>
          <p:nvPr/>
        </p:nvSpPr>
        <p:spPr bwMode="auto">
          <a:xfrm>
            <a:off x="377825" y="5532438"/>
            <a:ext cx="5835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t>Les sapins de Guillaume Apollinaire    </a:t>
            </a:r>
            <a:r>
              <a:rPr lang="fr-FR">
                <a:hlinkClick r:id="rId13" action="ppaction://hlinksldjump"/>
              </a:rPr>
              <a:t>le texte </a:t>
            </a:r>
            <a:r>
              <a:rPr lang="fr-FR"/>
              <a:t>     </a:t>
            </a:r>
            <a:r>
              <a:rPr lang="fr-FR">
                <a:hlinkClick r:id="rId14" action="ppaction://hlinksldjump"/>
              </a:rPr>
              <a:t>l’illustration</a:t>
            </a:r>
            <a:endParaRPr lang="fr-FR"/>
          </a:p>
        </p:txBody>
      </p:sp>
      <p:sp>
        <p:nvSpPr>
          <p:cNvPr id="129035" name="Rectangle 28"/>
          <p:cNvSpPr>
            <a:spLocks noChangeArrowheads="1"/>
          </p:cNvSpPr>
          <p:nvPr/>
        </p:nvSpPr>
        <p:spPr bwMode="auto">
          <a:xfrm>
            <a:off x="377825" y="5989638"/>
            <a:ext cx="5903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t>L’Automne d’Anne Marie Chapouton    </a:t>
            </a:r>
            <a:r>
              <a:rPr lang="fr-FR">
                <a:hlinkClick r:id="rId15" action="ppaction://hlinksldjump"/>
              </a:rPr>
              <a:t>le texte</a:t>
            </a:r>
            <a:r>
              <a:rPr lang="fr-FR">
                <a:hlinkClick r:id="rId13" action="ppaction://hlinksldjump"/>
              </a:rPr>
              <a:t> </a:t>
            </a:r>
            <a:r>
              <a:rPr lang="fr-FR"/>
              <a:t>     </a:t>
            </a:r>
            <a:r>
              <a:rPr lang="fr-FR">
                <a:hlinkClick r:id="rId16" action="ppaction://hlinksldjump"/>
              </a:rPr>
              <a:t>l’illustration</a:t>
            </a:r>
            <a:endParaRPr lang="fr-FR"/>
          </a:p>
        </p:txBody>
      </p:sp>
      <p:sp>
        <p:nvSpPr>
          <p:cNvPr id="30" name="Bouton d'action : Accueil 29">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hlinkClick r:id="rId3" action="ppaction://hlinksldjump"/>
          </p:cNvPr>
          <p:cNvSpPr>
            <a:spLocks noChangeArrowheads="1"/>
          </p:cNvSpPr>
          <p:nvPr/>
        </p:nvSpPr>
        <p:spPr bwMode="auto">
          <a:xfrm>
            <a:off x="1258888" y="1268413"/>
            <a:ext cx="66611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t>Les erreurs</a:t>
            </a:r>
          </a:p>
          <a:p>
            <a:pPr algn="ctr"/>
            <a:endParaRPr lang="fr-FR"/>
          </a:p>
          <a:p>
            <a:pPr algn="ctr"/>
            <a:r>
              <a:rPr lang="fr-FR"/>
              <a:t>(la première voix est ténorisante, maniérée, prétentieuse ;</a:t>
            </a:r>
          </a:p>
          <a:p>
            <a:pPr algn="ctr"/>
            <a:r>
              <a:rPr lang="fr-FR"/>
              <a:t>l’autre est rauque, cynique et dure.)</a:t>
            </a:r>
          </a:p>
          <a:p>
            <a:pPr algn="ctr"/>
            <a:endParaRPr lang="fr-FR"/>
          </a:p>
          <a:p>
            <a:pPr algn="ctr"/>
            <a:r>
              <a:rPr lang="fr-FR"/>
              <a:t>Je suis ravi de vous voir bel enfant vêtu de noir.</a:t>
            </a:r>
          </a:p>
          <a:p>
            <a:pPr algn="ctr"/>
            <a:r>
              <a:rPr lang="fr-FR"/>
              <a:t>– Je ne suis pas un enfant je suis un gros éléphant.</a:t>
            </a:r>
          </a:p>
          <a:p>
            <a:pPr algn="ctr"/>
            <a:r>
              <a:rPr lang="fr-FR"/>
              <a:t>Quelle est cette femme exquise qui savoure les cerises ?</a:t>
            </a:r>
          </a:p>
          <a:p>
            <a:pPr algn="ctr"/>
            <a:r>
              <a:rPr lang="fr-FR"/>
              <a:t>– C’est un marchand de charbon qui s’achète du savon.</a:t>
            </a:r>
          </a:p>
          <a:p>
            <a:pPr algn="ctr"/>
            <a:r>
              <a:rPr lang="fr-FR"/>
              <a:t>Ah ! Que j’aime entendre à l’aube roucouler cette colombe !</a:t>
            </a:r>
          </a:p>
          <a:p>
            <a:pPr algn="ctr"/>
            <a:r>
              <a:rPr lang="fr-FR"/>
              <a:t>– C’est un ivrogne qui boit dans sa chambre sous le toit.</a:t>
            </a:r>
          </a:p>
          <a:p>
            <a:pPr algn="ctr"/>
            <a:r>
              <a:rPr lang="fr-FR"/>
              <a:t>Mets ta main dans ma main tendre je t’aime ô ma fiancée !</a:t>
            </a:r>
          </a:p>
          <a:p>
            <a:pPr algn="ctr"/>
            <a:r>
              <a:rPr lang="fr-FR"/>
              <a:t>– Je n’suis point vot’fiancée je suis vieille et j’suis pressée laissez-moi passer !</a:t>
            </a:r>
          </a:p>
          <a:p>
            <a:pPr algn="ctr"/>
            <a:endParaRPr lang="fr-FR"/>
          </a:p>
          <a:p>
            <a:pPr algn="ctr"/>
            <a:r>
              <a:rPr lang="fr-FR"/>
              <a:t>Jean TARDIEU</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25425"/>
            <a:ext cx="4640263" cy="644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75" name="Picture 3">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8525" y="298450"/>
            <a:ext cx="4400550" cy="626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
            <a:hlinkClick r:id="rId3" action="ppaction://hlinksldjump"/>
          </p:cNvPr>
          <p:cNvSpPr>
            <a:spLocks noChangeArrowheads="1"/>
          </p:cNvSpPr>
          <p:nvPr/>
        </p:nvSpPr>
        <p:spPr bwMode="auto">
          <a:xfrm>
            <a:off x="2392363" y="765175"/>
            <a:ext cx="4556125"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t>Pour la rentrée</a:t>
            </a:r>
          </a:p>
          <a:p>
            <a:pPr algn="ctr"/>
            <a:endParaRPr lang="fr-FR"/>
          </a:p>
          <a:p>
            <a:pPr algn="ctr"/>
            <a:r>
              <a:rPr lang="fr-FR"/>
              <a:t>Je voulais dans mon cartable</a:t>
            </a:r>
          </a:p>
          <a:p>
            <a:pPr algn="ctr"/>
            <a:r>
              <a:rPr lang="fr-FR"/>
              <a:t>Emporter mes châteaux de sable,</a:t>
            </a:r>
          </a:p>
          <a:p>
            <a:pPr algn="ctr"/>
            <a:r>
              <a:rPr lang="fr-FR"/>
              <a:t>Mon cerf-volant, des coquillages</a:t>
            </a:r>
          </a:p>
          <a:p>
            <a:pPr algn="ctr"/>
            <a:r>
              <a:rPr lang="fr-FR"/>
              <a:t>Et le portique de la plage.</a:t>
            </a:r>
          </a:p>
          <a:p>
            <a:pPr algn="ctr"/>
            <a:endParaRPr lang="fr-FR"/>
          </a:p>
          <a:p>
            <a:pPr algn="ctr"/>
            <a:r>
              <a:rPr lang="fr-FR"/>
              <a:t>Maman m’a dit</a:t>
            </a:r>
          </a:p>
          <a:p>
            <a:pPr algn="ctr"/>
            <a:r>
              <a:rPr lang="fr-FR"/>
              <a:t>Ça n’est pas permis</a:t>
            </a:r>
          </a:p>
          <a:p>
            <a:pPr algn="ctr"/>
            <a:r>
              <a:rPr lang="fr-FR"/>
              <a:t>Et puis tout ça</a:t>
            </a:r>
          </a:p>
          <a:p>
            <a:pPr algn="ctr"/>
            <a:r>
              <a:rPr lang="fr-FR"/>
              <a:t>Ça ne rentre pas!</a:t>
            </a:r>
          </a:p>
          <a:p>
            <a:pPr algn="ctr"/>
            <a:endParaRPr lang="fr-FR"/>
          </a:p>
          <a:p>
            <a:pPr algn="ctr"/>
            <a:r>
              <a:rPr lang="fr-FR"/>
              <a:t>Alors j’ai pris un beau stylo</a:t>
            </a:r>
          </a:p>
          <a:p>
            <a:pPr algn="ctr"/>
            <a:r>
              <a:rPr lang="fr-FR"/>
              <a:t>Pour le goûter quelques gâteaux</a:t>
            </a:r>
          </a:p>
          <a:p>
            <a:pPr algn="ctr"/>
            <a:r>
              <a:rPr lang="fr-FR"/>
              <a:t>Et que des choses raisonnables</a:t>
            </a:r>
          </a:p>
          <a:p>
            <a:pPr algn="ctr"/>
            <a:r>
              <a:rPr lang="fr-FR"/>
              <a:t>Plus trois petits grains de sable!</a:t>
            </a:r>
          </a:p>
          <a:p>
            <a:pPr algn="ctr"/>
            <a:endParaRPr lang="fr-FR"/>
          </a:p>
          <a:p>
            <a:pPr algn="ctr"/>
            <a:r>
              <a:rPr lang="fr-FR"/>
              <a:t>Pierre Ruaud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a:solidFill>
                  <a:schemeClr val="bg1"/>
                </a:solidFill>
              </a:rPr>
              <a:t>L’écriture et la forme</a:t>
            </a:r>
          </a:p>
        </p:txBody>
      </p:sp>
      <p:sp>
        <p:nvSpPr>
          <p:cNvPr id="2" name="ZoneTexte 1"/>
          <p:cNvSpPr txBox="1"/>
          <p:nvPr/>
        </p:nvSpPr>
        <p:spPr>
          <a:xfrm>
            <a:off x="179388" y="1196975"/>
            <a:ext cx="8713787" cy="2678113"/>
          </a:xfrm>
          <a:prstGeom prst="rect">
            <a:avLst/>
          </a:prstGeom>
          <a:noFill/>
        </p:spPr>
        <p:txBody>
          <a:bodyPr>
            <a:spAutoFit/>
          </a:bodyPr>
          <a:lstStyle/>
          <a:p>
            <a:pPr fontAlgn="auto">
              <a:spcBef>
                <a:spcPts val="0"/>
              </a:spcBef>
              <a:spcAft>
                <a:spcPts val="0"/>
              </a:spcAft>
              <a:defRPr/>
            </a:pPr>
            <a:r>
              <a:rPr lang="fr-FR" sz="2400" b="1" dirty="0">
                <a:latin typeface="+mn-lt"/>
                <a:cs typeface="+mn-cs"/>
              </a:rPr>
              <a:t>Écrire en utilisant des objets.</a:t>
            </a:r>
          </a:p>
          <a:p>
            <a:pPr marL="285750" indent="-285750" fontAlgn="auto">
              <a:spcBef>
                <a:spcPts val="0"/>
              </a:spcBef>
              <a:spcAft>
                <a:spcPts val="0"/>
              </a:spcAft>
              <a:buFont typeface="Arial" pitchFamily="34" charset="0"/>
              <a:buChar char="•"/>
              <a:defRPr/>
            </a:pPr>
            <a:r>
              <a:rPr lang="fr-FR" dirty="0">
                <a:latin typeface="+mn-lt"/>
                <a:cs typeface="+mn-cs"/>
              </a:rPr>
              <a:t>Extraire un mot marquant d’un poème </a:t>
            </a:r>
          </a:p>
          <a:p>
            <a:pPr marL="285750" indent="-285750" fontAlgn="auto">
              <a:spcBef>
                <a:spcPts val="0"/>
              </a:spcBef>
              <a:spcAft>
                <a:spcPts val="0"/>
              </a:spcAft>
              <a:buFont typeface="Arial" pitchFamily="34" charset="0"/>
              <a:buChar char="•"/>
              <a:defRPr/>
            </a:pPr>
            <a:r>
              <a:rPr lang="fr-FR" dirty="0">
                <a:latin typeface="+mn-lt"/>
                <a:cs typeface="+mn-cs"/>
              </a:rPr>
              <a:t>Chercher des objets qui pourraient entrer en correspondance avec lui.</a:t>
            </a:r>
          </a:p>
          <a:p>
            <a:pPr marL="285750" indent="-285750" fontAlgn="auto">
              <a:spcBef>
                <a:spcPts val="0"/>
              </a:spcBef>
              <a:spcAft>
                <a:spcPts val="0"/>
              </a:spcAft>
              <a:buFont typeface="Arial" pitchFamily="34" charset="0"/>
              <a:buChar char="•"/>
              <a:defRPr/>
            </a:pPr>
            <a:r>
              <a:rPr lang="fr-FR" dirty="0">
                <a:latin typeface="+mn-lt"/>
                <a:cs typeface="+mn-cs"/>
              </a:rPr>
              <a:t>Disposer ces objets pour composer le mot. (Au sol ou sur une table, en les juxtaposant ou en les empilant.)</a:t>
            </a:r>
          </a:p>
          <a:p>
            <a:pPr marL="285750" indent="-285750" fontAlgn="auto">
              <a:spcBef>
                <a:spcPts val="0"/>
              </a:spcBef>
              <a:spcAft>
                <a:spcPts val="0"/>
              </a:spcAft>
              <a:buFont typeface="Arial" pitchFamily="34" charset="0"/>
              <a:buChar char="•"/>
              <a:defRPr/>
            </a:pPr>
            <a:r>
              <a:rPr lang="fr-FR" dirty="0">
                <a:latin typeface="+mn-lt"/>
                <a:cs typeface="+mn-cs"/>
              </a:rPr>
              <a:t>Prendre une photographie de la composition réalisée.</a:t>
            </a:r>
          </a:p>
          <a:p>
            <a:pPr fontAlgn="auto">
              <a:spcBef>
                <a:spcPts val="0"/>
              </a:spcBef>
              <a:spcAft>
                <a:spcPts val="0"/>
              </a:spcAft>
              <a:defRPr/>
            </a:pPr>
            <a:r>
              <a:rPr lang="fr-FR" u="sng" dirty="0">
                <a:latin typeface="+mn-lt"/>
                <a:cs typeface="+mn-cs"/>
              </a:rPr>
              <a:t>Variante</a:t>
            </a:r>
          </a:p>
          <a:p>
            <a:pPr marL="285750" indent="-285750" fontAlgn="auto">
              <a:spcBef>
                <a:spcPts val="0"/>
              </a:spcBef>
              <a:spcAft>
                <a:spcPts val="0"/>
              </a:spcAft>
              <a:buFont typeface="Arial" pitchFamily="34" charset="0"/>
              <a:buChar char="•"/>
              <a:defRPr/>
            </a:pPr>
            <a:r>
              <a:rPr lang="fr-FR" dirty="0">
                <a:latin typeface="+mn-lt"/>
                <a:cs typeface="+mn-cs"/>
              </a:rPr>
              <a:t>On peut remplacer les objets par des images d’objets découpées dans des publications ou téléchargées et imprimées.</a:t>
            </a:r>
          </a:p>
        </p:txBody>
      </p:sp>
      <p:pic>
        <p:nvPicPr>
          <p:cNvPr id="410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524375"/>
            <a:ext cx="9048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1" name="ZoneTexte 2"/>
          <p:cNvSpPr txBox="1">
            <a:spLocks noChangeArrowheads="1"/>
          </p:cNvSpPr>
          <p:nvPr/>
        </p:nvSpPr>
        <p:spPr bwMode="auto">
          <a:xfrm>
            <a:off x="3649663" y="3998913"/>
            <a:ext cx="1844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a:t>
            </a:r>
          </a:p>
        </p:txBody>
      </p:sp>
      <p:pic>
        <p:nvPicPr>
          <p:cNvPr id="4102"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0863" y="4524375"/>
            <a:ext cx="18288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3108325" y="5211763"/>
            <a:ext cx="1031875" cy="277812"/>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Chris </a:t>
            </a:r>
            <a:r>
              <a:rPr lang="fr-FR" sz="1200" dirty="0" err="1">
                <a:solidFill>
                  <a:schemeClr val="accent5">
                    <a:lumMod val="50000"/>
                  </a:schemeClr>
                </a:solidFill>
                <a:latin typeface="+mn-lt"/>
                <a:cs typeface="+mn-cs"/>
              </a:rPr>
              <a:t>Labrooy</a:t>
            </a:r>
            <a:endParaRPr lang="fr-FR" sz="1200" dirty="0">
              <a:solidFill>
                <a:schemeClr val="accent5">
                  <a:lumMod val="50000"/>
                </a:schemeClr>
              </a:solidFill>
              <a:latin typeface="+mn-lt"/>
              <a:cs typeface="+mn-cs"/>
            </a:endParaRPr>
          </a:p>
        </p:txBody>
      </p:sp>
      <p:pic>
        <p:nvPicPr>
          <p:cNvPr id="4104"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3013" y="4524375"/>
            <a:ext cx="15049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1500" y="4524375"/>
            <a:ext cx="9620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6">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89750" y="4535488"/>
            <a:ext cx="8667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7">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85113" y="4524375"/>
            <a:ext cx="8572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8">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08313" y="5640388"/>
            <a:ext cx="8953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9">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78288" y="5640388"/>
            <a:ext cx="9144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Picture 10">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48263" y="5640388"/>
            <a:ext cx="8953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2620963" y="6308725"/>
            <a:ext cx="3829050" cy="276225"/>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Annette Messager, série « Œuvres-mots » (filets de pêche)</a:t>
            </a:r>
          </a:p>
        </p:txBody>
      </p:sp>
      <p:sp>
        <p:nvSpPr>
          <p:cNvPr id="8" name="Bouton d'action : Accueil 7">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404813"/>
            <a:ext cx="4414838" cy="620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23" name="Picture 3">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4563" y="476250"/>
            <a:ext cx="4221162" cy="597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a:hlinkClick r:id="rId3" action="ppaction://hlinksldjump"/>
          </p:cNvPr>
          <p:cNvSpPr>
            <a:spLocks noChangeArrowheads="1"/>
          </p:cNvSpPr>
          <p:nvPr/>
        </p:nvSpPr>
        <p:spPr bwMode="auto">
          <a:xfrm>
            <a:off x="2484438" y="150813"/>
            <a:ext cx="406717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sz="1200"/>
              <a:t>Rencontre avec le printemps</a:t>
            </a:r>
          </a:p>
          <a:p>
            <a:pPr algn="ctr"/>
            <a:endParaRPr lang="fr-FR" sz="1200"/>
          </a:p>
          <a:p>
            <a:pPr algn="ctr"/>
            <a:r>
              <a:rPr lang="fr-FR" sz="1200"/>
              <a:t>Ce matin</a:t>
            </a:r>
          </a:p>
          <a:p>
            <a:pPr algn="ctr"/>
            <a:r>
              <a:rPr lang="fr-FR" sz="1200"/>
              <a:t>Au détour du chemin</a:t>
            </a:r>
          </a:p>
          <a:p>
            <a:pPr algn="ctr"/>
            <a:r>
              <a:rPr lang="fr-FR" sz="1200"/>
              <a:t>Je rencontrai le Printemps.</a:t>
            </a:r>
          </a:p>
          <a:p>
            <a:pPr algn="ctr"/>
            <a:r>
              <a:rPr lang="fr-FR" sz="1200"/>
              <a:t>Vêtu comme un marquis, il avait mis</a:t>
            </a:r>
          </a:p>
          <a:p>
            <a:pPr algn="ctr"/>
            <a:r>
              <a:rPr lang="fr-FR" sz="1200"/>
              <a:t>Des fleurs à son chapeau</a:t>
            </a:r>
          </a:p>
          <a:p>
            <a:pPr algn="ctr"/>
            <a:r>
              <a:rPr lang="fr-FR" sz="1200"/>
              <a:t>Des fleurs à son manteau</a:t>
            </a:r>
          </a:p>
          <a:p>
            <a:pPr algn="ctr"/>
            <a:r>
              <a:rPr lang="fr-FR" sz="1200"/>
              <a:t>Et même sur son dos.</a:t>
            </a:r>
          </a:p>
          <a:p>
            <a:pPr algn="ctr"/>
            <a:endParaRPr lang="fr-FR" sz="1200"/>
          </a:p>
          <a:p>
            <a:pPr algn="ctr"/>
            <a:r>
              <a:rPr lang="fr-FR" sz="1200"/>
              <a:t>Les unes blanches semées de rouge</a:t>
            </a:r>
          </a:p>
          <a:p>
            <a:pPr algn="ctr"/>
            <a:r>
              <a:rPr lang="fr-FR" sz="1200"/>
              <a:t>D'autres mauves</a:t>
            </a:r>
          </a:p>
          <a:p>
            <a:pPr algn="ctr"/>
            <a:r>
              <a:rPr lang="fr-FR" sz="1200"/>
              <a:t>Et d'autres rouges et d'autres bleues.</a:t>
            </a:r>
          </a:p>
          <a:p>
            <a:pPr algn="ctr"/>
            <a:r>
              <a:rPr lang="fr-FR" sz="1200"/>
              <a:t>Quelle joie c'était pour mes yeux !</a:t>
            </a:r>
          </a:p>
          <a:p>
            <a:pPr algn="ctr"/>
            <a:r>
              <a:rPr lang="fr-FR" sz="1200"/>
              <a:t>Et je lui dis : « Tu es merveilleux »</a:t>
            </a:r>
          </a:p>
          <a:p>
            <a:pPr algn="ctr"/>
            <a:r>
              <a:rPr lang="fr-FR" sz="1200"/>
              <a:t>Et il me regardait</a:t>
            </a:r>
          </a:p>
          <a:p>
            <a:pPr algn="ctr"/>
            <a:r>
              <a:rPr lang="fr-FR" sz="1200"/>
              <a:t>Et il riait, et il riait !</a:t>
            </a:r>
          </a:p>
          <a:p>
            <a:pPr algn="ctr"/>
            <a:r>
              <a:rPr lang="fr-FR" sz="1200"/>
              <a:t>Et ses yeux étaient comme deux fleurs de lumière</a:t>
            </a:r>
          </a:p>
          <a:p>
            <a:pPr algn="ctr"/>
            <a:r>
              <a:rPr lang="fr-FR" sz="1200"/>
              <a:t>Parmi toutes ces fleurs printanières.</a:t>
            </a:r>
          </a:p>
          <a:p>
            <a:pPr algn="ctr"/>
            <a:endParaRPr lang="fr-FR" sz="1200"/>
          </a:p>
          <a:p>
            <a:pPr algn="ctr"/>
            <a:r>
              <a:rPr lang="fr-FR" sz="1200"/>
              <a:t>Et il s'en fut sur le chemin</a:t>
            </a:r>
          </a:p>
          <a:p>
            <a:pPr algn="ctr"/>
            <a:r>
              <a:rPr lang="fr-FR" sz="1200"/>
              <a:t>En chantant quelque chansonnette.</a:t>
            </a:r>
          </a:p>
          <a:p>
            <a:pPr algn="ctr"/>
            <a:r>
              <a:rPr lang="fr-FR" sz="1200"/>
              <a:t>En sautant un peu sur un pied</a:t>
            </a:r>
          </a:p>
          <a:p>
            <a:pPr algn="ctr"/>
            <a:r>
              <a:rPr lang="fr-FR" sz="1200"/>
              <a:t>Et puis un peu sur l'autre pied,</a:t>
            </a:r>
          </a:p>
          <a:p>
            <a:pPr algn="ctr"/>
            <a:r>
              <a:rPr lang="fr-FR" sz="1200"/>
              <a:t>Comme font les enfants joyeux</a:t>
            </a:r>
          </a:p>
          <a:p>
            <a:pPr algn="ctr"/>
            <a:r>
              <a:rPr lang="fr-FR" sz="1200"/>
              <a:t>Quand ils s'entraînent à quelque jeu.</a:t>
            </a:r>
          </a:p>
          <a:p>
            <a:pPr algn="ctr"/>
            <a:r>
              <a:rPr lang="fr-FR" sz="1200"/>
              <a:t>Et je le vis disparaître au loin,</a:t>
            </a:r>
          </a:p>
          <a:p>
            <a:pPr algn="ctr"/>
            <a:r>
              <a:rPr lang="fr-FR" sz="1200"/>
              <a:t>Avec des fleurs sur son manteau</a:t>
            </a:r>
          </a:p>
          <a:p>
            <a:pPr algn="ctr"/>
            <a:r>
              <a:rPr lang="fr-FR" sz="1200"/>
              <a:t>Avec ses fleurs sur son chapeau.</a:t>
            </a:r>
          </a:p>
          <a:p>
            <a:pPr algn="ctr"/>
            <a:endParaRPr lang="fr-FR" sz="1200"/>
          </a:p>
          <a:p>
            <a:pPr algn="ctr"/>
            <a:r>
              <a:rPr lang="fr-FR" sz="1200"/>
              <a:t>Et il a ainsi parcouru le monde</a:t>
            </a:r>
          </a:p>
          <a:p>
            <a:pPr algn="ctr"/>
            <a:r>
              <a:rPr lang="fr-FR" sz="1200"/>
              <a:t>Pimpant, joyeux et tout fleuri</a:t>
            </a:r>
          </a:p>
          <a:p>
            <a:pPr algn="ctr"/>
            <a:r>
              <a:rPr lang="fr-FR" sz="1200"/>
              <a:t>Et le monde entier lui a souri.</a:t>
            </a:r>
          </a:p>
          <a:p>
            <a:pPr algn="ctr"/>
            <a:endParaRPr lang="fr-FR" sz="1200"/>
          </a:p>
          <a:p>
            <a:pPr algn="ctr"/>
            <a:r>
              <a:rPr lang="fr-FR" sz="1200"/>
              <a:t>Henriette AMMEUX-ROUBINET</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5525" y="188913"/>
            <a:ext cx="4552950"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
            <a:hlinkClick r:id="rId3" action="ppaction://hlinksldjump"/>
          </p:cNvPr>
          <p:cNvSpPr>
            <a:spLocks noChangeArrowheads="1"/>
          </p:cNvSpPr>
          <p:nvPr/>
        </p:nvSpPr>
        <p:spPr bwMode="auto">
          <a:xfrm>
            <a:off x="2308225" y="1484313"/>
            <a:ext cx="45720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t>Losange</a:t>
            </a:r>
          </a:p>
          <a:p>
            <a:pPr algn="ctr"/>
            <a:endParaRPr lang="fr-FR"/>
          </a:p>
          <a:p>
            <a:pPr algn="ctr"/>
            <a:r>
              <a:rPr lang="fr-FR"/>
              <a:t>Un carré fatigué</a:t>
            </a:r>
          </a:p>
          <a:p>
            <a:pPr algn="ctr"/>
            <a:r>
              <a:rPr lang="fr-FR"/>
              <a:t>Qui s'est laissé tirer</a:t>
            </a:r>
          </a:p>
          <a:p>
            <a:pPr algn="ctr"/>
            <a:r>
              <a:rPr lang="fr-FR"/>
              <a:t>Par ses deux angles préférés,</a:t>
            </a:r>
          </a:p>
          <a:p>
            <a:pPr algn="ctr"/>
            <a:r>
              <a:rPr lang="fr-FR"/>
              <a:t>Lourds de secrets.</a:t>
            </a:r>
          </a:p>
          <a:p>
            <a:pPr algn="ctr"/>
            <a:r>
              <a:rPr lang="fr-FR"/>
              <a:t>Losange maintenant,</a:t>
            </a:r>
          </a:p>
          <a:p>
            <a:pPr algn="ctr"/>
            <a:r>
              <a:rPr lang="fr-FR"/>
              <a:t>Il n'en finira plus</a:t>
            </a:r>
          </a:p>
          <a:p>
            <a:pPr algn="ctr"/>
            <a:r>
              <a:rPr lang="fr-FR"/>
              <a:t>De comparer ses angles .</a:t>
            </a:r>
          </a:p>
          <a:p>
            <a:pPr algn="ctr"/>
            <a:r>
              <a:rPr lang="fr-FR"/>
              <a:t>- S'il allait regretter</a:t>
            </a:r>
          </a:p>
          <a:p>
            <a:pPr algn="ctr"/>
            <a:r>
              <a:rPr lang="fr-FR"/>
              <a:t>L'ancienne préférence?</a:t>
            </a:r>
          </a:p>
          <a:p>
            <a:pPr algn="ctr"/>
            <a:endParaRPr lang="fr-FR"/>
          </a:p>
          <a:p>
            <a:pPr algn="ctr"/>
            <a:r>
              <a:rPr lang="fr-FR"/>
              <a:t>Eugène Guillevic</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t="6499" b="11440"/>
          <a:stretch>
            <a:fillRect/>
          </a:stretch>
        </p:blipFill>
        <p:spPr bwMode="auto">
          <a:xfrm>
            <a:off x="541338" y="188913"/>
            <a:ext cx="2006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19" name="Picture 3">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t="5161" b="18684"/>
          <a:stretch>
            <a:fillRect/>
          </a:stretch>
        </p:blipFill>
        <p:spPr bwMode="auto">
          <a:xfrm>
            <a:off x="323850" y="2327275"/>
            <a:ext cx="2443163" cy="227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20" name="Picture 4">
            <a:hlinkClick r:id="rId3"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b="17157"/>
          <a:stretch>
            <a:fillRect/>
          </a:stretch>
        </p:blipFill>
        <p:spPr bwMode="auto">
          <a:xfrm>
            <a:off x="533400" y="4598988"/>
            <a:ext cx="2024063" cy="213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21" name="Picture 5">
            <a:hlinkClick r:id="rId3"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t="17590" b="10916"/>
          <a:stretch>
            <a:fillRect/>
          </a:stretch>
        </p:blipFill>
        <p:spPr bwMode="auto">
          <a:xfrm>
            <a:off x="3203575" y="195263"/>
            <a:ext cx="2239963" cy="206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22" name="Picture 6">
            <a:hlinkClick r:id="rId3"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t="24408" b="29099"/>
          <a:stretch>
            <a:fillRect/>
          </a:stretch>
        </p:blipFill>
        <p:spPr bwMode="auto">
          <a:xfrm>
            <a:off x="2843213" y="2327275"/>
            <a:ext cx="2960687"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23" name="Picture 7">
            <a:hlinkClick r:id="rId3"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t="3712" b="6686"/>
          <a:stretch>
            <a:fillRect/>
          </a:stretch>
        </p:blipFill>
        <p:spPr bwMode="auto">
          <a:xfrm>
            <a:off x="3279775" y="4168775"/>
            <a:ext cx="2087563"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24" name="Picture 9" descr="losange 009">
            <a:hlinkClick r:id="rId3"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t="20766" b="30991"/>
          <a:stretch>
            <a:fillRect/>
          </a:stretch>
        </p:blipFill>
        <p:spPr bwMode="auto">
          <a:xfrm>
            <a:off x="6156325" y="115888"/>
            <a:ext cx="2859088"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5" name="Picture 11" descr="losange 010">
            <a:hlinkClick r:id="rId3"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0788" y="1700213"/>
            <a:ext cx="2570162"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6" name="Picture 12">
            <a:hlinkClick r:id="rId3"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40513" y="4364038"/>
            <a:ext cx="1892300"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
            <a:hlinkClick r:id="rId3" action="ppaction://hlinksldjump"/>
          </p:cNvPr>
          <p:cNvSpPr>
            <a:spLocks noChangeArrowheads="1"/>
          </p:cNvSpPr>
          <p:nvPr/>
        </p:nvSpPr>
        <p:spPr bwMode="auto">
          <a:xfrm>
            <a:off x="2286000" y="836613"/>
            <a:ext cx="457200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t>Mes vers fuiraient, doux et frêles</a:t>
            </a:r>
          </a:p>
          <a:p>
            <a:pPr algn="ctr"/>
            <a:endParaRPr lang="fr-FR"/>
          </a:p>
          <a:p>
            <a:pPr algn="ctr"/>
            <a:r>
              <a:rPr lang="fr-FR"/>
              <a:t>Mes vers fuiraient, doux et frêles,</a:t>
            </a:r>
          </a:p>
          <a:p>
            <a:pPr algn="ctr"/>
            <a:r>
              <a:rPr lang="fr-FR"/>
              <a:t>Vers votre jardin si beau,</a:t>
            </a:r>
          </a:p>
          <a:p>
            <a:pPr algn="ctr"/>
            <a:r>
              <a:rPr lang="fr-FR"/>
              <a:t>Si mes vers avaient des ailes,</a:t>
            </a:r>
          </a:p>
          <a:p>
            <a:pPr algn="ctr"/>
            <a:r>
              <a:rPr lang="fr-FR"/>
              <a:t>Des ailes comme l'oiseau.</a:t>
            </a:r>
          </a:p>
          <a:p>
            <a:pPr algn="ctr"/>
            <a:endParaRPr lang="fr-FR"/>
          </a:p>
          <a:p>
            <a:pPr algn="ctr"/>
            <a:r>
              <a:rPr lang="fr-FR"/>
              <a:t>Il voleraient, étincelles,</a:t>
            </a:r>
          </a:p>
          <a:p>
            <a:pPr algn="ctr"/>
            <a:r>
              <a:rPr lang="fr-FR"/>
              <a:t>Vers votre foyer qui rit,</a:t>
            </a:r>
          </a:p>
          <a:p>
            <a:pPr algn="ctr"/>
            <a:r>
              <a:rPr lang="fr-FR"/>
              <a:t>Si mes vers avaient des ailes,</a:t>
            </a:r>
          </a:p>
          <a:p>
            <a:pPr algn="ctr"/>
            <a:r>
              <a:rPr lang="fr-FR"/>
              <a:t>Des ailes comme l'esprit.</a:t>
            </a:r>
          </a:p>
          <a:p>
            <a:pPr algn="ctr"/>
            <a:endParaRPr lang="fr-FR"/>
          </a:p>
          <a:p>
            <a:pPr algn="ctr"/>
            <a:r>
              <a:rPr lang="fr-FR"/>
              <a:t>Près de vous, purs et fidèles,</a:t>
            </a:r>
          </a:p>
          <a:p>
            <a:pPr algn="ctr"/>
            <a:r>
              <a:rPr lang="fr-FR"/>
              <a:t>Ils accourraient nuit et jour,</a:t>
            </a:r>
          </a:p>
          <a:p>
            <a:pPr algn="ctr"/>
            <a:r>
              <a:rPr lang="fr-FR"/>
              <a:t>Si mes vers avaient des ailes,</a:t>
            </a:r>
          </a:p>
          <a:p>
            <a:pPr algn="ctr"/>
            <a:r>
              <a:rPr lang="fr-FR"/>
              <a:t>Des ailes comme l'amour.</a:t>
            </a:r>
          </a:p>
          <a:p>
            <a:pPr algn="ctr"/>
            <a:endParaRPr lang="fr-FR"/>
          </a:p>
          <a:p>
            <a:pPr algn="ctr"/>
            <a:r>
              <a:rPr lang="fr-FR"/>
              <a:t>Victor Hugo. </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7088" y="9525"/>
            <a:ext cx="4949825" cy="683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
            <a:hlinkClick r:id="rId3" action="ppaction://hlinksldjump"/>
          </p:cNvPr>
          <p:cNvSpPr>
            <a:spLocks noChangeArrowheads="1"/>
          </p:cNvSpPr>
          <p:nvPr/>
        </p:nvSpPr>
        <p:spPr bwMode="auto">
          <a:xfrm>
            <a:off x="179388" y="122238"/>
            <a:ext cx="3960812"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fr-FR"/>
          </a:p>
          <a:p>
            <a:pPr algn="ctr"/>
            <a:r>
              <a:rPr lang="fr-FR"/>
              <a:t>Les Sapins</a:t>
            </a:r>
          </a:p>
          <a:p>
            <a:pPr algn="ctr"/>
            <a:r>
              <a:rPr lang="fr-FR"/>
              <a:t>Guillaume Apollinaire</a:t>
            </a:r>
          </a:p>
          <a:p>
            <a:pPr algn="ctr"/>
            <a:endParaRPr lang="fr-FR"/>
          </a:p>
          <a:p>
            <a:pPr algn="ctr"/>
            <a:r>
              <a:rPr lang="fr-FR"/>
              <a:t>Les sapins en bonnets pointus</a:t>
            </a:r>
          </a:p>
          <a:p>
            <a:pPr algn="ctr"/>
            <a:r>
              <a:rPr lang="fr-FR"/>
              <a:t>De longues robes revêtus</a:t>
            </a:r>
          </a:p>
          <a:p>
            <a:pPr algn="ctr"/>
            <a:r>
              <a:rPr lang="fr-FR"/>
              <a:t>Comme des astrologues</a:t>
            </a:r>
          </a:p>
          <a:p>
            <a:pPr algn="ctr"/>
            <a:r>
              <a:rPr lang="fr-FR"/>
              <a:t>Saluent leurs frères abattus</a:t>
            </a:r>
          </a:p>
          <a:p>
            <a:pPr algn="ctr"/>
            <a:r>
              <a:rPr lang="fr-FR"/>
              <a:t>Les bateaux qui sur le Rhin voguent</a:t>
            </a:r>
          </a:p>
          <a:p>
            <a:pPr algn="ctr"/>
            <a:endParaRPr lang="fr-FR"/>
          </a:p>
          <a:p>
            <a:pPr algn="ctr"/>
            <a:r>
              <a:rPr lang="fr-FR"/>
              <a:t>Dans les sept arts endoctrinés</a:t>
            </a:r>
          </a:p>
          <a:p>
            <a:pPr algn="ctr"/>
            <a:r>
              <a:rPr lang="fr-FR"/>
              <a:t>Par les vieux sapins leurs aînés</a:t>
            </a:r>
          </a:p>
          <a:p>
            <a:pPr algn="ctr"/>
            <a:r>
              <a:rPr lang="fr-FR"/>
              <a:t>Qui sont de grands poètes</a:t>
            </a:r>
          </a:p>
          <a:p>
            <a:pPr algn="ctr"/>
            <a:r>
              <a:rPr lang="fr-FR"/>
              <a:t>Ils se savent prédestinés</a:t>
            </a:r>
          </a:p>
          <a:p>
            <a:pPr algn="ctr"/>
            <a:r>
              <a:rPr lang="fr-FR"/>
              <a:t>À briller plus que des planètes</a:t>
            </a:r>
          </a:p>
          <a:p>
            <a:pPr algn="ctr"/>
            <a:endParaRPr lang="fr-FR"/>
          </a:p>
          <a:p>
            <a:pPr algn="ctr"/>
            <a:r>
              <a:rPr lang="fr-FR"/>
              <a:t>À briller doucement changés</a:t>
            </a:r>
          </a:p>
          <a:p>
            <a:pPr algn="ctr"/>
            <a:r>
              <a:rPr lang="fr-FR"/>
              <a:t>En étoiles et enneigés</a:t>
            </a:r>
          </a:p>
          <a:p>
            <a:pPr algn="ctr"/>
            <a:r>
              <a:rPr lang="fr-FR"/>
              <a:t>Aux Noëls bienheureuses</a:t>
            </a:r>
          </a:p>
          <a:p>
            <a:pPr algn="ctr"/>
            <a:r>
              <a:rPr lang="fr-FR"/>
              <a:t>Fêtes des sapins ensongés</a:t>
            </a:r>
          </a:p>
          <a:p>
            <a:pPr algn="ctr"/>
            <a:r>
              <a:rPr lang="fr-FR"/>
              <a:t>Aux longues branches langoureuses</a:t>
            </a:r>
          </a:p>
          <a:p>
            <a:pPr algn="ctr"/>
            <a:endParaRPr lang="fr-FR"/>
          </a:p>
        </p:txBody>
      </p:sp>
      <p:sp>
        <p:nvSpPr>
          <p:cNvPr id="140291" name="Rectangle 2">
            <a:hlinkClick r:id="rId3" action="ppaction://hlinksldjump"/>
          </p:cNvPr>
          <p:cNvSpPr>
            <a:spLocks noChangeArrowheads="1"/>
          </p:cNvSpPr>
          <p:nvPr/>
        </p:nvSpPr>
        <p:spPr bwMode="auto">
          <a:xfrm>
            <a:off x="4284663" y="1314450"/>
            <a:ext cx="45720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t>Les sapins beaux musiciens</a:t>
            </a:r>
          </a:p>
          <a:p>
            <a:pPr algn="ctr"/>
            <a:r>
              <a:rPr lang="fr-FR"/>
              <a:t>Chantent des noëls anciens</a:t>
            </a:r>
          </a:p>
          <a:p>
            <a:pPr algn="ctr"/>
            <a:r>
              <a:rPr lang="fr-FR"/>
              <a:t>Au vent des soirs d’automne</a:t>
            </a:r>
          </a:p>
          <a:p>
            <a:pPr algn="ctr"/>
            <a:r>
              <a:rPr lang="fr-FR"/>
              <a:t>Ou bien graves magiciens</a:t>
            </a:r>
          </a:p>
          <a:p>
            <a:pPr algn="ctr"/>
            <a:r>
              <a:rPr lang="fr-FR"/>
              <a:t>Incantent le ciel quand il tonne</a:t>
            </a:r>
          </a:p>
          <a:p>
            <a:pPr algn="ctr"/>
            <a:endParaRPr lang="fr-FR"/>
          </a:p>
          <a:p>
            <a:pPr algn="ctr"/>
            <a:r>
              <a:rPr lang="fr-FR"/>
              <a:t>Des rangées de blancs chérubins</a:t>
            </a:r>
          </a:p>
          <a:p>
            <a:pPr algn="ctr"/>
            <a:r>
              <a:rPr lang="fr-FR"/>
              <a:t>Remplacent l’hiver les sapins</a:t>
            </a:r>
          </a:p>
          <a:p>
            <a:pPr algn="ctr"/>
            <a:r>
              <a:rPr lang="fr-FR"/>
              <a:t>Et balancent leurs ailes</a:t>
            </a:r>
          </a:p>
          <a:p>
            <a:pPr algn="ctr"/>
            <a:r>
              <a:rPr lang="fr-FR"/>
              <a:t>L’été ce sont de grands rabbins</a:t>
            </a:r>
          </a:p>
          <a:p>
            <a:pPr algn="ctr"/>
            <a:r>
              <a:rPr lang="fr-FR"/>
              <a:t>Ou bien de vieilles demoiselles</a:t>
            </a:r>
          </a:p>
          <a:p>
            <a:pPr algn="ctr"/>
            <a:endParaRPr lang="fr-FR"/>
          </a:p>
          <a:p>
            <a:pPr algn="ctr"/>
            <a:r>
              <a:rPr lang="fr-FR"/>
              <a:t>Sapins médecins divaguants</a:t>
            </a:r>
          </a:p>
          <a:p>
            <a:pPr algn="ctr"/>
            <a:r>
              <a:rPr lang="fr-FR"/>
              <a:t>Ils vont offrant leurs bons onguents</a:t>
            </a:r>
          </a:p>
          <a:p>
            <a:pPr algn="ctr"/>
            <a:r>
              <a:rPr lang="fr-FR"/>
              <a:t>Quand la montagne accouche</a:t>
            </a:r>
          </a:p>
          <a:p>
            <a:pPr algn="ctr"/>
            <a:r>
              <a:rPr lang="fr-FR"/>
              <a:t>De temps en temps sous l’ouragan</a:t>
            </a:r>
          </a:p>
          <a:p>
            <a:pPr algn="ctr"/>
            <a:r>
              <a:rPr lang="fr-FR"/>
              <a:t>Un vieux sapin geint et se couche</a:t>
            </a:r>
          </a:p>
          <a:p>
            <a:pPr algn="ctr"/>
            <a:endParaRPr lang="fr-FR"/>
          </a:p>
          <a:p>
            <a:pPr algn="ctr"/>
            <a:r>
              <a:rPr lang="fr-FR"/>
              <a:t>Guillaume Apollinaire, Rhénanes, Alcools, 1913</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5950" y="0"/>
            <a:ext cx="4822825" cy="684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1">
            <a:hlinkClick r:id="rId3" action="ppaction://hlinksldjump"/>
          </p:cNvPr>
          <p:cNvSpPr>
            <a:spLocks noChangeArrowheads="1"/>
          </p:cNvSpPr>
          <p:nvPr/>
        </p:nvSpPr>
        <p:spPr bwMode="auto">
          <a:xfrm>
            <a:off x="2124075" y="1700213"/>
            <a:ext cx="45720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t>L'Automne</a:t>
            </a:r>
          </a:p>
          <a:p>
            <a:pPr algn="ctr"/>
            <a:endParaRPr lang="fr-FR"/>
          </a:p>
          <a:p>
            <a:pPr algn="ctr"/>
            <a:r>
              <a:rPr lang="fr-FR"/>
              <a:t>Il pleut</a:t>
            </a:r>
          </a:p>
          <a:p>
            <a:pPr algn="ctr"/>
            <a:r>
              <a:rPr lang="fr-FR"/>
              <a:t>Des feuilles jaunes</a:t>
            </a:r>
          </a:p>
          <a:p>
            <a:pPr algn="ctr"/>
            <a:r>
              <a:rPr lang="fr-FR"/>
              <a:t>Il pleut</a:t>
            </a:r>
          </a:p>
          <a:p>
            <a:pPr algn="ctr"/>
            <a:r>
              <a:rPr lang="fr-FR"/>
              <a:t>Des feuilles rouges</a:t>
            </a:r>
          </a:p>
          <a:p>
            <a:pPr algn="ctr"/>
            <a:r>
              <a:rPr lang="fr-FR"/>
              <a:t>L'été</a:t>
            </a:r>
          </a:p>
          <a:p>
            <a:pPr algn="ctr"/>
            <a:r>
              <a:rPr lang="fr-FR"/>
              <a:t>Va s'endormir</a:t>
            </a:r>
          </a:p>
          <a:p>
            <a:pPr algn="ctr"/>
            <a:r>
              <a:rPr lang="fr-FR"/>
              <a:t>Et l'hiver va venir</a:t>
            </a:r>
          </a:p>
          <a:p>
            <a:pPr algn="ctr"/>
            <a:r>
              <a:rPr lang="fr-FR"/>
              <a:t>Sur la pointe</a:t>
            </a:r>
          </a:p>
          <a:p>
            <a:pPr algn="ctr"/>
            <a:r>
              <a:rPr lang="fr-FR"/>
              <a:t>De ses souliers gelés</a:t>
            </a:r>
          </a:p>
          <a:p>
            <a:pPr algn="ctr"/>
            <a:endParaRPr lang="fr-FR"/>
          </a:p>
          <a:p>
            <a:pPr algn="ctr"/>
            <a:r>
              <a:rPr lang="fr-FR"/>
              <a:t>Anne Marie Chapouton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5950" y="323850"/>
            <a:ext cx="5386388" cy="404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4">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1663" y="4576763"/>
            <a:ext cx="5400675"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0"/>
            <a:ext cx="4924425" cy="684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a:solidFill>
                  <a:schemeClr val="bg1"/>
                </a:solidFill>
              </a:rPr>
              <a:t>Autour du poème</a:t>
            </a:r>
          </a:p>
        </p:txBody>
      </p:sp>
      <p:sp>
        <p:nvSpPr>
          <p:cNvPr id="2" name="ZoneTexte 1"/>
          <p:cNvSpPr txBox="1"/>
          <p:nvPr/>
        </p:nvSpPr>
        <p:spPr>
          <a:xfrm>
            <a:off x="336550" y="1141413"/>
            <a:ext cx="8713788" cy="3170237"/>
          </a:xfrm>
          <a:prstGeom prst="rect">
            <a:avLst/>
          </a:prstGeom>
          <a:noFill/>
        </p:spPr>
        <p:txBody>
          <a:bodyPr>
            <a:spAutoFit/>
          </a:bodyPr>
          <a:lstStyle/>
          <a:p>
            <a:pPr fontAlgn="auto">
              <a:spcBef>
                <a:spcPts val="0"/>
              </a:spcBef>
              <a:spcAft>
                <a:spcPts val="0"/>
              </a:spcAft>
              <a:defRPr/>
            </a:pPr>
            <a:r>
              <a:rPr lang="fr-FR" sz="2400" b="1" dirty="0">
                <a:latin typeface="+mn-lt"/>
                <a:cs typeface="+mn-cs"/>
              </a:rPr>
              <a:t>Illustrer un poème par un nuage de mots</a:t>
            </a:r>
          </a:p>
          <a:p>
            <a:pPr marL="285750" indent="-285750" fontAlgn="auto">
              <a:spcBef>
                <a:spcPts val="0"/>
              </a:spcBef>
              <a:spcAft>
                <a:spcPts val="0"/>
              </a:spcAft>
              <a:buFont typeface="Arial" pitchFamily="34" charset="0"/>
              <a:buChar char="•"/>
              <a:defRPr/>
            </a:pPr>
            <a:r>
              <a:rPr lang="fr-FR" sz="1600" dirty="0">
                <a:latin typeface="+mn-lt"/>
                <a:cs typeface="+mn-cs"/>
              </a:rPr>
              <a:t>Choisir un poème.</a:t>
            </a:r>
          </a:p>
          <a:p>
            <a:pPr marL="285750" indent="-285750" fontAlgn="auto">
              <a:spcBef>
                <a:spcPts val="0"/>
              </a:spcBef>
              <a:spcAft>
                <a:spcPts val="0"/>
              </a:spcAft>
              <a:buFont typeface="Arial" pitchFamily="34" charset="0"/>
              <a:buChar char="•"/>
              <a:defRPr/>
            </a:pPr>
            <a:r>
              <a:rPr lang="fr-FR" sz="1600" dirty="0">
                <a:latin typeface="+mn-lt"/>
                <a:cs typeface="+mn-cs"/>
              </a:rPr>
              <a:t>Repérer les différentes mots les plus signifiants.</a:t>
            </a:r>
          </a:p>
          <a:p>
            <a:pPr marL="285750" indent="-285750" fontAlgn="auto">
              <a:spcBef>
                <a:spcPts val="0"/>
              </a:spcBef>
              <a:spcAft>
                <a:spcPts val="0"/>
              </a:spcAft>
              <a:buFont typeface="Arial" pitchFamily="34" charset="0"/>
              <a:buChar char="•"/>
              <a:defRPr/>
            </a:pPr>
            <a:r>
              <a:rPr lang="fr-FR" sz="1600" dirty="0">
                <a:latin typeface="+mn-lt"/>
                <a:cs typeface="+mn-cs"/>
              </a:rPr>
              <a:t>Composer un nuage de mots.</a:t>
            </a:r>
            <a:br>
              <a:rPr lang="fr-FR" sz="1600" dirty="0">
                <a:latin typeface="+mn-lt"/>
                <a:cs typeface="+mn-cs"/>
              </a:rPr>
            </a:br>
            <a:r>
              <a:rPr lang="fr-FR" sz="1600" dirty="0">
                <a:latin typeface="+mn-lt"/>
                <a:cs typeface="+mn-cs"/>
              </a:rPr>
              <a:t>Réfléchir à la forme du nuage et éventuellement distinguer par des couleurs, ou des tailles différentes les mots du poème (selon la fréquence de leur utilisation dans le texte, selon l’importance que vous leur accordez, ou selon votre préférence.).</a:t>
            </a:r>
          </a:p>
          <a:p>
            <a:pPr marL="285750" indent="-285750" fontAlgn="auto">
              <a:spcBef>
                <a:spcPts val="0"/>
              </a:spcBef>
              <a:spcAft>
                <a:spcPts val="0"/>
              </a:spcAft>
              <a:buFont typeface="Arial" pitchFamily="34" charset="0"/>
              <a:buChar char="•"/>
              <a:defRPr/>
            </a:pPr>
            <a:r>
              <a:rPr lang="fr-FR" sz="1600" dirty="0">
                <a:latin typeface="+mn-lt"/>
                <a:cs typeface="+mn-cs"/>
              </a:rPr>
              <a:t>Coller le nuage de mots dans le cahier de poésie.</a:t>
            </a:r>
          </a:p>
          <a:p>
            <a:pPr fontAlgn="auto">
              <a:spcBef>
                <a:spcPts val="0"/>
              </a:spcBef>
              <a:spcAft>
                <a:spcPts val="0"/>
              </a:spcAft>
              <a:defRPr/>
            </a:pPr>
            <a:r>
              <a:rPr lang="fr-FR" sz="1600" u="sng" dirty="0">
                <a:latin typeface="+mn-lt"/>
                <a:cs typeface="+mn-cs"/>
              </a:rPr>
              <a:t>Variante:</a:t>
            </a:r>
          </a:p>
          <a:p>
            <a:pPr algn="just" fontAlgn="auto">
              <a:spcBef>
                <a:spcPts val="0"/>
              </a:spcBef>
              <a:spcAft>
                <a:spcPts val="0"/>
              </a:spcAft>
              <a:defRPr/>
            </a:pPr>
            <a:r>
              <a:rPr lang="fr-FR" sz="1600" dirty="0">
                <a:latin typeface="+mn-lt"/>
                <a:cs typeface="+mn-cs"/>
              </a:rPr>
              <a:t>Ajouter, aux mots du poème, des mots qui peuvent avoir une relation avec le poème, puis d’autres mots relatifs à vos émotions. (On peut distinguer par la couleur chacune de ces catégories de mots.)</a:t>
            </a:r>
          </a:p>
          <a:p>
            <a:pPr fontAlgn="auto">
              <a:spcBef>
                <a:spcPts val="0"/>
              </a:spcBef>
              <a:spcAft>
                <a:spcPts val="0"/>
              </a:spcAft>
              <a:defRPr/>
            </a:pPr>
            <a:endParaRPr lang="fr-FR" sz="1600" dirty="0">
              <a:latin typeface="+mn-lt"/>
              <a:cs typeface="+mn-cs"/>
            </a:endParaRPr>
          </a:p>
        </p:txBody>
      </p:sp>
      <p:sp>
        <p:nvSpPr>
          <p:cNvPr id="144388" name="ZoneTexte 2"/>
          <p:cNvSpPr txBox="1">
            <a:spLocks noChangeArrowheads="1"/>
          </p:cNvSpPr>
          <p:nvPr/>
        </p:nvSpPr>
        <p:spPr bwMode="auto">
          <a:xfrm>
            <a:off x="3649663" y="4322763"/>
            <a:ext cx="184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a:t>
            </a:r>
          </a:p>
        </p:txBody>
      </p:sp>
      <p:sp>
        <p:nvSpPr>
          <p:cNvPr id="30" name="Bouton d'action : Accueil 29">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14439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638" y="4749800"/>
            <a:ext cx="636587"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1"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5275" y="4749800"/>
            <a:ext cx="636588"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2"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4913" y="4749800"/>
            <a:ext cx="636587"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3" name="Picture 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84550" y="4749800"/>
            <a:ext cx="71755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4" name="Picture 6">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75150" y="4749800"/>
            <a:ext cx="995363"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5" name="Picture 7">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43563" y="4749800"/>
            <a:ext cx="573087"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6" name="Picture 8">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89700" y="4749800"/>
            <a:ext cx="779463"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7" name="Picture 9">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69200" y="4749800"/>
            <a:ext cx="636588"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8" name="Picture 10">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75000" y="5672138"/>
            <a:ext cx="950913"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9" name="Picture 11">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75150" y="5672138"/>
            <a:ext cx="896938"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400" name="Picture 12">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519738" y="5672138"/>
            <a:ext cx="573087"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401" name="Picture 13">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342063" y="5672138"/>
            <a:ext cx="619125"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402" name="Picture 14">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210425" y="5672138"/>
            <a:ext cx="636588"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403" name="Picture 15">
            <a:hlinkClick r:id="rId29" action="ppaction://hlinksldjump"/>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020888" y="5672138"/>
            <a:ext cx="904875"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404" name="Picture 20">
            <a:hlinkClick r:id="rId31" action="ppaction://hlinksldjump"/>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77913" y="5672138"/>
            <a:ext cx="638175"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763" y="381000"/>
            <a:ext cx="60864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3475" y="381000"/>
            <a:ext cx="6875463"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 y="927100"/>
            <a:ext cx="7808913" cy="500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2775" y="457200"/>
            <a:ext cx="537845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560388"/>
            <a:ext cx="7000875" cy="573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575" y="404813"/>
            <a:ext cx="7562850"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575" y="3489325"/>
            <a:ext cx="756285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884238"/>
            <a:ext cx="5256213"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03" name="Rectangle 1">
            <a:hlinkClick r:id="rId3" action="ppaction://hlinksldjump"/>
          </p:cNvPr>
          <p:cNvSpPr>
            <a:spLocks noChangeArrowheads="1"/>
          </p:cNvSpPr>
          <p:nvPr/>
        </p:nvSpPr>
        <p:spPr bwMode="auto">
          <a:xfrm>
            <a:off x="247650" y="884238"/>
            <a:ext cx="3173413"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t>Destin</a:t>
            </a:r>
          </a:p>
          <a:p>
            <a:pPr algn="ctr"/>
            <a:r>
              <a:rPr lang="fr-FR"/>
              <a:t>Il a dû échapper</a:t>
            </a:r>
          </a:p>
          <a:p>
            <a:pPr algn="ctr"/>
            <a:r>
              <a:rPr lang="fr-FR"/>
              <a:t>aux dents des bêtes</a:t>
            </a:r>
          </a:p>
          <a:p>
            <a:pPr algn="ctr"/>
            <a:r>
              <a:rPr lang="fr-FR"/>
              <a:t>À l'orage</a:t>
            </a:r>
          </a:p>
          <a:p>
            <a:pPr algn="ctr"/>
            <a:r>
              <a:rPr lang="fr-FR"/>
              <a:t>à la tempête</a:t>
            </a:r>
          </a:p>
          <a:p>
            <a:pPr algn="ctr"/>
            <a:r>
              <a:rPr lang="fr-FR"/>
              <a:t>à la sécheresse</a:t>
            </a:r>
          </a:p>
          <a:p>
            <a:pPr algn="ctr"/>
            <a:r>
              <a:rPr lang="fr-FR"/>
              <a:t>il a dû échapper</a:t>
            </a:r>
          </a:p>
          <a:p>
            <a:pPr algn="ctr"/>
            <a:r>
              <a:rPr lang="fr-FR"/>
              <a:t>aux bûcherons</a:t>
            </a:r>
          </a:p>
          <a:p>
            <a:pPr algn="ctr"/>
            <a:r>
              <a:rPr lang="fr-FR"/>
              <a:t>du remembrement</a:t>
            </a:r>
          </a:p>
          <a:p>
            <a:pPr algn="ctr"/>
            <a:r>
              <a:rPr lang="fr-FR"/>
              <a:t>Il a dû échapper</a:t>
            </a:r>
          </a:p>
          <a:p>
            <a:pPr algn="ctr"/>
            <a:r>
              <a:rPr lang="fr-FR"/>
              <a:t>aux dents des gens</a:t>
            </a:r>
          </a:p>
        </p:txBody>
      </p:sp>
      <p:sp>
        <p:nvSpPr>
          <p:cNvPr id="153604" name="ZoneTexte 2">
            <a:hlinkClick r:id="rId3" action="ppaction://hlinksldjump"/>
          </p:cNvPr>
          <p:cNvSpPr txBox="1">
            <a:spLocks noChangeArrowheads="1"/>
          </p:cNvSpPr>
          <p:nvPr/>
        </p:nvSpPr>
        <p:spPr bwMode="auto">
          <a:xfrm>
            <a:off x="228600" y="4225925"/>
            <a:ext cx="3084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a:t>Jean Claude Touzeil</a:t>
            </a:r>
          </a:p>
          <a:p>
            <a:pPr algn="ctr" eaLnBrk="1" hangingPunct="1"/>
            <a:r>
              <a:rPr lang="fr-FR"/>
              <a:t>« Destin » </a:t>
            </a:r>
          </a:p>
          <a:p>
            <a:pPr algn="ctr" eaLnBrk="1" hangingPunct="1"/>
            <a:r>
              <a:rPr lang="fr-FR"/>
              <a:t>Recueil « Mon poirier proche »</a:t>
            </a:r>
            <a:br>
              <a:rPr lang="fr-FR"/>
            </a:br>
            <a:r>
              <a:rPr lang="fr-FR"/>
              <a:t>Éditions du Chat qui tousse</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8" y="388938"/>
            <a:ext cx="8605837" cy="607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25" y="801688"/>
            <a:ext cx="7880350" cy="525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568325"/>
            <a:ext cx="8094663" cy="571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3563" y="381000"/>
            <a:ext cx="54768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1463" y="317500"/>
            <a:ext cx="6059487" cy="622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0" y="317500"/>
            <a:ext cx="6221413" cy="622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a:solidFill>
                  <a:schemeClr val="bg1"/>
                </a:solidFill>
              </a:rPr>
              <a:t>Autour du poème</a:t>
            </a:r>
          </a:p>
        </p:txBody>
      </p:sp>
      <p:sp>
        <p:nvSpPr>
          <p:cNvPr id="2" name="ZoneTexte 1"/>
          <p:cNvSpPr txBox="1"/>
          <p:nvPr/>
        </p:nvSpPr>
        <p:spPr>
          <a:xfrm>
            <a:off x="179388" y="1052513"/>
            <a:ext cx="8713787" cy="3662362"/>
          </a:xfrm>
          <a:prstGeom prst="rect">
            <a:avLst/>
          </a:prstGeom>
          <a:noFill/>
        </p:spPr>
        <p:txBody>
          <a:bodyPr>
            <a:spAutoFit/>
          </a:bodyPr>
          <a:lstStyle/>
          <a:p>
            <a:pPr fontAlgn="auto">
              <a:spcBef>
                <a:spcPts val="0"/>
              </a:spcBef>
              <a:spcAft>
                <a:spcPts val="0"/>
              </a:spcAft>
              <a:defRPr/>
            </a:pPr>
            <a:r>
              <a:rPr lang="fr-FR" sz="2400" b="1" dirty="0">
                <a:latin typeface="+mn-lt"/>
                <a:cs typeface="+mn-cs"/>
              </a:rPr>
              <a:t>Illustrer et citer en copiant.</a:t>
            </a:r>
          </a:p>
          <a:p>
            <a:pPr fontAlgn="auto">
              <a:spcBef>
                <a:spcPts val="0"/>
              </a:spcBef>
              <a:spcAft>
                <a:spcPts val="0"/>
              </a:spcAft>
              <a:defRPr/>
            </a:pPr>
            <a:r>
              <a:rPr lang="fr-FR" sz="1600" dirty="0">
                <a:latin typeface="+mn-lt"/>
                <a:cs typeface="+mn-cs"/>
              </a:rPr>
              <a:t>Lorsqu’on fredonne une chanson, on ne la chante pas en entier. On reprend simplement quelques phrases ou le refrain. Parce qu’il s’agit d’un passage dont on aime la musicalité, ou parce qu’il nous semble facile à retenir.</a:t>
            </a:r>
          </a:p>
          <a:p>
            <a:pPr fontAlgn="auto">
              <a:spcBef>
                <a:spcPts val="0"/>
              </a:spcBef>
              <a:spcAft>
                <a:spcPts val="0"/>
              </a:spcAft>
              <a:defRPr/>
            </a:pPr>
            <a:r>
              <a:rPr lang="fr-FR" sz="1600" dirty="0">
                <a:latin typeface="+mn-lt"/>
                <a:cs typeface="+mn-cs"/>
              </a:rPr>
              <a:t>Pour un poème, on peut faire la même chose en recopiant à la main un court extrait en y intégrant un dessin. Tout comme on joue avec les intonations de notre voix pour chanter, on pourra jouer avec la façon de dessiner les lettres pour écrire. (Sans se soucier des règles ordinaires de l’écriture, car chanter n’est pas parler.)</a:t>
            </a:r>
          </a:p>
          <a:p>
            <a:pPr marL="285750" indent="-285750" fontAlgn="auto">
              <a:spcBef>
                <a:spcPts val="0"/>
              </a:spcBef>
              <a:spcAft>
                <a:spcPts val="0"/>
              </a:spcAft>
              <a:buFont typeface="Arial" pitchFamily="34" charset="0"/>
              <a:buChar char="•"/>
              <a:defRPr/>
            </a:pPr>
            <a:r>
              <a:rPr lang="fr-FR" sz="1600" dirty="0">
                <a:latin typeface="+mn-lt"/>
                <a:cs typeface="+mn-cs"/>
              </a:rPr>
              <a:t>Choisir un court extrait. (Une strophe, un ou deux vers, une ou deux phrases.)</a:t>
            </a:r>
          </a:p>
          <a:p>
            <a:pPr marL="285750" indent="-285750" fontAlgn="auto">
              <a:spcBef>
                <a:spcPts val="0"/>
              </a:spcBef>
              <a:spcAft>
                <a:spcPts val="0"/>
              </a:spcAft>
              <a:buFont typeface="Arial" pitchFamily="34" charset="0"/>
              <a:buChar char="•"/>
              <a:defRPr/>
            </a:pPr>
            <a:r>
              <a:rPr lang="fr-FR" sz="1600" dirty="0">
                <a:latin typeface="+mn-lt"/>
                <a:cs typeface="+mn-cs"/>
              </a:rPr>
              <a:t>Réfléchir au dessin que l’on aurait envie de réaliser pour l’associer à cet extrait.</a:t>
            </a:r>
          </a:p>
          <a:p>
            <a:pPr marL="285750" indent="-285750" fontAlgn="auto">
              <a:spcBef>
                <a:spcPts val="0"/>
              </a:spcBef>
              <a:spcAft>
                <a:spcPts val="0"/>
              </a:spcAft>
              <a:buFont typeface="Arial" pitchFamily="34" charset="0"/>
              <a:buChar char="•"/>
              <a:defRPr/>
            </a:pPr>
            <a:r>
              <a:rPr lang="fr-FR" sz="1600" dirty="0">
                <a:latin typeface="+mn-lt"/>
                <a:cs typeface="+mn-cs"/>
              </a:rPr>
              <a:t>Penser à la façon d’associer l’écriture et le dessin. (Le dessin peut être dans le texte ou autour du texte, le texte peut être dans le dessin. Voir les exemples ci-dessous.)</a:t>
            </a:r>
            <a:br>
              <a:rPr lang="fr-FR" sz="1600" dirty="0">
                <a:latin typeface="+mn-lt"/>
                <a:cs typeface="+mn-cs"/>
              </a:rPr>
            </a:br>
            <a:r>
              <a:rPr lang="fr-FR" sz="1600" dirty="0">
                <a:latin typeface="+mn-lt"/>
                <a:cs typeface="+mn-cs"/>
              </a:rPr>
              <a:t>Pour que le texte reste lisible il est souvent préférable d’utiliser des couleurs peu opaques. (De l’encre diluée, de l’aquarelle ou des crayons de couleur.)</a:t>
            </a:r>
          </a:p>
        </p:txBody>
      </p:sp>
      <p:sp>
        <p:nvSpPr>
          <p:cNvPr id="5" name="ZoneTexte 4"/>
          <p:cNvSpPr txBox="1"/>
          <p:nvPr/>
        </p:nvSpPr>
        <p:spPr>
          <a:xfrm>
            <a:off x="4854575" y="6535738"/>
            <a:ext cx="2238375" cy="277812"/>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Des enluminures et  des lettrines</a:t>
            </a:r>
          </a:p>
        </p:txBody>
      </p:sp>
      <p:sp>
        <p:nvSpPr>
          <p:cNvPr id="28" name="Bouton d'action : Accueil 27">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7" name="ZoneTexte 16"/>
          <p:cNvSpPr txBox="1"/>
          <p:nvPr/>
        </p:nvSpPr>
        <p:spPr>
          <a:xfrm>
            <a:off x="6310313" y="5584825"/>
            <a:ext cx="2438400" cy="276225"/>
          </a:xfrm>
          <a:prstGeom prst="rect">
            <a:avLst/>
          </a:prstGeom>
          <a:noFill/>
        </p:spPr>
        <p:txBody>
          <a:bodyPr wrap="none">
            <a:spAutoFit/>
          </a:bodyPr>
          <a:lstStyle/>
          <a:p>
            <a:pPr>
              <a:defRPr/>
            </a:pPr>
            <a:r>
              <a:rPr lang="fr-FR" sz="1200" dirty="0">
                <a:solidFill>
                  <a:schemeClr val="accent5">
                    <a:lumMod val="50000"/>
                  </a:schemeClr>
                </a:solidFill>
              </a:rPr>
              <a:t>Des illustrations de David  </a:t>
            </a:r>
            <a:r>
              <a:rPr lang="fr-FR" sz="1200" dirty="0" err="1">
                <a:solidFill>
                  <a:schemeClr val="accent5">
                    <a:lumMod val="50000"/>
                  </a:schemeClr>
                </a:solidFill>
              </a:rPr>
              <a:t>Clemesha</a:t>
            </a:r>
            <a:endParaRPr lang="fr-FR" sz="1200" dirty="0">
              <a:solidFill>
                <a:schemeClr val="accent5">
                  <a:lumMod val="50000"/>
                </a:schemeClr>
              </a:solidFill>
            </a:endParaRPr>
          </a:p>
        </p:txBody>
      </p:sp>
      <p:sp>
        <p:nvSpPr>
          <p:cNvPr id="160775" name="ZoneTexte 2"/>
          <p:cNvSpPr txBox="1">
            <a:spLocks noChangeArrowheads="1"/>
          </p:cNvSpPr>
          <p:nvPr/>
        </p:nvSpPr>
        <p:spPr bwMode="auto">
          <a:xfrm>
            <a:off x="3649663" y="4603750"/>
            <a:ext cx="184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a:t>
            </a:r>
          </a:p>
        </p:txBody>
      </p:sp>
      <p:pic>
        <p:nvPicPr>
          <p:cNvPr id="160776" name="Picture 20">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00" y="4941888"/>
            <a:ext cx="638175"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7" name="Picture 21">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8075" y="4941888"/>
            <a:ext cx="636588"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8" name="Picture 2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0675" y="4941888"/>
            <a:ext cx="638175"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9" name="Picture 23">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9788" y="4941888"/>
            <a:ext cx="638175"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80" name="Picture 2">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82963" y="4960938"/>
            <a:ext cx="9017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81" name="Picture 24">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78325" y="4962525"/>
            <a:ext cx="841375"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82" name="Picture 25">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51463" y="4956175"/>
            <a:ext cx="44450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83" name="Picture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78038" y="4946650"/>
            <a:ext cx="477837"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84" name="Picture 2">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30338" y="4946650"/>
            <a:ext cx="477837"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85" name="Picture 2">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38175" y="4941888"/>
            <a:ext cx="477838"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ZoneTexte 32"/>
          <p:cNvSpPr txBox="1"/>
          <p:nvPr/>
        </p:nvSpPr>
        <p:spPr>
          <a:xfrm>
            <a:off x="219075" y="5592763"/>
            <a:ext cx="2859088" cy="277812"/>
          </a:xfrm>
          <a:prstGeom prst="rect">
            <a:avLst/>
          </a:prstGeom>
          <a:noFill/>
        </p:spPr>
        <p:txBody>
          <a:bodyPr wrap="none">
            <a:spAutoFit/>
          </a:bodyPr>
          <a:lstStyle/>
          <a:p>
            <a:pPr algn="ctr">
              <a:defRPr/>
            </a:pPr>
            <a:r>
              <a:rPr lang="fr-FR" sz="1200" dirty="0">
                <a:solidFill>
                  <a:schemeClr val="accent5">
                    <a:lumMod val="50000"/>
                  </a:schemeClr>
                </a:solidFill>
              </a:rPr>
              <a:t>Joan Miro  «Adonides » de Jacques Prévert</a:t>
            </a:r>
          </a:p>
        </p:txBody>
      </p:sp>
      <p:pic>
        <p:nvPicPr>
          <p:cNvPr id="160787" name="Picture 2">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851275" y="5888038"/>
            <a:ext cx="576263"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88" name="Picture 2">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518025" y="5888038"/>
            <a:ext cx="536575"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89" name="Picture 2">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145088" y="5888038"/>
            <a:ext cx="960437"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90" name="Picture 2">
            <a:hlinkClick r:id="rId29" action="ppaction://hlinksldjump"/>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196013" y="5888038"/>
            <a:ext cx="1273175"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91" name="Picture 2">
            <a:hlinkClick r:id="rId31" action="ppaction://hlinksldjump"/>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559675" y="5888038"/>
            <a:ext cx="1333500"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ZoneTexte 39"/>
          <p:cNvSpPr txBox="1"/>
          <p:nvPr/>
        </p:nvSpPr>
        <p:spPr>
          <a:xfrm>
            <a:off x="88900" y="6524625"/>
            <a:ext cx="3330575" cy="277813"/>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Emmêler dessin et écriture^. Jean Michel </a:t>
            </a:r>
            <a:r>
              <a:rPr lang="fr-FR" sz="1200" dirty="0" err="1">
                <a:solidFill>
                  <a:schemeClr val="accent5">
                    <a:lumMod val="50000"/>
                  </a:schemeClr>
                </a:solidFill>
                <a:latin typeface="+mn-lt"/>
                <a:cs typeface="+mn-cs"/>
              </a:rPr>
              <a:t>Basquiat</a:t>
            </a:r>
            <a:endParaRPr lang="fr-FR" sz="1200" dirty="0">
              <a:solidFill>
                <a:schemeClr val="accent5">
                  <a:lumMod val="50000"/>
                </a:schemeClr>
              </a:solidFill>
              <a:latin typeface="+mn-lt"/>
              <a:cs typeface="+mn-cs"/>
            </a:endParaRPr>
          </a:p>
        </p:txBody>
      </p:sp>
      <p:pic>
        <p:nvPicPr>
          <p:cNvPr id="160793" name="Picture 27">
            <a:hlinkClick r:id="rId33" action="ppaction://hlinksldjump"/>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55575" y="5899150"/>
            <a:ext cx="846138"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94" name="Picture 28">
            <a:hlinkClick r:id="rId35" action="ppaction://hlinksldjump"/>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162050" y="5899150"/>
            <a:ext cx="474663"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95" name="Picture 29">
            <a:hlinkClick r:id="rId37" action="ppaction://hlinksldjump"/>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824038" y="5899150"/>
            <a:ext cx="636587"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96" name="Picture 30">
            <a:hlinkClick r:id="rId39" action="ppaction://hlinksldjump"/>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568575" y="5899150"/>
            <a:ext cx="85090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476250"/>
            <a:ext cx="8555038"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88" y="368300"/>
            <a:ext cx="809942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23825"/>
            <a:ext cx="59626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t="19820" b="12207"/>
          <a:stretch>
            <a:fillRect/>
          </a:stretch>
        </p:blipFill>
        <p:spPr bwMode="auto">
          <a:xfrm>
            <a:off x="1828800" y="3560763"/>
            <a:ext cx="5962650" cy="267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184150"/>
            <a:ext cx="4537075" cy="648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165100"/>
            <a:ext cx="4895850" cy="652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563" y="117475"/>
            <a:ext cx="4968875" cy="662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165100"/>
            <a:ext cx="4895850" cy="652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ttps://i0.wp.com/www.brainpickings.org/wp-content/uploads/2012/09/clemesha7.jpg?w=680&amp;ssl=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620713"/>
            <a:ext cx="6096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1"/>
          <p:cNvSpPr>
            <a:spLocks noChangeArrowheads="1"/>
          </p:cNvSpPr>
          <p:nvPr/>
        </p:nvSpPr>
        <p:spPr bwMode="auto">
          <a:xfrm>
            <a:off x="147638" y="366713"/>
            <a:ext cx="25923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The Soul has Bandaged moments —</a:t>
            </a:r>
          </a:p>
          <a:p>
            <a:r>
              <a:rPr lang="en-US" sz="1200"/>
              <a:t>When too appalled to stir —</a:t>
            </a:r>
          </a:p>
          <a:p>
            <a:r>
              <a:rPr lang="en-US" sz="1200"/>
              <a:t>She feels some ghastly Fright come up</a:t>
            </a:r>
          </a:p>
          <a:p>
            <a:r>
              <a:rPr lang="en-US" sz="1200"/>
              <a:t>And stop to look at her —</a:t>
            </a:r>
          </a:p>
          <a:p>
            <a:endParaRPr lang="en-US" sz="1200"/>
          </a:p>
          <a:p>
            <a:r>
              <a:rPr lang="en-US" sz="1200"/>
              <a:t>Extrait de poème d’Emily Dickinson</a:t>
            </a:r>
            <a:endParaRPr lang="fr-FR" sz="120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549275"/>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963" name="Rectangle 1"/>
          <p:cNvSpPr>
            <a:spLocks noChangeArrowheads="1"/>
          </p:cNvSpPr>
          <p:nvPr/>
        </p:nvSpPr>
        <p:spPr bwMode="auto">
          <a:xfrm>
            <a:off x="323850" y="530225"/>
            <a:ext cx="2286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I like to see it lap the Miles –</a:t>
            </a:r>
          </a:p>
          <a:p>
            <a:r>
              <a:rPr lang="en-US" sz="1200"/>
              <a:t>And lick the Valleys up —</a:t>
            </a:r>
          </a:p>
          <a:p>
            <a:r>
              <a:rPr lang="en-US" sz="1200"/>
              <a:t>And stop to feed itself at Tanks —</a:t>
            </a:r>
          </a:p>
          <a:p>
            <a:r>
              <a:rPr lang="en-US" sz="1200"/>
              <a:t>And then — prodigious step</a:t>
            </a:r>
          </a:p>
          <a:p>
            <a:endParaRPr lang="en-US" sz="1200"/>
          </a:p>
          <a:p>
            <a:r>
              <a:rPr lang="fr-FR" sz="1200"/>
              <a:t>Extrait de « Railway train »</a:t>
            </a:r>
          </a:p>
          <a:p>
            <a:r>
              <a:rPr lang="fr-FR" sz="1200"/>
              <a:t>Emily Dickinson</a:t>
            </a:r>
          </a:p>
          <a:p>
            <a:endParaRPr lang="fr-FR" sz="120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333375"/>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987" name="Rectangle 1"/>
          <p:cNvSpPr>
            <a:spLocks noChangeArrowheads="1"/>
          </p:cNvSpPr>
          <p:nvPr/>
        </p:nvSpPr>
        <p:spPr bwMode="auto">
          <a:xfrm>
            <a:off x="250825" y="1341438"/>
            <a:ext cx="25923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A narrow wind complains all day</a:t>
            </a:r>
          </a:p>
          <a:p>
            <a:r>
              <a:rPr lang="en-US" sz="1200"/>
              <a:t>How some one treated him;</a:t>
            </a:r>
          </a:p>
          <a:p>
            <a:r>
              <a:rPr lang="en-US" sz="1200"/>
              <a:t>Nature, like us, is sometimes caught</a:t>
            </a:r>
          </a:p>
          <a:p>
            <a:r>
              <a:rPr lang="en-US" sz="1200"/>
              <a:t>Without her diadem. </a:t>
            </a:r>
          </a:p>
          <a:p>
            <a:endParaRPr lang="en-US" sz="1200"/>
          </a:p>
          <a:p>
            <a:r>
              <a:rPr lang="fr-FR" sz="1200"/>
              <a:t>Extrait de poème d’Emily Dickinson</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47625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11" name="Rectangle 1"/>
          <p:cNvSpPr>
            <a:spLocks noChangeArrowheads="1"/>
          </p:cNvSpPr>
          <p:nvPr/>
        </p:nvSpPr>
        <p:spPr bwMode="auto">
          <a:xfrm>
            <a:off x="250825" y="333375"/>
            <a:ext cx="2457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I did not reach Thee</a:t>
            </a:r>
          </a:p>
          <a:p>
            <a:r>
              <a:rPr lang="en-US" sz="1200"/>
              <a:t>But my feet slip nearer every day</a:t>
            </a:r>
          </a:p>
          <a:p>
            <a:r>
              <a:rPr lang="en-US" sz="1200"/>
              <a:t>Three Rivers and a Hill to cross</a:t>
            </a:r>
          </a:p>
          <a:p>
            <a:r>
              <a:rPr lang="en-US" sz="1200"/>
              <a:t>One Desert and a Sea</a:t>
            </a:r>
          </a:p>
          <a:p>
            <a:endParaRPr lang="en-US" sz="1200"/>
          </a:p>
          <a:p>
            <a:r>
              <a:rPr lang="fr-FR" sz="1200"/>
              <a:t>Extrait de poème d’Emily Dickinson</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850" y="136525"/>
            <a:ext cx="5956300" cy="658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88900"/>
            <a:ext cx="5622925" cy="668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04813"/>
            <a:ext cx="8642350"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 y="541338"/>
            <a:ext cx="8705850" cy="577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268413"/>
            <a:ext cx="8642350"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362075"/>
            <a:ext cx="8642350" cy="413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74625"/>
            <a:ext cx="8642350" cy="650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125413"/>
            <a:ext cx="4948237"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50" y="125413"/>
            <a:ext cx="6589713"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3">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7325"/>
            <a:ext cx="8642350" cy="648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a:solidFill>
                  <a:schemeClr val="bg1"/>
                </a:solidFill>
              </a:rPr>
              <a:t>Autour du poème</a:t>
            </a:r>
          </a:p>
        </p:txBody>
      </p:sp>
      <p:sp>
        <p:nvSpPr>
          <p:cNvPr id="2" name="ZoneTexte 1"/>
          <p:cNvSpPr txBox="1"/>
          <p:nvPr/>
        </p:nvSpPr>
        <p:spPr>
          <a:xfrm>
            <a:off x="179388" y="1052513"/>
            <a:ext cx="8713787" cy="3846512"/>
          </a:xfrm>
          <a:prstGeom prst="rect">
            <a:avLst/>
          </a:prstGeom>
          <a:noFill/>
        </p:spPr>
        <p:txBody>
          <a:bodyPr>
            <a:spAutoFit/>
          </a:bodyPr>
          <a:lstStyle/>
          <a:p>
            <a:pPr fontAlgn="auto">
              <a:spcBef>
                <a:spcPts val="0"/>
              </a:spcBef>
              <a:spcAft>
                <a:spcPts val="0"/>
              </a:spcAft>
              <a:defRPr/>
            </a:pPr>
            <a:r>
              <a:rPr lang="fr-FR" sz="2000" b="1" dirty="0">
                <a:latin typeface="+mn-lt"/>
                <a:cs typeface="+mn-cs"/>
              </a:rPr>
              <a:t>Considérer le texte autrement.</a:t>
            </a:r>
          </a:p>
          <a:p>
            <a:pPr fontAlgn="auto">
              <a:spcBef>
                <a:spcPts val="0"/>
              </a:spcBef>
              <a:spcAft>
                <a:spcPts val="0"/>
              </a:spcAft>
              <a:defRPr/>
            </a:pPr>
            <a:r>
              <a:rPr lang="fr-FR" sz="1400" dirty="0">
                <a:latin typeface="+mn-lt"/>
                <a:cs typeface="+mn-cs"/>
              </a:rPr>
              <a:t>Lorsqu’on trouve une belle pierre, on la regarde sous différents angles pour en considérer les diverses facettes. Ce faisant, on en découvre ses détails en oubliant momentanément sa globalité.</a:t>
            </a:r>
          </a:p>
          <a:p>
            <a:pPr fontAlgn="auto">
              <a:spcBef>
                <a:spcPts val="0"/>
              </a:spcBef>
              <a:spcAft>
                <a:spcPts val="0"/>
              </a:spcAft>
              <a:defRPr/>
            </a:pPr>
            <a:r>
              <a:rPr lang="fr-FR" sz="1400" dirty="0">
                <a:latin typeface="+mn-lt"/>
                <a:cs typeface="+mn-cs"/>
              </a:rPr>
              <a:t>On peut en faire de même avec un beau texte  en rendant sa lecture difficile ou en partie impossible.</a:t>
            </a:r>
          </a:p>
          <a:p>
            <a:pPr fontAlgn="auto">
              <a:spcBef>
                <a:spcPts val="0"/>
              </a:spcBef>
              <a:spcAft>
                <a:spcPts val="0"/>
              </a:spcAft>
              <a:defRPr/>
            </a:pPr>
            <a:r>
              <a:rPr lang="fr-FR" sz="1400" b="1" u="sng" dirty="0">
                <a:latin typeface="+mn-lt"/>
                <a:cs typeface="+mn-cs"/>
              </a:rPr>
              <a:t>Proposition 1, le caviardage :</a:t>
            </a:r>
          </a:p>
          <a:p>
            <a:pPr marL="285750" indent="-285750" fontAlgn="auto">
              <a:spcBef>
                <a:spcPts val="0"/>
              </a:spcBef>
              <a:spcAft>
                <a:spcPts val="0"/>
              </a:spcAft>
              <a:buFont typeface="Arial" pitchFamily="34" charset="0"/>
              <a:buChar char="•"/>
              <a:defRPr/>
            </a:pPr>
            <a:r>
              <a:rPr lang="fr-FR" sz="1400" dirty="0">
                <a:latin typeface="+mn-lt"/>
                <a:cs typeface="+mn-cs"/>
              </a:rPr>
              <a:t>Dans le texte, repérer quelques mots qui feront une ou deux phrases en les lisant les uns à la suite des autres.</a:t>
            </a:r>
          </a:p>
          <a:p>
            <a:pPr marL="285750" indent="-285750" fontAlgn="auto">
              <a:spcBef>
                <a:spcPts val="0"/>
              </a:spcBef>
              <a:spcAft>
                <a:spcPts val="0"/>
              </a:spcAft>
              <a:buFont typeface="Arial" pitchFamily="34" charset="0"/>
              <a:buChar char="•"/>
              <a:defRPr/>
            </a:pPr>
            <a:r>
              <a:rPr lang="fr-FR" sz="1400" dirty="0">
                <a:latin typeface="+mn-lt"/>
                <a:cs typeface="+mn-cs"/>
              </a:rPr>
              <a:t>Entourer les mots ainsi repérés.</a:t>
            </a:r>
          </a:p>
          <a:p>
            <a:pPr marL="285750" indent="-285750" fontAlgn="auto">
              <a:spcBef>
                <a:spcPts val="0"/>
              </a:spcBef>
              <a:spcAft>
                <a:spcPts val="0"/>
              </a:spcAft>
              <a:buFont typeface="Arial" pitchFamily="34" charset="0"/>
              <a:buChar char="•"/>
              <a:defRPr/>
            </a:pPr>
            <a:r>
              <a:rPr lang="fr-FR" sz="1400" dirty="0">
                <a:latin typeface="+mn-lt"/>
                <a:cs typeface="+mn-cs"/>
              </a:rPr>
              <a:t>Réaliser un dessin ou une peinture qui viendra recouvrir tous les mots inutilisés, ne laissant visibles que les mots entourés.</a:t>
            </a:r>
            <a:br>
              <a:rPr lang="fr-FR" sz="1400" dirty="0">
                <a:latin typeface="+mn-lt"/>
                <a:cs typeface="+mn-cs"/>
              </a:rPr>
            </a:br>
            <a:r>
              <a:rPr lang="fr-FR" sz="1400" dirty="0">
                <a:latin typeface="+mn-lt"/>
                <a:cs typeface="+mn-cs"/>
              </a:rPr>
              <a:t>Si on veut que le texte demeure un peu lisible il est préférable d’utiliser des couleurs peu opaques. (De l’encre diluée, de l’aquarelle ou des crayons de couleur.)</a:t>
            </a:r>
          </a:p>
          <a:p>
            <a:pPr fontAlgn="auto">
              <a:spcBef>
                <a:spcPts val="0"/>
              </a:spcBef>
              <a:spcAft>
                <a:spcPts val="0"/>
              </a:spcAft>
              <a:defRPr/>
            </a:pPr>
            <a:r>
              <a:rPr lang="fr-FR" sz="1400" b="1" u="sng" dirty="0">
                <a:latin typeface="+mn-lt"/>
                <a:cs typeface="+mn-cs"/>
              </a:rPr>
              <a:t>Proposition 2, la disposition en quadrillage :</a:t>
            </a:r>
          </a:p>
          <a:p>
            <a:pPr marL="285750" indent="-285750" fontAlgn="auto">
              <a:spcBef>
                <a:spcPts val="0"/>
              </a:spcBef>
              <a:spcAft>
                <a:spcPts val="0"/>
              </a:spcAft>
              <a:buFont typeface="Arial" pitchFamily="34" charset="0"/>
              <a:buChar char="•"/>
              <a:defRPr/>
            </a:pPr>
            <a:r>
              <a:rPr lang="fr-FR" sz="1400" dirty="0">
                <a:latin typeface="+mn-lt"/>
                <a:cs typeface="+mn-cs"/>
              </a:rPr>
              <a:t>Choisir une phrase du texte puis en compter le nombre de lettres.</a:t>
            </a:r>
          </a:p>
          <a:p>
            <a:pPr marL="285750" indent="-285750" fontAlgn="auto">
              <a:spcBef>
                <a:spcPts val="0"/>
              </a:spcBef>
              <a:spcAft>
                <a:spcPts val="0"/>
              </a:spcAft>
              <a:buFont typeface="Arial" pitchFamily="34" charset="0"/>
              <a:buChar char="•"/>
              <a:defRPr/>
            </a:pPr>
            <a:r>
              <a:rPr lang="fr-FR" sz="1400" dirty="0">
                <a:latin typeface="+mn-lt"/>
                <a:cs typeface="+mn-cs"/>
              </a:rPr>
              <a:t>Dessiner un quadrillage d’un nombre de cases équivalent. (Si le nombre est impair, une case sera vide.)</a:t>
            </a:r>
          </a:p>
          <a:p>
            <a:pPr marL="285750" indent="-285750" fontAlgn="auto">
              <a:spcBef>
                <a:spcPts val="0"/>
              </a:spcBef>
              <a:spcAft>
                <a:spcPts val="0"/>
              </a:spcAft>
              <a:buFont typeface="Arial" pitchFamily="34" charset="0"/>
              <a:buChar char="•"/>
              <a:defRPr/>
            </a:pPr>
            <a:r>
              <a:rPr lang="fr-FR" sz="1400" dirty="0">
                <a:latin typeface="+mn-lt"/>
                <a:cs typeface="+mn-cs"/>
              </a:rPr>
              <a:t>En écrivant horizontalement ou verticalement, écrire une lettre dans chaque case sans laisser d’espace entre les mots.</a:t>
            </a:r>
          </a:p>
          <a:p>
            <a:pPr marL="285750" indent="-285750" fontAlgn="auto">
              <a:spcBef>
                <a:spcPts val="0"/>
              </a:spcBef>
              <a:spcAft>
                <a:spcPts val="0"/>
              </a:spcAft>
              <a:buFont typeface="Arial" pitchFamily="34" charset="0"/>
              <a:buChar char="•"/>
              <a:defRPr/>
            </a:pPr>
            <a:r>
              <a:rPr lang="fr-FR" sz="1400" dirty="0">
                <a:latin typeface="+mn-lt"/>
                <a:cs typeface="+mn-cs"/>
              </a:rPr>
              <a:t>Colorer l’ensemble à l’aide de feutres ou de crayons de couleur.</a:t>
            </a:r>
          </a:p>
        </p:txBody>
      </p:sp>
      <p:sp>
        <p:nvSpPr>
          <p:cNvPr id="28" name="Bouton d'action : Accueil 27">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81253" name="ZoneTexte 2"/>
          <p:cNvSpPr txBox="1">
            <a:spLocks noChangeArrowheads="1"/>
          </p:cNvSpPr>
          <p:nvPr/>
        </p:nvSpPr>
        <p:spPr bwMode="auto">
          <a:xfrm>
            <a:off x="3649663" y="4868863"/>
            <a:ext cx="184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a:t>
            </a:r>
          </a:p>
        </p:txBody>
      </p:sp>
      <p:sp>
        <p:nvSpPr>
          <p:cNvPr id="33" name="ZoneTexte 32"/>
          <p:cNvSpPr txBox="1"/>
          <p:nvPr/>
        </p:nvSpPr>
        <p:spPr>
          <a:xfrm>
            <a:off x="611188" y="5408613"/>
            <a:ext cx="928687" cy="277812"/>
          </a:xfrm>
          <a:prstGeom prst="rect">
            <a:avLst/>
          </a:prstGeom>
          <a:noFill/>
        </p:spPr>
        <p:txBody>
          <a:bodyPr wrap="none">
            <a:spAutoFit/>
          </a:bodyPr>
          <a:lstStyle/>
          <a:p>
            <a:pPr algn="ctr">
              <a:defRPr/>
            </a:pPr>
            <a:r>
              <a:rPr lang="fr-FR" sz="1200" dirty="0">
                <a:solidFill>
                  <a:schemeClr val="accent5">
                    <a:lumMod val="50000"/>
                  </a:schemeClr>
                </a:solidFill>
              </a:rPr>
              <a:t>Caviardages</a:t>
            </a:r>
          </a:p>
        </p:txBody>
      </p:sp>
      <p:sp>
        <p:nvSpPr>
          <p:cNvPr id="40" name="ZoneTexte 39"/>
          <p:cNvSpPr txBox="1"/>
          <p:nvPr/>
        </p:nvSpPr>
        <p:spPr>
          <a:xfrm>
            <a:off x="579438" y="6397625"/>
            <a:ext cx="1920875" cy="277813"/>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Œuvres d’</a:t>
            </a:r>
            <a:r>
              <a:rPr lang="fr-FR" sz="1200" dirty="0" err="1">
                <a:solidFill>
                  <a:schemeClr val="accent5">
                    <a:lumMod val="50000"/>
                  </a:schemeClr>
                </a:solidFill>
                <a:latin typeface="+mn-lt"/>
                <a:cs typeface="+mn-cs"/>
              </a:rPr>
              <a:t>Alighiero</a:t>
            </a:r>
            <a:r>
              <a:rPr lang="fr-FR" sz="1200" dirty="0">
                <a:solidFill>
                  <a:schemeClr val="accent5">
                    <a:lumMod val="50000"/>
                  </a:schemeClr>
                </a:solidFill>
                <a:latin typeface="+mn-lt"/>
                <a:cs typeface="+mn-cs"/>
              </a:rPr>
              <a:t> e </a:t>
            </a:r>
            <a:r>
              <a:rPr lang="fr-FR" sz="1200" dirty="0" err="1">
                <a:solidFill>
                  <a:schemeClr val="accent5">
                    <a:lumMod val="50000"/>
                  </a:schemeClr>
                </a:solidFill>
                <a:latin typeface="+mn-lt"/>
                <a:cs typeface="+mn-cs"/>
              </a:rPr>
              <a:t>Boettti</a:t>
            </a:r>
            <a:endParaRPr lang="fr-FR" sz="1200" dirty="0">
              <a:solidFill>
                <a:schemeClr val="accent5">
                  <a:lumMod val="50000"/>
                </a:schemeClr>
              </a:solidFill>
              <a:latin typeface="+mn-lt"/>
              <a:cs typeface="+mn-cs"/>
            </a:endParaRPr>
          </a:p>
        </p:txBody>
      </p:sp>
      <p:pic>
        <p:nvPicPr>
          <p:cNvPr id="18125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75" y="5229225"/>
            <a:ext cx="833438"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57"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4800" y="5229225"/>
            <a:ext cx="376238"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5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7113" y="5229225"/>
            <a:ext cx="403225"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59" name="Picture 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14825" y="5229225"/>
            <a:ext cx="430213"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60" name="Picture 6">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89525" y="5232400"/>
            <a:ext cx="474663"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61" name="Picture 7">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10263" y="5232400"/>
            <a:ext cx="358775"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62" name="Picture 8">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13525" y="5229225"/>
            <a:ext cx="41275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63" name="Picture 9">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70763" y="5232400"/>
            <a:ext cx="36830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64" name="Picture 10">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85138" y="5232400"/>
            <a:ext cx="447675"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65" name="Picture 11">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19388" y="6099175"/>
            <a:ext cx="627062"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66" name="Picture 12">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563938" y="6080125"/>
            <a:ext cx="65405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67" name="Picture 13">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35475" y="6080125"/>
            <a:ext cx="663575"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68" name="Picture 14">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316538" y="6099175"/>
            <a:ext cx="663575"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69" name="Picture 15">
            <a:hlinkClick r:id="rId29" action="ppaction://hlinksldjump"/>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196013" y="6099175"/>
            <a:ext cx="636587"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70" name="Picture 16">
            <a:hlinkClick r:id="rId31" action="ppaction://hlinksldjump"/>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050088" y="6099175"/>
            <a:ext cx="690562"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71" name="Picture 17">
            <a:hlinkClick r:id="rId33" action="ppaction://hlinksldjump"/>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958138" y="6099175"/>
            <a:ext cx="646112"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5413"/>
            <a:ext cx="8642350"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0" y="125413"/>
            <a:ext cx="3873500"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88" y="260350"/>
            <a:ext cx="8150225" cy="633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5863" y="125413"/>
            <a:ext cx="4230687"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5688" y="125413"/>
            <a:ext cx="4491037"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125413"/>
            <a:ext cx="4948237"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3">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150" y="125413"/>
            <a:ext cx="3694113"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125413"/>
            <a:ext cx="4294187"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25413"/>
            <a:ext cx="3810000"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263" y="125413"/>
            <a:ext cx="4687887"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25413"/>
            <a:ext cx="6526212"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491" name="ZoneTexte 1"/>
          <p:cNvSpPr txBox="1">
            <a:spLocks noChangeArrowheads="1"/>
          </p:cNvSpPr>
          <p:nvPr/>
        </p:nvSpPr>
        <p:spPr bwMode="auto">
          <a:xfrm>
            <a:off x="395288" y="476250"/>
            <a:ext cx="17287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a:t>« Niente da veder e niente da nascondere »</a:t>
            </a:r>
          </a:p>
          <a:p>
            <a:pPr algn="ctr" eaLnBrk="1" hangingPunct="1"/>
            <a:endParaRPr lang="fr-FR"/>
          </a:p>
          <a:p>
            <a:pPr algn="ctr" eaLnBrk="1" hangingPunct="1"/>
            <a:r>
              <a:rPr lang="fr-FR"/>
              <a:t>« Rien à voir et rien à cacher »</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ZoneTexte 1"/>
          <p:cNvSpPr txBox="1">
            <a:spLocks noChangeArrowheads="1"/>
          </p:cNvSpPr>
          <p:nvPr/>
        </p:nvSpPr>
        <p:spPr bwMode="auto">
          <a:xfrm>
            <a:off x="395288" y="476250"/>
            <a:ext cx="17287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a:t>« Un’idea brillante »</a:t>
            </a:r>
          </a:p>
          <a:p>
            <a:pPr algn="ctr" eaLnBrk="1" hangingPunct="1"/>
            <a:endParaRPr lang="fr-FR"/>
          </a:p>
          <a:p>
            <a:pPr algn="ctr" eaLnBrk="1" hangingPunct="1"/>
            <a:r>
              <a:rPr lang="fr-FR"/>
              <a:t>« Une idée brillante »</a:t>
            </a:r>
          </a:p>
        </p:txBody>
      </p:sp>
      <p:pic>
        <p:nvPicPr>
          <p:cNvPr id="192515"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013" y="125413"/>
            <a:ext cx="6777037"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ZoneTexte 1"/>
          <p:cNvSpPr txBox="1">
            <a:spLocks noChangeArrowheads="1"/>
          </p:cNvSpPr>
          <p:nvPr/>
        </p:nvSpPr>
        <p:spPr bwMode="auto">
          <a:xfrm>
            <a:off x="395288" y="476250"/>
            <a:ext cx="17287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a:t>« Far quadrare tutto »</a:t>
            </a:r>
          </a:p>
          <a:p>
            <a:pPr algn="ctr" eaLnBrk="1" hangingPunct="1"/>
            <a:endParaRPr lang="fr-FR"/>
          </a:p>
          <a:p>
            <a:pPr algn="ctr" eaLnBrk="1" hangingPunct="1"/>
            <a:r>
              <a:rPr lang="fr-FR"/>
              <a:t>« Tout va bien »</a:t>
            </a:r>
          </a:p>
        </p:txBody>
      </p:sp>
      <p:pic>
        <p:nvPicPr>
          <p:cNvPr id="193539" name="Picture 4">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25413"/>
            <a:ext cx="6911975"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a:off x="179388" y="908050"/>
            <a:ext cx="8713787" cy="589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fr-FR" sz="1300"/>
              <a:t>L’habitude scolaire de recopier des poèmes peut-être considérée de deux façons : soit il s’agit d’occuper les élèves en assurant les compétences de base (manuscrites et orthographiques), soit il s’agit de considérer une telle activité comme une véritable activité intellectuelle non dénuée de sensations qui touchent à une physique de la lecture ainsi que Walter Benjamin le signalait dans un beau texte (« Objets de Chine ») dont voici un extrait:</a:t>
            </a:r>
          </a:p>
          <a:p>
            <a:pPr algn="just"/>
            <a:r>
              <a:rPr lang="fr-FR" sz="1300"/>
              <a:t>« La force d’une route de campagne est autre, selon qu’on la parcourt à pied, ou qu’on la survole en aéroplane. La force d’un texte est autre également, selon qu’on le lit ou qu’on le copie. Qui vole voit seulement la route s’avancer à travers le paysage : elle se déroule à ses yeux selon les mêmes lois que le terrain qui l’entoure. Seul celui qui va sur cette route apprend quelque chose de sa puissance, et apprend comment, de cet espace qui n’est pour l’aviateur qu’une plaine déployée, elle fait sortir, à chacun de ses tournants, des lointains, des belvédères, des clairières, des perspectives, comme l’ordre d’un commandant qui fait sortir des soldats du rang. Il n’y a que le texte copié pour commander ainsi à l’âme de celui qui travaille sur lui, tandis que le simple lecteur ne découvre jamais les nouvelles perspectives de son intériorité, telles que les ouvre le texte, route qui traverse cette forêt primitive en nous-mêmes, qui va toujours s’épaississant : car le lecteur obéit au mouvement de son moi dans l’espace libre de la rêverie, tandis que celui qui copie le soumet à une discipline. Aussi l’art chinois de copier les livres fut-il la garantie incomparable d’une culture littéraire, et la copie une clé pour les énigmes de la Chine. » ( Walter Benjamin, 1950, 115-116)</a:t>
            </a:r>
          </a:p>
          <a:p>
            <a:pPr algn="just"/>
            <a:r>
              <a:rPr lang="fr-FR" sz="1300"/>
              <a:t>Demander régulièrement de copier des poèmes pour les lire demande de laisser les élèves effectuer ce travail à leur guise, c’est-à-dire en leur donnant le temps à l’issue de l’activité d’échanger rapidement sur leurs pratiques de la copie. </a:t>
            </a:r>
          </a:p>
          <a:p>
            <a:pPr algn="just"/>
            <a:r>
              <a:rPr lang="fr-FR" sz="1300"/>
              <a:t>D’autant plus qu’en poursuivant la proposition de Walter Benjamin et se rappelant du fait que les chinois calligraphient, on peut suggérer aux élèves de dessiner au cœur même de leur activité de copie. Plutôt que de séparer le dessin et la copie comme le faisait le cahier de poésies traditionnel, il serait judicieux d’engager les élèves à dessiner en même temps qu’ils copient. Non pour tout confondre, encore qu’un continu de la pensée du lecteur peut s’y inscrire, mais pour donner (prendre) le temps de la lecture. </a:t>
            </a:r>
          </a:p>
          <a:p>
            <a:pPr algn="just"/>
            <a:r>
              <a:rPr lang="fr-FR" sz="1300"/>
              <a:t>Les questions naïves des élèves copiant un texte sont des questions fondamentales de lecture : « pourquoi, comment aller à la ligne ? », « pourquoi, comment couper un mot ? », « pourquoi, comment des majuscules, des signes de ponctuation… ? » « pourquoi, comment disposer dans la page ? », etc.</a:t>
            </a:r>
          </a:p>
          <a:p>
            <a:pPr algn="just"/>
            <a:r>
              <a:rPr lang="fr-FR" sz="1300"/>
              <a:t>Tenant compte de ces objectifs et des possibilités d’accorder toute son importance à l’activité de copie de poèmes voire, de préférence, d’extraits choisis de poèmes, il paraît judicieux de continuer à utiliser le cahier de poésie. Cela demande alors de le transformer de deux points de vue : varier son format et surtout ne plus opposer texte et illustration en recherchant des formes libres d’association et en laissant s’accumuler des essais de copie mêlant écrits et dessins.</a:t>
            </a:r>
          </a:p>
        </p:txBody>
      </p:sp>
      <p:sp>
        <p:nvSpPr>
          <p:cNvPr id="3" name="ZoneTexte 3"/>
          <p:cNvSpPr txBox="1">
            <a:spLocks noChangeArrowheads="1"/>
          </p:cNvSpPr>
          <p:nvPr/>
        </p:nvSpPr>
        <p:spPr bwMode="auto">
          <a:xfrm>
            <a:off x="0" y="260350"/>
            <a:ext cx="9144000" cy="646113"/>
          </a:xfrm>
          <a:prstGeom prst="rect">
            <a:avLst/>
          </a:prstGeom>
          <a:solidFill>
            <a:schemeClr val="accent5">
              <a:lumMod val="75000"/>
            </a:schemeClr>
          </a:solid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fr-FR" sz="3600" b="1" dirty="0" smtClean="0">
                <a:solidFill>
                  <a:schemeClr val="bg1"/>
                </a:solidFill>
              </a:rPr>
              <a:t>Copier la poésie </a:t>
            </a:r>
            <a:r>
              <a:rPr lang="fr-FR" sz="2000" b="1" dirty="0" smtClean="0">
                <a:solidFill>
                  <a:schemeClr val="bg1"/>
                </a:solidFill>
              </a:rPr>
              <a:t>(extraits d’un article de Serge Martin) </a:t>
            </a:r>
            <a:endParaRPr lang="fr-FR" sz="4000" b="1" dirty="0" smtClean="0">
              <a:solidFill>
                <a:schemeClr val="bg1"/>
              </a:solidFill>
            </a:endParaRPr>
          </a:p>
        </p:txBody>
      </p:sp>
      <p:sp>
        <p:nvSpPr>
          <p:cNvPr id="4" name="Bouton d'action : Accueil 3">
            <a:hlinkClick r:id="" action="ppaction://hlinkshowjump?jump=firstslide" highlightClick="1"/>
          </p:cNvPr>
          <p:cNvSpPr/>
          <p:nvPr/>
        </p:nvSpPr>
        <p:spPr>
          <a:xfrm>
            <a:off x="179388" y="331788"/>
            <a:ext cx="431800" cy="501650"/>
          </a:xfrm>
          <a:prstGeom prst="actionButtonHome">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788" y="595313"/>
            <a:ext cx="7210425" cy="566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ZoneTexte 1"/>
          <p:cNvSpPr txBox="1">
            <a:spLocks noChangeArrowheads="1"/>
          </p:cNvSpPr>
          <p:nvPr/>
        </p:nvSpPr>
        <p:spPr bwMode="auto">
          <a:xfrm>
            <a:off x="395288" y="476250"/>
            <a:ext cx="17287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a:t>« Divine astrazioni »</a:t>
            </a:r>
          </a:p>
          <a:p>
            <a:pPr algn="ctr" eaLnBrk="1" hangingPunct="1"/>
            <a:endParaRPr lang="fr-FR"/>
          </a:p>
          <a:p>
            <a:pPr algn="ctr" eaLnBrk="1" hangingPunct="1"/>
            <a:r>
              <a:rPr lang="fr-FR"/>
              <a:t>« Abstraction divine »</a:t>
            </a:r>
          </a:p>
        </p:txBody>
      </p:sp>
      <p:pic>
        <p:nvPicPr>
          <p:cNvPr id="19456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8050" y="125413"/>
            <a:ext cx="6858000"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ZoneTexte 1"/>
          <p:cNvSpPr txBox="1">
            <a:spLocks noChangeArrowheads="1"/>
          </p:cNvSpPr>
          <p:nvPr/>
        </p:nvSpPr>
        <p:spPr bwMode="auto">
          <a:xfrm>
            <a:off x="179388" y="476250"/>
            <a:ext cx="2293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a:t>« Entre chien et loup»</a:t>
            </a:r>
          </a:p>
          <a:p>
            <a:pPr algn="ctr" eaLnBrk="1" hangingPunct="1"/>
            <a:endParaRPr lang="fr-FR"/>
          </a:p>
        </p:txBody>
      </p:sp>
      <p:pic>
        <p:nvPicPr>
          <p:cNvPr id="195587"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3325" y="125413"/>
            <a:ext cx="6562725"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ZoneTexte 1"/>
          <p:cNvSpPr txBox="1">
            <a:spLocks noChangeArrowheads="1"/>
          </p:cNvSpPr>
          <p:nvPr/>
        </p:nvSpPr>
        <p:spPr bwMode="auto">
          <a:xfrm>
            <a:off x="179388" y="476250"/>
            <a:ext cx="17287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a:t>« Ammazzare il tempo »</a:t>
            </a:r>
          </a:p>
          <a:p>
            <a:pPr algn="ctr" eaLnBrk="1" hangingPunct="1"/>
            <a:endParaRPr lang="fr-FR"/>
          </a:p>
          <a:p>
            <a:pPr algn="ctr" eaLnBrk="1" hangingPunct="1"/>
            <a:r>
              <a:rPr lang="fr-FR"/>
              <a:t>« Tuer le temps »</a:t>
            </a:r>
          </a:p>
        </p:txBody>
      </p:sp>
      <p:pic>
        <p:nvPicPr>
          <p:cNvPr id="196611"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225" y="196850"/>
            <a:ext cx="6989763" cy="647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ZoneTexte 1"/>
          <p:cNvSpPr txBox="1">
            <a:spLocks noChangeArrowheads="1"/>
          </p:cNvSpPr>
          <p:nvPr/>
        </p:nvSpPr>
        <p:spPr bwMode="auto">
          <a:xfrm>
            <a:off x="179388" y="476250"/>
            <a:ext cx="17287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a:t>« Avere fame di vento »</a:t>
            </a:r>
          </a:p>
          <a:p>
            <a:pPr algn="ctr" eaLnBrk="1" hangingPunct="1"/>
            <a:endParaRPr lang="fr-FR"/>
          </a:p>
          <a:p>
            <a:pPr algn="ctr" eaLnBrk="1" hangingPunct="1"/>
            <a:r>
              <a:rPr lang="fr-FR"/>
              <a:t>« Avoir faim de vent »</a:t>
            </a:r>
          </a:p>
        </p:txBody>
      </p:sp>
      <p:pic>
        <p:nvPicPr>
          <p:cNvPr id="197635"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25413"/>
            <a:ext cx="6696075"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385763"/>
            <a:ext cx="8096250" cy="608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433388"/>
            <a:ext cx="8096250" cy="599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376238"/>
            <a:ext cx="8096250" cy="610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a:solidFill>
                  <a:schemeClr val="bg1"/>
                </a:solidFill>
              </a:rPr>
              <a:t>L’écriture et la forme</a:t>
            </a:r>
          </a:p>
        </p:txBody>
      </p:sp>
      <p:sp>
        <p:nvSpPr>
          <p:cNvPr id="2" name="ZoneTexte 1"/>
          <p:cNvSpPr txBox="1"/>
          <p:nvPr/>
        </p:nvSpPr>
        <p:spPr>
          <a:xfrm>
            <a:off x="179388" y="1196975"/>
            <a:ext cx="8713787" cy="2400300"/>
          </a:xfrm>
          <a:prstGeom prst="rect">
            <a:avLst/>
          </a:prstGeom>
          <a:noFill/>
        </p:spPr>
        <p:txBody>
          <a:bodyPr>
            <a:spAutoFit/>
          </a:bodyPr>
          <a:lstStyle/>
          <a:p>
            <a:pPr fontAlgn="auto">
              <a:spcBef>
                <a:spcPts val="0"/>
              </a:spcBef>
              <a:spcAft>
                <a:spcPts val="0"/>
              </a:spcAft>
              <a:defRPr/>
            </a:pPr>
            <a:r>
              <a:rPr lang="fr-FR" sz="2400" b="1" dirty="0">
                <a:latin typeface="+mn-lt"/>
                <a:cs typeface="+mn-cs"/>
              </a:rPr>
              <a:t>Réaliser un calligramme.</a:t>
            </a:r>
          </a:p>
          <a:p>
            <a:pPr marL="285750" indent="-285750" fontAlgn="auto">
              <a:spcBef>
                <a:spcPts val="0"/>
              </a:spcBef>
              <a:spcAft>
                <a:spcPts val="0"/>
              </a:spcAft>
              <a:buFont typeface="Arial" pitchFamily="34" charset="0"/>
              <a:buChar char="•"/>
              <a:defRPr/>
            </a:pPr>
            <a:r>
              <a:rPr lang="fr-FR" dirty="0">
                <a:latin typeface="+mn-lt"/>
                <a:cs typeface="+mn-cs"/>
              </a:rPr>
              <a:t>Extraire un mot  ou une phrase d’un poème.</a:t>
            </a:r>
          </a:p>
          <a:p>
            <a:pPr marL="285750" indent="-285750" fontAlgn="auto">
              <a:spcBef>
                <a:spcPts val="0"/>
              </a:spcBef>
              <a:spcAft>
                <a:spcPts val="0"/>
              </a:spcAft>
              <a:buFont typeface="Arial" pitchFamily="34" charset="0"/>
              <a:buChar char="•"/>
              <a:defRPr/>
            </a:pPr>
            <a:r>
              <a:rPr lang="fr-FR" dirty="0">
                <a:latin typeface="+mn-lt"/>
                <a:cs typeface="+mn-cs"/>
              </a:rPr>
              <a:t>Chercher l’idée du sujet d’un dessin qui pourrait correspondre à cet extrait.</a:t>
            </a:r>
          </a:p>
          <a:p>
            <a:pPr marL="285750" indent="-285750" fontAlgn="auto">
              <a:spcBef>
                <a:spcPts val="0"/>
              </a:spcBef>
              <a:spcAft>
                <a:spcPts val="0"/>
              </a:spcAft>
              <a:buFont typeface="Arial" pitchFamily="34" charset="0"/>
              <a:buChar char="•"/>
              <a:defRPr/>
            </a:pPr>
            <a:r>
              <a:rPr lang="fr-FR" dirty="0">
                <a:latin typeface="+mn-lt"/>
                <a:cs typeface="+mn-cs"/>
              </a:rPr>
              <a:t>Sur une feuille, dessiner au crayon à papier sans appuyer.</a:t>
            </a:r>
          </a:p>
          <a:p>
            <a:pPr marL="285750" indent="-285750" fontAlgn="auto">
              <a:spcBef>
                <a:spcPts val="0"/>
              </a:spcBef>
              <a:spcAft>
                <a:spcPts val="0"/>
              </a:spcAft>
              <a:buFont typeface="Arial" pitchFamily="34" charset="0"/>
              <a:buChar char="•"/>
              <a:defRPr/>
            </a:pPr>
            <a:r>
              <a:rPr lang="fr-FR" dirty="0">
                <a:latin typeface="+mn-lt"/>
                <a:cs typeface="+mn-cs"/>
              </a:rPr>
              <a:t>Écrire, en répétant, le mot ou la phrase, soit en suivant les lignes de contour du dessin, soit en remplissant l’intérieur du contour du dessin.</a:t>
            </a:r>
          </a:p>
          <a:p>
            <a:pPr fontAlgn="auto">
              <a:spcBef>
                <a:spcPts val="0"/>
              </a:spcBef>
              <a:spcAft>
                <a:spcPts val="0"/>
              </a:spcAft>
              <a:defRPr/>
            </a:pPr>
            <a:r>
              <a:rPr lang="fr-FR" u="sng" dirty="0">
                <a:latin typeface="+mn-lt"/>
                <a:cs typeface="+mn-cs"/>
              </a:rPr>
              <a:t>Variante</a:t>
            </a:r>
          </a:p>
          <a:p>
            <a:pPr marL="285750" indent="-285750" fontAlgn="auto">
              <a:spcBef>
                <a:spcPts val="0"/>
              </a:spcBef>
              <a:spcAft>
                <a:spcPts val="0"/>
              </a:spcAft>
              <a:buFont typeface="Arial" pitchFamily="34" charset="0"/>
              <a:buChar char="•"/>
              <a:defRPr/>
            </a:pPr>
            <a:r>
              <a:rPr lang="fr-FR" dirty="0">
                <a:latin typeface="+mn-lt"/>
                <a:cs typeface="+mn-cs"/>
              </a:rPr>
              <a:t>On peut écrire la totalité du poème.</a:t>
            </a:r>
          </a:p>
        </p:txBody>
      </p:sp>
      <p:sp>
        <p:nvSpPr>
          <p:cNvPr id="14340" name="ZoneTexte 2"/>
          <p:cNvSpPr txBox="1">
            <a:spLocks noChangeArrowheads="1"/>
          </p:cNvSpPr>
          <p:nvPr/>
        </p:nvSpPr>
        <p:spPr bwMode="auto">
          <a:xfrm>
            <a:off x="3649663" y="3500438"/>
            <a:ext cx="1844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a:t>
            </a:r>
          </a:p>
        </p:txBody>
      </p:sp>
      <p:pic>
        <p:nvPicPr>
          <p:cNvPr id="1434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5088" y="4005263"/>
            <a:ext cx="8191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8563" y="4005263"/>
            <a:ext cx="4857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7075" y="4005263"/>
            <a:ext cx="4191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00500" y="4005263"/>
            <a:ext cx="11620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6">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5288" y="4005263"/>
            <a:ext cx="5143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6" name="Picture 7">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03963" y="4005263"/>
            <a:ext cx="6953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7" name="Picture 8">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13613" y="4005263"/>
            <a:ext cx="5715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3348038" y="4724400"/>
            <a:ext cx="2447925" cy="277813"/>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Guillaume Apollinaire. Calligrammes</a:t>
            </a:r>
          </a:p>
        </p:txBody>
      </p:sp>
      <p:pic>
        <p:nvPicPr>
          <p:cNvPr id="14349" name="Picture 9">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63713" y="4999038"/>
            <a:ext cx="5048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0" name="Picture 10">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6188" y="4999038"/>
            <a:ext cx="4762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1589088" y="5672138"/>
            <a:ext cx="1543050" cy="277812"/>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Tommaso </a:t>
            </a:r>
            <a:r>
              <a:rPr lang="fr-FR" sz="1200" dirty="0" err="1">
                <a:solidFill>
                  <a:schemeClr val="accent5">
                    <a:lumMod val="50000"/>
                  </a:schemeClr>
                </a:solidFill>
                <a:latin typeface="+mn-lt"/>
                <a:cs typeface="+mn-cs"/>
              </a:rPr>
              <a:t>Vidus</a:t>
            </a:r>
            <a:r>
              <a:rPr lang="fr-FR" sz="1200" dirty="0">
                <a:solidFill>
                  <a:schemeClr val="accent5">
                    <a:lumMod val="50000"/>
                  </a:schemeClr>
                </a:solidFill>
                <a:latin typeface="+mn-lt"/>
                <a:cs typeface="+mn-cs"/>
              </a:rPr>
              <a:t> </a:t>
            </a:r>
            <a:r>
              <a:rPr lang="fr-FR" sz="1200" dirty="0" err="1">
                <a:solidFill>
                  <a:schemeClr val="accent5">
                    <a:lumMod val="50000"/>
                  </a:schemeClr>
                </a:solidFill>
                <a:latin typeface="+mn-lt"/>
                <a:cs typeface="+mn-cs"/>
              </a:rPr>
              <a:t>Rosin</a:t>
            </a:r>
            <a:endParaRPr lang="fr-FR" sz="1200" dirty="0">
              <a:solidFill>
                <a:schemeClr val="accent5">
                  <a:lumMod val="50000"/>
                </a:schemeClr>
              </a:solidFill>
              <a:latin typeface="+mn-lt"/>
              <a:cs typeface="+mn-cs"/>
            </a:endParaRPr>
          </a:p>
        </p:txBody>
      </p:sp>
      <p:sp>
        <p:nvSpPr>
          <p:cNvPr id="28" name="Bouton d'action : Accueil 27">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14353" name="Picture 18">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563938" y="6027738"/>
            <a:ext cx="896937"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4" name="Picture 19">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72000" y="6027738"/>
            <a:ext cx="506413"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5" name="Picture 20">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148263" y="6027738"/>
            <a:ext cx="6000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6" name="Picture 21">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213100" y="5059363"/>
            <a:ext cx="6762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7" name="Picture 22">
            <a:hlinkClick r:id="rId29" action="ppaction://hlinksldjump"/>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005263" y="5073650"/>
            <a:ext cx="64611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8" name="Picture 23">
            <a:hlinkClick r:id="rId31" action="ppaction://hlinksldjump"/>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767263" y="5059363"/>
            <a:ext cx="64611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9" name="Picture 24">
            <a:hlinkClick r:id="rId33" action="ppaction://hlinksldjump"/>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529263" y="5032375"/>
            <a:ext cx="64611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60" name="Picture 25">
            <a:hlinkClick r:id="rId35" action="ppaction://hlinksldjump"/>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291263" y="5013325"/>
            <a:ext cx="64611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61" name="Picture 26">
            <a:hlinkClick r:id="rId37" action="ppaction://hlinksldjump"/>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053263" y="5059363"/>
            <a:ext cx="64611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62" name="Picture 27">
            <a:hlinkClick r:id="rId39" action="ppaction://hlinksldjump"/>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813675" y="5059363"/>
            <a:ext cx="6461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ZoneTexte 28"/>
          <p:cNvSpPr txBox="1"/>
          <p:nvPr/>
        </p:nvSpPr>
        <p:spPr>
          <a:xfrm>
            <a:off x="5260975" y="5705475"/>
            <a:ext cx="1327150" cy="276225"/>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Tanya </a:t>
            </a:r>
            <a:r>
              <a:rPr lang="fr-FR" sz="1200" dirty="0" err="1">
                <a:solidFill>
                  <a:schemeClr val="accent5">
                    <a:lumMod val="50000"/>
                  </a:schemeClr>
                </a:solidFill>
                <a:latin typeface="+mn-lt"/>
                <a:cs typeface="+mn-cs"/>
              </a:rPr>
              <a:t>Yeremeyeva</a:t>
            </a:r>
            <a:endParaRPr lang="fr-FR" sz="1200" dirty="0">
              <a:solidFill>
                <a:schemeClr val="accent5">
                  <a:lumMod val="50000"/>
                </a:schemeClr>
              </a:solidFill>
              <a:latin typeface="+mn-lt"/>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93663"/>
            <a:ext cx="8064500" cy="667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138" y="190500"/>
            <a:ext cx="46577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463" y="190500"/>
            <a:ext cx="40290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846138"/>
            <a:ext cx="8890000" cy="516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190500"/>
            <a:ext cx="48958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3"/>
          <p:cNvSpPr txBox="1">
            <a:spLocks noChangeArrowheads="1"/>
          </p:cNvSpPr>
          <p:nvPr/>
        </p:nvSpPr>
        <p:spPr bwMode="auto">
          <a:xfrm>
            <a:off x="0" y="260350"/>
            <a:ext cx="9144000" cy="646113"/>
          </a:xfrm>
          <a:prstGeom prst="rect">
            <a:avLst/>
          </a:prstGeom>
          <a:solidFill>
            <a:schemeClr val="accent5">
              <a:lumMod val="75000"/>
            </a:schemeClr>
          </a:solid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fr-FR" sz="3600" b="1" dirty="0" smtClean="0">
                <a:solidFill>
                  <a:schemeClr val="bg1"/>
                </a:solidFill>
              </a:rPr>
              <a:t>Dire la poésie</a:t>
            </a:r>
            <a:endParaRPr lang="fr-FR" sz="4000" b="1" dirty="0" smtClean="0">
              <a:solidFill>
                <a:schemeClr val="bg1"/>
              </a:solidFill>
            </a:endParaRPr>
          </a:p>
        </p:txBody>
      </p:sp>
      <p:sp>
        <p:nvSpPr>
          <p:cNvPr id="4" name="Bouton d'action : Accueil 3">
            <a:hlinkClick r:id="" action="ppaction://hlinkshowjump?jump=firstslide" highlightClick="1"/>
          </p:cNvPr>
          <p:cNvSpPr/>
          <p:nvPr/>
        </p:nvSpPr>
        <p:spPr>
          <a:xfrm>
            <a:off x="179388" y="331788"/>
            <a:ext cx="431800" cy="501650"/>
          </a:xfrm>
          <a:prstGeom prst="actionButtonHome">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 name="ZoneTexte 1"/>
          <p:cNvSpPr txBox="1"/>
          <p:nvPr/>
        </p:nvSpPr>
        <p:spPr>
          <a:xfrm>
            <a:off x="200235" y="1062849"/>
            <a:ext cx="8548229" cy="4524315"/>
          </a:xfrm>
          <a:prstGeom prst="rect">
            <a:avLst/>
          </a:prstGeom>
          <a:noFill/>
        </p:spPr>
        <p:txBody>
          <a:bodyPr wrap="square" rtlCol="0">
            <a:spAutoFit/>
          </a:bodyPr>
          <a:lstStyle/>
          <a:p>
            <a:pPr marL="285750" indent="-285750">
              <a:buFont typeface="Arial" pitchFamily="34" charset="0"/>
              <a:buChar char="•"/>
            </a:pPr>
            <a:r>
              <a:rPr lang="fr-FR" dirty="0" smtClean="0"/>
              <a:t>Le suspens d’écoute :</a:t>
            </a:r>
            <a:br>
              <a:rPr lang="fr-FR" dirty="0" smtClean="0"/>
            </a:br>
            <a:r>
              <a:rPr lang="fr-FR" dirty="0" smtClean="0"/>
              <a:t>Il s’agit de dire un texte de la façon la plus neutre possible ou tout au moins sans accentuer les effets en insérant des blancs dans le texte à l’aide de symboles. (Exemple / = blanc, --- = blanc long) </a:t>
            </a:r>
            <a:br>
              <a:rPr lang="fr-FR" dirty="0" smtClean="0"/>
            </a:br>
            <a:r>
              <a:rPr lang="fr-FR" dirty="0" smtClean="0"/>
              <a:t>On installe ainsi une respiration dans le texte pour que les mots se posent. </a:t>
            </a:r>
          </a:p>
          <a:p>
            <a:pPr marL="285750" indent="-285750">
              <a:buFont typeface="Arial" pitchFamily="34" charset="0"/>
              <a:buChar char="•"/>
            </a:pPr>
            <a:r>
              <a:rPr lang="fr-FR" dirty="0" smtClean="0"/>
              <a:t>Dire à deux en faisant varier la voix parlée :</a:t>
            </a:r>
            <a:br>
              <a:rPr lang="fr-FR" dirty="0" smtClean="0"/>
            </a:br>
            <a:r>
              <a:rPr lang="fr-FR" dirty="0" smtClean="0"/>
              <a:t>Alterner la lecture en jouant sur des contrastes de hauteur (grave/aigu), d’intensité (doucement/fort), de vitesse (rapide/lent), de timbre (deux voix très différentes)</a:t>
            </a:r>
          </a:p>
          <a:p>
            <a:pPr marL="285750" indent="-285750">
              <a:buFont typeface="Arial" pitchFamily="34" charset="0"/>
              <a:buChar char="•"/>
            </a:pPr>
            <a:r>
              <a:rPr lang="fr-FR" dirty="0" smtClean="0"/>
              <a:t>Accentuer la diction :</a:t>
            </a:r>
            <a:br>
              <a:rPr lang="fr-FR" dirty="0" smtClean="0"/>
            </a:br>
            <a:r>
              <a:rPr lang="fr-FR" dirty="0" smtClean="0"/>
              <a:t>En lisant le texte, mettre l’accent sur les noms, ou sur les verbes, ou sur les mots de liaison…</a:t>
            </a:r>
          </a:p>
          <a:p>
            <a:pPr marL="285750" indent="-285750">
              <a:buFont typeface="Arial" pitchFamily="34" charset="0"/>
              <a:buChar char="•"/>
            </a:pPr>
            <a:r>
              <a:rPr lang="fr-FR" dirty="0" smtClean="0"/>
              <a:t>Dire à plusieurs:</a:t>
            </a:r>
            <a:br>
              <a:rPr lang="fr-FR" dirty="0" smtClean="0"/>
            </a:br>
            <a:r>
              <a:rPr lang="fr-FR" dirty="0" smtClean="0"/>
              <a:t>Dire un poème tous en chœur avec un chef de chœur qui rythme la diction.</a:t>
            </a:r>
            <a:br>
              <a:rPr lang="fr-FR" dirty="0" smtClean="0"/>
            </a:br>
            <a:r>
              <a:rPr lang="fr-FR" dirty="0" smtClean="0"/>
              <a:t>Alterner la lecture entre un récitant et le chœur.</a:t>
            </a:r>
            <a:br>
              <a:rPr lang="fr-FR" dirty="0" smtClean="0"/>
            </a:br>
            <a:r>
              <a:rPr lang="fr-FR" dirty="0" smtClean="0"/>
              <a:t>Partager la diction, chaque élève prenant en charge un passage du poème.</a:t>
            </a:r>
            <a:br>
              <a:rPr lang="fr-FR" dirty="0" smtClean="0"/>
            </a:br>
            <a:endParaRPr lang="fr-FR" dirty="0"/>
          </a:p>
        </p:txBody>
      </p:sp>
      <p:sp>
        <p:nvSpPr>
          <p:cNvPr id="6" name="ZoneTexte 5"/>
          <p:cNvSpPr txBox="1"/>
          <p:nvPr/>
        </p:nvSpPr>
        <p:spPr>
          <a:xfrm>
            <a:off x="2130438" y="5435932"/>
            <a:ext cx="4687822" cy="369332"/>
          </a:xfrm>
          <a:prstGeom prst="rect">
            <a:avLst/>
          </a:prstGeom>
          <a:noFill/>
        </p:spPr>
        <p:txBody>
          <a:bodyPr wrap="none" rtlCol="0">
            <a:spAutoFit/>
          </a:bodyPr>
          <a:lstStyle/>
          <a:p>
            <a:r>
              <a:rPr lang="fr-FR" dirty="0" smtClean="0"/>
              <a:t>Quelques poèmes pour travailler la mise en voix</a:t>
            </a:r>
            <a:endParaRPr lang="fr-FR" dirty="0"/>
          </a:p>
        </p:txBody>
      </p:sp>
      <p:sp>
        <p:nvSpPr>
          <p:cNvPr id="7" name="Ellipse 6">
            <a:hlinkClick r:id="rId3" action="ppaction://hlinksldjump" tooltip="La nuit; Le chat et le soleil; Les 4 carrés; La mouche qui louche"/>
          </p:cNvPr>
          <p:cNvSpPr/>
          <p:nvPr/>
        </p:nvSpPr>
        <p:spPr>
          <a:xfrm>
            <a:off x="2305415" y="5864350"/>
            <a:ext cx="432048" cy="43204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hlinkClick r:id="rId4" action="ppaction://hlinksldjump" tooltip="Au crépuscule"/>
          </p:cNvPr>
          <p:cNvSpPr/>
          <p:nvPr/>
        </p:nvSpPr>
        <p:spPr>
          <a:xfrm>
            <a:off x="3110113" y="5864350"/>
            <a:ext cx="432048" cy="432048"/>
          </a:xfrm>
          <a:prstGeom prst="ellipse">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hlinkClick r:id="rId5" action="ppaction://hlinksldjump" tooltip="Soyez polis"/>
          </p:cNvPr>
          <p:cNvSpPr/>
          <p:nvPr/>
        </p:nvSpPr>
        <p:spPr>
          <a:xfrm>
            <a:off x="3914811" y="5864350"/>
            <a:ext cx="432048" cy="432048"/>
          </a:xfrm>
          <a:prstGeom prst="ellipse">
            <a:avLst/>
          </a:prstGeom>
          <a:solidFill>
            <a:srgbClr val="FFE5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hlinkClick r:id="rId6" action="ppaction://hlinksldjump" tooltip="La chanson de la semaine"/>
          </p:cNvPr>
          <p:cNvSpPr/>
          <p:nvPr/>
        </p:nvSpPr>
        <p:spPr>
          <a:xfrm>
            <a:off x="4719509" y="5867372"/>
            <a:ext cx="432048" cy="432048"/>
          </a:xfrm>
          <a:prstGeom prst="ellipse">
            <a:avLst/>
          </a:prstGeom>
          <a:solidFill>
            <a:srgbClr val="FFED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hlinkClick r:id="rId7" action="ppaction://hlinksldjump" tooltip="Devinettes; Les errreurs"/>
          </p:cNvPr>
          <p:cNvSpPr/>
          <p:nvPr/>
        </p:nvSpPr>
        <p:spPr>
          <a:xfrm>
            <a:off x="5524206" y="5867372"/>
            <a:ext cx="432048" cy="432048"/>
          </a:xfrm>
          <a:prstGeom prst="ellipse">
            <a:avLst/>
          </a:prstGeom>
          <a:solidFill>
            <a:srgbClr val="FFF6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hlinkClick r:id="rId8" action="ppaction://hlinksldjump" tooltip="Pour faire le portrait d'un oiseau"/>
          </p:cNvPr>
          <p:cNvSpPr/>
          <p:nvPr/>
        </p:nvSpPr>
        <p:spPr>
          <a:xfrm>
            <a:off x="6285795" y="5867372"/>
            <a:ext cx="432048" cy="432048"/>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489187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063" y="190500"/>
            <a:ext cx="66198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0888" y="190500"/>
            <a:ext cx="54578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90500"/>
            <a:ext cx="2476500"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413" y="190500"/>
            <a:ext cx="48291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0763" y="190500"/>
            <a:ext cx="45624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Utilisateur\Documents\Animations\2018\Mon poirier\Images\Affiche 3.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5913" y="52388"/>
            <a:ext cx="5972175"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Utilisateur\Documents\Animations\2018\Mon poirier\Images\Affiche 2.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52388"/>
            <a:ext cx="5029200"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Utilisateur\Documents\Animations\2018\Mon poirier\Images\Affiche 1.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63" y="52388"/>
            <a:ext cx="8905875"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184150"/>
            <a:ext cx="6489700" cy="648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184150"/>
            <a:ext cx="6489700" cy="648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184150"/>
            <a:ext cx="6489700" cy="648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p:cNvPr>
          <p:cNvSpPr/>
          <p:nvPr/>
        </p:nvSpPr>
        <p:spPr>
          <a:xfrm>
            <a:off x="467544" y="477316"/>
            <a:ext cx="2934072" cy="2123658"/>
          </a:xfrm>
          <a:prstGeom prst="rect">
            <a:avLst/>
          </a:prstGeom>
        </p:spPr>
        <p:txBody>
          <a:bodyPr wrap="square">
            <a:spAutoFit/>
          </a:bodyPr>
          <a:lstStyle/>
          <a:p>
            <a:r>
              <a:rPr lang="fr-FR" sz="1600" dirty="0" smtClean="0"/>
              <a:t>Dans la casserole à Jules</a:t>
            </a:r>
          </a:p>
          <a:p>
            <a:r>
              <a:rPr lang="fr-FR" sz="1600" dirty="0" smtClean="0"/>
              <a:t>J’ai fait cuire le crépuscule</a:t>
            </a:r>
          </a:p>
          <a:p>
            <a:r>
              <a:rPr lang="fr-FR" sz="1600" dirty="0" smtClean="0"/>
              <a:t>Ça a fait un manteau noir</a:t>
            </a:r>
          </a:p>
          <a:p>
            <a:r>
              <a:rPr lang="fr-FR" sz="1600" dirty="0" smtClean="0"/>
              <a:t>On était là pour le voir</a:t>
            </a:r>
          </a:p>
          <a:p>
            <a:r>
              <a:rPr lang="fr-FR" sz="1600" dirty="0" smtClean="0"/>
              <a:t>Avec des clous d’or dedans</a:t>
            </a:r>
          </a:p>
          <a:p>
            <a:r>
              <a:rPr lang="fr-FR" sz="1600" dirty="0" smtClean="0"/>
              <a:t>Et la lune avec ses dents</a:t>
            </a:r>
          </a:p>
          <a:p>
            <a:r>
              <a:rPr lang="fr-FR" sz="1600" dirty="0" smtClean="0"/>
              <a:t>On me dit que c’est la nuit.</a:t>
            </a:r>
          </a:p>
          <a:p>
            <a:pPr algn="r"/>
            <a:r>
              <a:rPr lang="fr-FR" sz="1600" dirty="0" smtClean="0"/>
              <a:t>Georges JEAN</a:t>
            </a:r>
            <a:endParaRPr lang="fr-FR" sz="1600" dirty="0"/>
          </a:p>
        </p:txBody>
      </p:sp>
      <p:sp>
        <p:nvSpPr>
          <p:cNvPr id="3" name="Rectangle 2">
            <a:hlinkClick r:id="rId3" action="ppaction://hlinksldjump"/>
          </p:cNvPr>
          <p:cNvSpPr/>
          <p:nvPr/>
        </p:nvSpPr>
        <p:spPr>
          <a:xfrm>
            <a:off x="4788024" y="261292"/>
            <a:ext cx="2664296" cy="2616101"/>
          </a:xfrm>
          <a:prstGeom prst="rect">
            <a:avLst/>
          </a:prstGeom>
        </p:spPr>
        <p:txBody>
          <a:bodyPr wrap="square">
            <a:spAutoFit/>
          </a:bodyPr>
          <a:lstStyle/>
          <a:p>
            <a:r>
              <a:rPr lang="fr-FR" sz="1600" b="1" dirty="0" smtClean="0"/>
              <a:t>LE CHAT ET LE SOLEIL</a:t>
            </a:r>
          </a:p>
          <a:p>
            <a:r>
              <a:rPr lang="fr-FR" sz="1600" dirty="0" smtClean="0"/>
              <a:t>Le chat ouvrit les yeux</a:t>
            </a:r>
          </a:p>
          <a:p>
            <a:r>
              <a:rPr lang="fr-FR" sz="1600" dirty="0" smtClean="0"/>
              <a:t>Le soleil y entra.</a:t>
            </a:r>
          </a:p>
          <a:p>
            <a:r>
              <a:rPr lang="fr-FR" sz="1600" dirty="0" smtClean="0"/>
              <a:t>Le chat ferma les yeux</a:t>
            </a:r>
          </a:p>
          <a:p>
            <a:r>
              <a:rPr lang="fr-FR" sz="1600" dirty="0" smtClean="0"/>
              <a:t>Le soleil y resta.</a:t>
            </a:r>
          </a:p>
          <a:p>
            <a:r>
              <a:rPr lang="fr-FR" sz="1600" dirty="0" smtClean="0"/>
              <a:t>Voilà pourquoi le soir,</a:t>
            </a:r>
          </a:p>
          <a:p>
            <a:r>
              <a:rPr lang="fr-FR" sz="1600" dirty="0" smtClean="0"/>
              <a:t>Quand le chat se réveille,</a:t>
            </a:r>
          </a:p>
          <a:p>
            <a:r>
              <a:rPr lang="fr-FR" sz="1600" dirty="0" smtClean="0"/>
              <a:t>J'aperçois dans le noir</a:t>
            </a:r>
          </a:p>
          <a:p>
            <a:r>
              <a:rPr lang="fr-FR" sz="1600" dirty="0" smtClean="0"/>
              <a:t>Deux morceaux de soleil.</a:t>
            </a:r>
          </a:p>
          <a:p>
            <a:pPr algn="r"/>
            <a:r>
              <a:rPr lang="fr-FR" sz="1600" dirty="0" smtClean="0"/>
              <a:t>Maurice CARÊME</a:t>
            </a:r>
            <a:endParaRPr lang="fr-FR" sz="1600" dirty="0"/>
          </a:p>
        </p:txBody>
      </p:sp>
      <p:sp>
        <p:nvSpPr>
          <p:cNvPr id="5" name="Rectangle 4">
            <a:hlinkClick r:id="rId4" action="ppaction://hlinksldjump"/>
          </p:cNvPr>
          <p:cNvSpPr/>
          <p:nvPr/>
        </p:nvSpPr>
        <p:spPr>
          <a:xfrm>
            <a:off x="251520" y="3789851"/>
            <a:ext cx="3922531" cy="2339102"/>
          </a:xfrm>
          <a:prstGeom prst="rect">
            <a:avLst/>
          </a:prstGeom>
        </p:spPr>
        <p:txBody>
          <a:bodyPr wrap="square">
            <a:spAutoFit/>
          </a:bodyPr>
          <a:lstStyle/>
          <a:p>
            <a:r>
              <a:rPr lang="fr-FR" sz="1600" b="1" dirty="0" smtClean="0"/>
              <a:t>LA MOUCHE QUI LOUCHE</a:t>
            </a:r>
          </a:p>
          <a:p>
            <a:r>
              <a:rPr lang="fr-FR" sz="1600" dirty="0" smtClean="0"/>
              <a:t>Chaque fois que la mouche qui louche</a:t>
            </a:r>
          </a:p>
          <a:p>
            <a:r>
              <a:rPr lang="fr-FR" sz="1600" dirty="0" smtClean="0"/>
              <a:t>veut se poser au plafond</a:t>
            </a:r>
          </a:p>
          <a:p>
            <a:r>
              <a:rPr lang="fr-FR" sz="1600" dirty="0" smtClean="0"/>
              <a:t>elle s’y cogne le front</a:t>
            </a:r>
          </a:p>
          <a:p>
            <a:r>
              <a:rPr lang="fr-FR" sz="1600" dirty="0" smtClean="0"/>
              <a:t>et prend du plâtre plein la bouche</a:t>
            </a:r>
          </a:p>
          <a:p>
            <a:r>
              <a:rPr lang="fr-FR" sz="1600" dirty="0" smtClean="0"/>
              <a:t>MORALITÉ</a:t>
            </a:r>
          </a:p>
          <a:p>
            <a:r>
              <a:rPr lang="fr-FR" sz="1600" dirty="0" smtClean="0"/>
              <a:t>Pauvres mouches qui louchez</a:t>
            </a:r>
          </a:p>
          <a:p>
            <a:r>
              <a:rPr lang="fr-FR" sz="1600" dirty="0" smtClean="0"/>
              <a:t>posez-vous sur le plancher</a:t>
            </a:r>
          </a:p>
          <a:p>
            <a:pPr algn="r"/>
            <a:r>
              <a:rPr lang="fr-FR" sz="1600" dirty="0" smtClean="0"/>
              <a:t>Jean ORIZET</a:t>
            </a:r>
            <a:endParaRPr lang="fr-FR" sz="1600" dirty="0"/>
          </a:p>
        </p:txBody>
      </p:sp>
      <p:sp>
        <p:nvSpPr>
          <p:cNvPr id="6" name="Rectangle 5">
            <a:hlinkClick r:id="rId5" action="ppaction://hlinksldjump"/>
          </p:cNvPr>
          <p:cNvSpPr/>
          <p:nvPr/>
        </p:nvSpPr>
        <p:spPr>
          <a:xfrm>
            <a:off x="4427983" y="3512851"/>
            <a:ext cx="4499993" cy="2893100"/>
          </a:xfrm>
          <a:prstGeom prst="rect">
            <a:avLst/>
          </a:prstGeom>
        </p:spPr>
        <p:txBody>
          <a:bodyPr wrap="square">
            <a:spAutoFit/>
          </a:bodyPr>
          <a:lstStyle/>
          <a:p>
            <a:r>
              <a:rPr lang="fr-FR" sz="1600" b="1" dirty="0" smtClean="0"/>
              <a:t>LES QUATRE CARRÉS</a:t>
            </a:r>
          </a:p>
          <a:p>
            <a:r>
              <a:rPr lang="fr-FR" sz="1600" dirty="0" smtClean="0"/>
              <a:t>Dans le jardin de ma tante il y a quatre carrés</a:t>
            </a:r>
          </a:p>
          <a:p>
            <a:r>
              <a:rPr lang="fr-FR" sz="1600" dirty="0" smtClean="0"/>
              <a:t>Dans le premier, il y a une rose</a:t>
            </a:r>
          </a:p>
          <a:p>
            <a:r>
              <a:rPr lang="fr-FR" sz="1600" dirty="0" smtClean="0"/>
              <a:t>Je t’embrasserais bien mais je n’ose</a:t>
            </a:r>
          </a:p>
          <a:p>
            <a:r>
              <a:rPr lang="fr-FR" sz="1600" dirty="0" smtClean="0"/>
              <a:t>Dans le second, il y a un melon</a:t>
            </a:r>
          </a:p>
          <a:p>
            <a:r>
              <a:rPr lang="fr-FR" sz="1600" dirty="0" smtClean="0"/>
              <a:t>Les filles n’embrassent pas les garçons</a:t>
            </a:r>
          </a:p>
          <a:p>
            <a:r>
              <a:rPr lang="fr-FR" sz="1600" dirty="0" smtClean="0"/>
              <a:t>Dans le troisième, il y a du mil</a:t>
            </a:r>
          </a:p>
          <a:p>
            <a:r>
              <a:rPr lang="fr-FR" sz="1600" dirty="0" smtClean="0"/>
              <a:t>Les garçons n’embrassent pas les filles</a:t>
            </a:r>
          </a:p>
          <a:p>
            <a:r>
              <a:rPr lang="fr-FR" sz="1600" dirty="0" smtClean="0"/>
              <a:t>Dans le quatrième, il y a une fraise</a:t>
            </a:r>
          </a:p>
          <a:p>
            <a:r>
              <a:rPr lang="fr-FR" sz="1600" dirty="0" smtClean="0"/>
              <a:t>Embrassons nous tout à notre aise .</a:t>
            </a:r>
          </a:p>
          <a:p>
            <a:pPr algn="r"/>
            <a:r>
              <a:rPr lang="fr-FR" sz="1600" dirty="0" smtClean="0"/>
              <a:t>Claude ROY</a:t>
            </a:r>
            <a:endParaRPr lang="fr-FR" sz="1600" dirty="0"/>
          </a:p>
        </p:txBody>
      </p:sp>
      <p:sp>
        <p:nvSpPr>
          <p:cNvPr id="7" name="Flèche vers le haut 6">
            <a:hlinkClick r:id="rId6" action="ppaction://hlinksldjump"/>
          </p:cNvPr>
          <p:cNvSpPr/>
          <p:nvPr/>
        </p:nvSpPr>
        <p:spPr>
          <a:xfrm>
            <a:off x="8316416" y="261292"/>
            <a:ext cx="432048" cy="432048"/>
          </a:xfrm>
          <a:prstGeom prst="upArrow">
            <a:avLst/>
          </a:prstGeom>
          <a:solidFill>
            <a:srgbClr val="FFE5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140890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184150"/>
            <a:ext cx="6489700" cy="648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184150"/>
            <a:ext cx="6489700" cy="648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184150"/>
            <a:ext cx="6489700" cy="648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184150"/>
            <a:ext cx="6489700" cy="648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a:solidFill>
                  <a:schemeClr val="bg1"/>
                </a:solidFill>
              </a:rPr>
              <a:t>L’écriture et la forme</a:t>
            </a:r>
          </a:p>
        </p:txBody>
      </p:sp>
      <p:sp>
        <p:nvSpPr>
          <p:cNvPr id="2" name="ZoneTexte 1"/>
          <p:cNvSpPr txBox="1"/>
          <p:nvPr/>
        </p:nvSpPr>
        <p:spPr>
          <a:xfrm>
            <a:off x="179388" y="1182688"/>
            <a:ext cx="8713787" cy="2678112"/>
          </a:xfrm>
          <a:prstGeom prst="rect">
            <a:avLst/>
          </a:prstGeom>
          <a:noFill/>
        </p:spPr>
        <p:txBody>
          <a:bodyPr>
            <a:spAutoFit/>
          </a:bodyPr>
          <a:lstStyle/>
          <a:p>
            <a:pPr fontAlgn="auto">
              <a:spcBef>
                <a:spcPts val="0"/>
              </a:spcBef>
              <a:spcAft>
                <a:spcPts val="0"/>
              </a:spcAft>
              <a:defRPr/>
            </a:pPr>
            <a:r>
              <a:rPr lang="fr-FR" sz="2400" b="1" dirty="0">
                <a:latin typeface="+mn-lt"/>
                <a:cs typeface="+mn-cs"/>
              </a:rPr>
              <a:t>Jouer avec la typographie.</a:t>
            </a:r>
          </a:p>
          <a:p>
            <a:pPr marL="285750" indent="-285750" fontAlgn="auto">
              <a:spcBef>
                <a:spcPts val="0"/>
              </a:spcBef>
              <a:spcAft>
                <a:spcPts val="0"/>
              </a:spcAft>
              <a:buFont typeface="Arial" pitchFamily="34" charset="0"/>
              <a:buChar char="•"/>
              <a:defRPr/>
            </a:pPr>
            <a:r>
              <a:rPr lang="fr-FR" sz="1600" dirty="0">
                <a:latin typeface="+mn-lt"/>
                <a:cs typeface="+mn-cs"/>
              </a:rPr>
              <a:t>Extraire un mot  ou une phrase d’un poème.</a:t>
            </a:r>
          </a:p>
          <a:p>
            <a:pPr marL="285750" indent="-285750" fontAlgn="auto">
              <a:spcBef>
                <a:spcPts val="0"/>
              </a:spcBef>
              <a:spcAft>
                <a:spcPts val="0"/>
              </a:spcAft>
              <a:buFont typeface="Arial" pitchFamily="34" charset="0"/>
              <a:buChar char="•"/>
              <a:defRPr/>
            </a:pPr>
            <a:r>
              <a:rPr lang="fr-FR" sz="1600" dirty="0">
                <a:latin typeface="+mn-lt"/>
                <a:cs typeface="+mn-cs"/>
              </a:rPr>
              <a:t>Chercher des manières de dessiner certaines des lettres qui pourraient entrer en correspondance avec le sens de l’extrait.</a:t>
            </a:r>
          </a:p>
          <a:p>
            <a:pPr marL="285750" indent="-285750" fontAlgn="auto">
              <a:spcBef>
                <a:spcPts val="0"/>
              </a:spcBef>
              <a:spcAft>
                <a:spcPts val="0"/>
              </a:spcAft>
              <a:buFont typeface="Arial" pitchFamily="34" charset="0"/>
              <a:buChar char="•"/>
              <a:defRPr/>
            </a:pPr>
            <a:r>
              <a:rPr lang="fr-FR" sz="1600" dirty="0">
                <a:latin typeface="+mn-lt"/>
                <a:cs typeface="+mn-cs"/>
              </a:rPr>
              <a:t>Sur une feuille de brouillon, effectuer plusieurs recherches.</a:t>
            </a:r>
          </a:p>
          <a:p>
            <a:pPr marL="285750" indent="-285750" fontAlgn="auto">
              <a:spcBef>
                <a:spcPts val="0"/>
              </a:spcBef>
              <a:spcAft>
                <a:spcPts val="0"/>
              </a:spcAft>
              <a:buFont typeface="Arial" pitchFamily="34" charset="0"/>
              <a:buChar char="•"/>
              <a:defRPr/>
            </a:pPr>
            <a:r>
              <a:rPr lang="fr-FR" sz="1600" dirty="0">
                <a:latin typeface="+mn-lt"/>
                <a:cs typeface="+mn-cs"/>
              </a:rPr>
              <a:t>Passer ensuite à la réalisation finale.</a:t>
            </a:r>
          </a:p>
          <a:p>
            <a:pPr fontAlgn="auto">
              <a:spcBef>
                <a:spcPts val="0"/>
              </a:spcBef>
              <a:spcAft>
                <a:spcPts val="0"/>
              </a:spcAft>
              <a:defRPr/>
            </a:pPr>
            <a:r>
              <a:rPr lang="fr-FR" sz="1600" u="sng" dirty="0">
                <a:latin typeface="+mn-lt"/>
                <a:cs typeface="+mn-cs"/>
              </a:rPr>
              <a:t>Variante</a:t>
            </a:r>
          </a:p>
          <a:p>
            <a:pPr marL="285750" indent="-285750" fontAlgn="auto">
              <a:spcBef>
                <a:spcPts val="0"/>
              </a:spcBef>
              <a:spcAft>
                <a:spcPts val="0"/>
              </a:spcAft>
              <a:buFont typeface="Arial" pitchFamily="34" charset="0"/>
              <a:buChar char="•"/>
              <a:defRPr/>
            </a:pPr>
            <a:r>
              <a:rPr lang="fr-FR" sz="1600" dirty="0">
                <a:latin typeface="+mn-lt"/>
                <a:cs typeface="+mn-cs"/>
              </a:rPr>
              <a:t>Ajouter des éléments dessinés ou intégrer certains des mots dans un décor.</a:t>
            </a:r>
          </a:p>
          <a:p>
            <a:pPr marL="285750" indent="-285750" fontAlgn="auto">
              <a:spcBef>
                <a:spcPts val="0"/>
              </a:spcBef>
              <a:spcAft>
                <a:spcPts val="0"/>
              </a:spcAft>
              <a:buFont typeface="Arial" pitchFamily="34" charset="0"/>
              <a:buChar char="•"/>
              <a:defRPr/>
            </a:pPr>
            <a:r>
              <a:rPr lang="fr-FR" sz="1600" dirty="0">
                <a:latin typeface="+mn-lt"/>
                <a:cs typeface="+mn-cs"/>
              </a:rPr>
              <a:t>Écrire dans un autre alphabet (utiliser un outil de traduction en ligne) ou à l’aide d’un alphabet faisant référence aux formes utilisées par un artiste.</a:t>
            </a:r>
          </a:p>
        </p:txBody>
      </p:sp>
      <p:sp>
        <p:nvSpPr>
          <p:cNvPr id="34820" name="ZoneTexte 2"/>
          <p:cNvSpPr txBox="1">
            <a:spLocks noChangeArrowheads="1"/>
          </p:cNvSpPr>
          <p:nvPr/>
        </p:nvSpPr>
        <p:spPr bwMode="auto">
          <a:xfrm>
            <a:off x="3649663" y="3789363"/>
            <a:ext cx="1844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a:t>
            </a:r>
          </a:p>
        </p:txBody>
      </p:sp>
      <p:pic>
        <p:nvPicPr>
          <p:cNvPr id="348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076700"/>
            <a:ext cx="989013"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4013" y="4076700"/>
            <a:ext cx="319087"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3"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0150" y="4078288"/>
            <a:ext cx="7461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4" name="Picture 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43325" y="4098925"/>
            <a:ext cx="3757613"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5" name="Picture 6">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388" y="4897438"/>
            <a:ext cx="1741487"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6" name="Picture 7">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5513" y="4897438"/>
            <a:ext cx="2928937"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7" name="Picture 8">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64163" y="4897438"/>
            <a:ext cx="585787"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8" name="Picture 9">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84888" y="4897438"/>
            <a:ext cx="1109662"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9" name="Picture 10">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0188" y="5805488"/>
            <a:ext cx="754062"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30" name="Picture 11">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876925" y="5805488"/>
            <a:ext cx="441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31" name="Picture 12">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165725" y="5805488"/>
            <a:ext cx="449263"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32" name="Picture 13">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663950" y="5805488"/>
            <a:ext cx="1239838"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33" name="Picture 14">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7950" y="5805488"/>
            <a:ext cx="1087438"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34" name="Picture 15">
            <a:hlinkClick r:id="rId29" action="ppaction://hlinksldjump"/>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260600" y="5805488"/>
            <a:ext cx="1141413"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35" name="Picture 16">
            <a:hlinkClick r:id="rId31" action="ppaction://hlinksldjump"/>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457325" y="5805488"/>
            <a:ext cx="541338"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323850" y="6481763"/>
            <a:ext cx="639763" cy="276225"/>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Chinois</a:t>
            </a:r>
          </a:p>
        </p:txBody>
      </p:sp>
      <p:sp>
        <p:nvSpPr>
          <p:cNvPr id="33" name="ZoneTexte 32"/>
          <p:cNvSpPr txBox="1"/>
          <p:nvPr/>
        </p:nvSpPr>
        <p:spPr>
          <a:xfrm>
            <a:off x="1258888" y="6496050"/>
            <a:ext cx="1017587" cy="276225"/>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Géométrique</a:t>
            </a:r>
          </a:p>
        </p:txBody>
      </p:sp>
      <p:sp>
        <p:nvSpPr>
          <p:cNvPr id="34" name="ZoneTexte 33"/>
          <p:cNvSpPr txBox="1"/>
          <p:nvPr/>
        </p:nvSpPr>
        <p:spPr>
          <a:xfrm>
            <a:off x="2627313" y="6496050"/>
            <a:ext cx="812800" cy="276225"/>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Kandinsky</a:t>
            </a:r>
          </a:p>
        </p:txBody>
      </p:sp>
      <p:sp>
        <p:nvSpPr>
          <p:cNvPr id="35" name="ZoneTexte 34"/>
          <p:cNvSpPr txBox="1"/>
          <p:nvPr/>
        </p:nvSpPr>
        <p:spPr>
          <a:xfrm>
            <a:off x="3924300" y="6481763"/>
            <a:ext cx="674688" cy="276225"/>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Matisse</a:t>
            </a:r>
          </a:p>
        </p:txBody>
      </p:sp>
      <p:sp>
        <p:nvSpPr>
          <p:cNvPr id="36" name="ZoneTexte 35"/>
          <p:cNvSpPr txBox="1"/>
          <p:nvPr/>
        </p:nvSpPr>
        <p:spPr>
          <a:xfrm>
            <a:off x="5003800" y="6496050"/>
            <a:ext cx="673100" cy="276225"/>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Matisse</a:t>
            </a:r>
          </a:p>
        </p:txBody>
      </p:sp>
      <p:sp>
        <p:nvSpPr>
          <p:cNvPr id="37" name="ZoneTexte 36"/>
          <p:cNvSpPr txBox="1"/>
          <p:nvPr/>
        </p:nvSpPr>
        <p:spPr>
          <a:xfrm>
            <a:off x="5786438" y="6496050"/>
            <a:ext cx="585787" cy="276225"/>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Seurat</a:t>
            </a:r>
          </a:p>
        </p:txBody>
      </p:sp>
      <p:sp>
        <p:nvSpPr>
          <p:cNvPr id="38" name="ZoneTexte 37"/>
          <p:cNvSpPr txBox="1"/>
          <p:nvPr/>
        </p:nvSpPr>
        <p:spPr>
          <a:xfrm>
            <a:off x="6588125" y="6496050"/>
            <a:ext cx="800100" cy="276225"/>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Mondrian</a:t>
            </a:r>
          </a:p>
        </p:txBody>
      </p:sp>
      <p:pic>
        <p:nvPicPr>
          <p:cNvPr id="34843" name="Picture 17">
            <a:hlinkClick r:id="rId33" action="ppaction://hlinksldjump"/>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596188" y="5830888"/>
            <a:ext cx="1179512"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ZoneTexte 39"/>
          <p:cNvSpPr txBox="1"/>
          <p:nvPr/>
        </p:nvSpPr>
        <p:spPr>
          <a:xfrm>
            <a:off x="8048625" y="6481763"/>
            <a:ext cx="484188" cy="276225"/>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Miro</a:t>
            </a:r>
          </a:p>
        </p:txBody>
      </p:sp>
      <p:sp>
        <p:nvSpPr>
          <p:cNvPr id="41" name="Bouton d'action : Accueil 40">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34846" name="Picture 30">
            <a:hlinkClick r:id="rId35" action="ppaction://hlinksldjump"/>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027988" y="4119563"/>
            <a:ext cx="7239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47" name="Picture 31">
            <a:hlinkClick r:id="rId37" action="ppaction://hlinksldjump"/>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388225" y="4897438"/>
            <a:ext cx="379413"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48" name="Picture 32">
            <a:hlinkClick r:id="rId39" action="ppaction://hlinksldjump"/>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8432800" y="4897438"/>
            <a:ext cx="319088"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Utilisateur\Documents\Animations\2018\Mon poirier\Images\Typo Good.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996950"/>
            <a:ext cx="89154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Utilisateur\Documents\Animations\2018\Mon poirier\Images\Typo Idee.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0" y="404813"/>
            <a:ext cx="36195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Utilisateur\Documents\Animations\2018\Mon poirier\Images\Typo Manhattan.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13" y="333375"/>
            <a:ext cx="8413750" cy="60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Utilisateur\Documents\Animations\2018\Mon poirier\Images\Typo Morceaux.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25" y="1125538"/>
            <a:ext cx="84201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descr="C:\Users\Utilisateur\Documents\Animations\2018\Mon poirier\Images\Typo Miro.jpg">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3213100"/>
            <a:ext cx="88011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Utilisateur\Documents\Animations\2018\Mon poirier\Images\Typo Chaise.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88" y="315913"/>
            <a:ext cx="8586787"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descr="C:\Users\Utilisateur\Documents\Animations\2018\Mon poirier\Images\Typo Pluie.jpg">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 y="3860800"/>
            <a:ext cx="81153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1124744"/>
            <a:ext cx="3222104" cy="5355312"/>
          </a:xfrm>
          <a:prstGeom prst="rect">
            <a:avLst/>
          </a:prstGeom>
        </p:spPr>
        <p:txBody>
          <a:bodyPr wrap="square">
            <a:spAutoFit/>
          </a:bodyPr>
          <a:lstStyle/>
          <a:p>
            <a:r>
              <a:rPr lang="fr-FR" dirty="0" smtClean="0"/>
              <a:t>Bonsoir doux amour</a:t>
            </a:r>
          </a:p>
          <a:p>
            <a:r>
              <a:rPr lang="fr-FR" dirty="0" smtClean="0"/>
              <a:t>comme disait Shakespeare</a:t>
            </a:r>
          </a:p>
          <a:p>
            <a:r>
              <a:rPr lang="fr-FR" dirty="0" smtClean="0"/>
              <a:t>Bonsoir mon petit pote</a:t>
            </a:r>
          </a:p>
          <a:p>
            <a:r>
              <a:rPr lang="fr-FR" dirty="0" smtClean="0"/>
              <a:t>comme disait Jules</a:t>
            </a:r>
          </a:p>
          <a:p>
            <a:r>
              <a:rPr lang="fr-FR" dirty="0" smtClean="0"/>
              <a:t>Bonsoir </a:t>
            </a:r>
            <a:r>
              <a:rPr lang="fr-FR" dirty="0" err="1" smtClean="0"/>
              <a:t>bonsoir</a:t>
            </a:r>
            <a:r>
              <a:rPr lang="fr-FR" dirty="0" smtClean="0"/>
              <a:t> mon père</a:t>
            </a:r>
          </a:p>
          <a:p>
            <a:r>
              <a:rPr lang="fr-FR" dirty="0" smtClean="0"/>
              <a:t>comme disait l'enfant de chœur</a:t>
            </a:r>
          </a:p>
          <a:p>
            <a:r>
              <a:rPr lang="fr-FR" dirty="0" smtClean="0"/>
              <a:t>Bonsoir </a:t>
            </a:r>
            <a:r>
              <a:rPr lang="fr-FR" dirty="0" err="1" smtClean="0"/>
              <a:t>bonsoir</a:t>
            </a:r>
            <a:r>
              <a:rPr lang="fr-FR" dirty="0" smtClean="0"/>
              <a:t> mon fils</a:t>
            </a:r>
          </a:p>
          <a:p>
            <a:r>
              <a:rPr lang="fr-FR" dirty="0" smtClean="0"/>
              <a:t>comme disait le curé</a:t>
            </a:r>
          </a:p>
          <a:p>
            <a:r>
              <a:rPr lang="fr-FR" dirty="0" smtClean="0"/>
              <a:t>Bonsoir vieille noix</a:t>
            </a:r>
          </a:p>
          <a:p>
            <a:r>
              <a:rPr lang="fr-FR" dirty="0" smtClean="0"/>
              <a:t>comme disait l'enfant de chœur</a:t>
            </a:r>
          </a:p>
          <a:p>
            <a:r>
              <a:rPr lang="fr-FR" dirty="0" smtClean="0"/>
              <a:t>Bonsoir mon chou</a:t>
            </a:r>
          </a:p>
          <a:p>
            <a:r>
              <a:rPr lang="fr-FR" dirty="0" smtClean="0"/>
              <a:t>comme dit le jardinier</a:t>
            </a:r>
          </a:p>
          <a:p>
            <a:r>
              <a:rPr lang="fr-FR" dirty="0" smtClean="0"/>
              <a:t>Bonsoir les enfants</a:t>
            </a:r>
          </a:p>
          <a:p>
            <a:r>
              <a:rPr lang="fr-FR" dirty="0" smtClean="0"/>
              <a:t>comme disent les enfants</a:t>
            </a:r>
          </a:p>
          <a:p>
            <a:r>
              <a:rPr lang="fr-FR" dirty="0" smtClean="0"/>
              <a:t>Ariane bonsoir ma sœur</a:t>
            </a:r>
          </a:p>
          <a:p>
            <a:r>
              <a:rPr lang="fr-FR" dirty="0" smtClean="0"/>
              <a:t>comme aurait dit Racine</a:t>
            </a:r>
          </a:p>
          <a:p>
            <a:r>
              <a:rPr lang="fr-FR" dirty="0" smtClean="0"/>
              <a:t>Bonsoir mon trésor</a:t>
            </a:r>
          </a:p>
          <a:p>
            <a:r>
              <a:rPr lang="fr-FR" dirty="0" smtClean="0"/>
              <a:t>Comme disent les banquiers</a:t>
            </a:r>
          </a:p>
          <a:p>
            <a:endParaRPr lang="fr-FR" dirty="0" smtClean="0"/>
          </a:p>
        </p:txBody>
      </p:sp>
      <p:sp>
        <p:nvSpPr>
          <p:cNvPr id="3" name="Rectangle 2"/>
          <p:cNvSpPr/>
          <p:nvPr/>
        </p:nvSpPr>
        <p:spPr>
          <a:xfrm>
            <a:off x="4788024" y="1124744"/>
            <a:ext cx="3240360" cy="5293757"/>
          </a:xfrm>
          <a:prstGeom prst="rect">
            <a:avLst/>
          </a:prstGeom>
        </p:spPr>
        <p:txBody>
          <a:bodyPr wrap="square">
            <a:spAutoFit/>
          </a:bodyPr>
          <a:lstStyle/>
          <a:p>
            <a:r>
              <a:rPr lang="fr-FR" sz="2000" dirty="0" smtClean="0"/>
              <a:t>Bonsoir ma cocotte</a:t>
            </a:r>
          </a:p>
          <a:p>
            <a:r>
              <a:rPr lang="fr-FR" sz="2000" dirty="0" smtClean="0"/>
              <a:t>comme dit la fermière</a:t>
            </a:r>
          </a:p>
          <a:p>
            <a:r>
              <a:rPr lang="fr-FR" sz="2000" dirty="0" smtClean="0"/>
              <a:t>Bonsoir mon loup</a:t>
            </a:r>
          </a:p>
          <a:p>
            <a:r>
              <a:rPr lang="fr-FR" sz="2000" dirty="0" smtClean="0"/>
              <a:t>comme dit la bergère</a:t>
            </a:r>
          </a:p>
          <a:p>
            <a:r>
              <a:rPr lang="fr-FR" sz="2000" dirty="0" smtClean="0"/>
              <a:t>Bonsoir les amoureux</a:t>
            </a:r>
          </a:p>
          <a:p>
            <a:r>
              <a:rPr lang="fr-FR" sz="2000" dirty="0" smtClean="0"/>
              <a:t>comme disent les eunuques</a:t>
            </a:r>
          </a:p>
          <a:p>
            <a:r>
              <a:rPr lang="fr-FR" sz="2000" dirty="0" smtClean="0"/>
              <a:t>Bonsoir </a:t>
            </a:r>
            <a:r>
              <a:rPr lang="fr-FR" sz="2000" dirty="0" err="1" smtClean="0"/>
              <a:t>bonsoir</a:t>
            </a:r>
            <a:r>
              <a:rPr lang="fr-FR" sz="2000" dirty="0" smtClean="0"/>
              <a:t> </a:t>
            </a:r>
            <a:r>
              <a:rPr lang="fr-FR" sz="2000" dirty="0" err="1" smtClean="0"/>
              <a:t>bonsoir</a:t>
            </a:r>
            <a:endParaRPr lang="fr-FR" sz="2000" dirty="0" smtClean="0"/>
          </a:p>
          <a:p>
            <a:r>
              <a:rPr lang="fr-FR" sz="2000" dirty="0" smtClean="0"/>
              <a:t>comme disent les inconnus</a:t>
            </a:r>
          </a:p>
          <a:p>
            <a:r>
              <a:rPr lang="fr-FR" sz="2000" dirty="0" smtClean="0"/>
              <a:t>Mille bonsoirs de bonsoirs</a:t>
            </a:r>
          </a:p>
          <a:p>
            <a:r>
              <a:rPr lang="fr-FR" sz="2000" dirty="0" smtClean="0"/>
              <a:t>comme disent les militaires</a:t>
            </a:r>
          </a:p>
          <a:p>
            <a:r>
              <a:rPr lang="fr-FR" sz="2000" dirty="0" smtClean="0"/>
              <a:t>les nourrices et les chaisières</a:t>
            </a:r>
          </a:p>
          <a:p>
            <a:r>
              <a:rPr lang="fr-FR" sz="2000" dirty="0" smtClean="0"/>
              <a:t>Bonsoir tout le monde</a:t>
            </a:r>
          </a:p>
          <a:p>
            <a:r>
              <a:rPr lang="fr-FR" sz="2000" dirty="0" smtClean="0"/>
              <a:t>comme tout le monde le dit</a:t>
            </a:r>
          </a:p>
          <a:p>
            <a:r>
              <a:rPr lang="fr-FR" sz="2000" dirty="0" smtClean="0"/>
              <a:t>Vos gueules là-dedans</a:t>
            </a:r>
          </a:p>
          <a:p>
            <a:r>
              <a:rPr lang="fr-FR" sz="2000" dirty="0" smtClean="0"/>
              <a:t>disent enfin les poètes</a:t>
            </a:r>
          </a:p>
          <a:p>
            <a:r>
              <a:rPr lang="fr-FR" sz="2000" dirty="0" smtClean="0"/>
              <a:t>Et comme ils ont raison</a:t>
            </a:r>
          </a:p>
          <a:p>
            <a:pPr algn="r"/>
            <a:r>
              <a:rPr lang="fr-FR" sz="2000" dirty="0" smtClean="0"/>
              <a:t>Philippe Soupault</a:t>
            </a:r>
            <a:endParaRPr lang="fr-FR" sz="2000" dirty="0"/>
          </a:p>
        </p:txBody>
      </p:sp>
      <p:sp>
        <p:nvSpPr>
          <p:cNvPr id="4" name="Rectangle 3"/>
          <p:cNvSpPr/>
          <p:nvPr/>
        </p:nvSpPr>
        <p:spPr>
          <a:xfrm>
            <a:off x="3419872" y="404664"/>
            <a:ext cx="1753237" cy="369332"/>
          </a:xfrm>
          <a:prstGeom prst="rect">
            <a:avLst/>
          </a:prstGeom>
        </p:spPr>
        <p:txBody>
          <a:bodyPr wrap="none">
            <a:spAutoFit/>
          </a:bodyPr>
          <a:lstStyle/>
          <a:p>
            <a:r>
              <a:rPr lang="fr-FR" b="1" dirty="0" smtClean="0"/>
              <a:t>AU CRÉPUSCULE</a:t>
            </a:r>
          </a:p>
        </p:txBody>
      </p:sp>
      <p:sp>
        <p:nvSpPr>
          <p:cNvPr id="5" name="Flèche vers le haut 4">
            <a:hlinkClick r:id="rId2" action="ppaction://hlinksldjump"/>
          </p:cNvPr>
          <p:cNvSpPr/>
          <p:nvPr/>
        </p:nvSpPr>
        <p:spPr>
          <a:xfrm>
            <a:off x="8316416" y="261292"/>
            <a:ext cx="432048" cy="432048"/>
          </a:xfrm>
          <a:prstGeom prst="upArrow">
            <a:avLst/>
          </a:prstGeom>
          <a:solidFill>
            <a:srgbClr val="FFE5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384148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Utilisateur\Documents\Animations\2018\Mon poirier\Images\Typo Ouest-Est.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925" y="431800"/>
            <a:ext cx="86106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C:\Users\Utilisateur\Documents\Animations\2018\Mon poirier\Images\Typo Clous.jpg">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25" y="1989138"/>
            <a:ext cx="86868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C:\Users\Utilisateur\Documents\Animations\2018\Mon poirier\Images\Typo Cirque.jpg">
            <a:hlinkClick r:id="rId3"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413" y="4797425"/>
            <a:ext cx="852011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Utilisateur\Documents\Animations\2018\Mon poirier\Images\Typo Horizon.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275" y="79375"/>
            <a:ext cx="7283450" cy="669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 y="115888"/>
            <a:ext cx="4186238" cy="321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6938" y="115888"/>
            <a:ext cx="4186237" cy="311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4">
            <a:hlinkClick r:id="rId3"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25" y="3519488"/>
            <a:ext cx="4186238" cy="31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6">
            <a:hlinkClick r:id="rId3"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6463" y="3500438"/>
            <a:ext cx="4186237" cy="308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Utilisateur\Documents\Animations\2018\Mon poirier\Images\Typo Exit.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t="22334" b="29262"/>
          <a:stretch>
            <a:fillRect/>
          </a:stretch>
        </p:blipFill>
        <p:spPr bwMode="auto">
          <a:xfrm>
            <a:off x="468313" y="434975"/>
            <a:ext cx="37211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C:\Users\Utilisateur\Documents\Animations\2018\Mon poirier\Images\Typo Tetris.jpg">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t="12402"/>
          <a:stretch>
            <a:fillRect/>
          </a:stretch>
        </p:blipFill>
        <p:spPr bwMode="auto">
          <a:xfrm>
            <a:off x="5076825" y="434975"/>
            <a:ext cx="3721100"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descr="C:\Users\Utilisateur\Documents\Animations\2018\Mon poirier\Images\Typo Yoga.jpg">
            <a:hlinkClick r:id="rId3"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t="32874" b="33563"/>
          <a:stretch>
            <a:fillRect/>
          </a:stretch>
        </p:blipFill>
        <p:spPr bwMode="auto">
          <a:xfrm>
            <a:off x="468313" y="2636838"/>
            <a:ext cx="3721100"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descr="C:\Users\Utilisateur\Documents\Animations\2018\Mon poirier\Images\Typo Blizzard.jpg">
            <a:hlinkClick r:id="rId3"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t="17596" b="33629"/>
          <a:stretch>
            <a:fillRect/>
          </a:stretch>
        </p:blipFill>
        <p:spPr bwMode="auto">
          <a:xfrm>
            <a:off x="468313" y="4292600"/>
            <a:ext cx="3721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7" descr="C:\Users\Utilisateur\Documents\Animations\2018\Mon poirier\Images\Typo Van Gogh.jpg">
            <a:hlinkClick r:id="rId3"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t="28426" b="25829"/>
          <a:stretch>
            <a:fillRect/>
          </a:stretch>
        </p:blipFill>
        <p:spPr bwMode="auto">
          <a:xfrm>
            <a:off x="5072063" y="4292600"/>
            <a:ext cx="3721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7038" y="3503613"/>
            <a:ext cx="2116137" cy="302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8">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r="1895"/>
          <a:stretch>
            <a:fillRect/>
          </a:stretch>
        </p:blipFill>
        <p:spPr bwMode="auto">
          <a:xfrm>
            <a:off x="196850" y="4972050"/>
            <a:ext cx="5276850"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9">
            <a:hlinkClick r:id="rId3"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l="4407" t="3850" r="4514" b="23303"/>
          <a:stretch>
            <a:fillRect/>
          </a:stretch>
        </p:blipFill>
        <p:spPr bwMode="auto">
          <a:xfrm>
            <a:off x="196850" y="3005138"/>
            <a:ext cx="4033838" cy="200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4">
            <a:hlinkClick r:id="rId3"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838" y="263525"/>
            <a:ext cx="2095500" cy="298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2" name="ZoneTexte 1"/>
          <p:cNvSpPr txBox="1">
            <a:spLocks noChangeArrowheads="1"/>
          </p:cNvSpPr>
          <p:nvPr/>
        </p:nvSpPr>
        <p:spPr bwMode="auto">
          <a:xfrm>
            <a:off x="333375" y="458788"/>
            <a:ext cx="28305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a:t>« Les mots ont des visages »</a:t>
            </a:r>
          </a:p>
          <a:p>
            <a:pPr algn="ctr" eaLnBrk="1" hangingPunct="1"/>
            <a:r>
              <a:rPr lang="fr-FR"/>
              <a:t>Joël Guenoun</a:t>
            </a:r>
          </a:p>
          <a:p>
            <a:pPr algn="ctr" eaLnBrk="1" hangingPunct="1"/>
            <a:r>
              <a:rPr lang="fr-FR"/>
              <a:t>Autrement-Jeunesse</a:t>
            </a:r>
          </a:p>
        </p:txBody>
      </p:sp>
      <p:pic>
        <p:nvPicPr>
          <p:cNvPr id="45063" name="Picture 12">
            <a:hlinkClick r:id="rId3"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8850" y="260350"/>
            <a:ext cx="2854325" cy="298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5363" y="2105025"/>
            <a:ext cx="2714625"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3">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l="19577" t="19453" r="8678" b="22224"/>
          <a:stretch>
            <a:fillRect/>
          </a:stretch>
        </p:blipFill>
        <p:spPr bwMode="auto">
          <a:xfrm>
            <a:off x="249238" y="1214438"/>
            <a:ext cx="3919537" cy="306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4" name="Picture 4">
            <a:hlinkClick r:id="rId3"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5363" y="158750"/>
            <a:ext cx="2687637"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5">
            <a:hlinkClick r:id="rId3"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l="8987" t="12106" r="13139" b="20528"/>
          <a:stretch>
            <a:fillRect/>
          </a:stretch>
        </p:blipFill>
        <p:spPr bwMode="auto">
          <a:xfrm>
            <a:off x="249238" y="4564063"/>
            <a:ext cx="3527425"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6" name="ZoneTexte 5"/>
          <p:cNvSpPr txBox="1">
            <a:spLocks noChangeArrowheads="1"/>
          </p:cNvSpPr>
          <p:nvPr/>
        </p:nvSpPr>
        <p:spPr bwMode="auto">
          <a:xfrm>
            <a:off x="298450" y="230188"/>
            <a:ext cx="28305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a:t>« Les mots ont des visages »</a:t>
            </a:r>
          </a:p>
          <a:p>
            <a:pPr algn="ctr" eaLnBrk="1" hangingPunct="1"/>
            <a:r>
              <a:rPr lang="fr-FR"/>
              <a:t>Joël Guenoun</a:t>
            </a:r>
          </a:p>
          <a:p>
            <a:pPr algn="ctr" eaLnBrk="1" hangingPunct="1"/>
            <a:r>
              <a:rPr lang="fr-FR"/>
              <a:t>Autrement-Jeunesse</a:t>
            </a:r>
          </a:p>
        </p:txBody>
      </p:sp>
      <p:pic>
        <p:nvPicPr>
          <p:cNvPr id="46087" name="Picture 6">
            <a:hlinkClick r:id="rId3"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1638" y="4276725"/>
            <a:ext cx="1685925" cy="241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3" y="1196975"/>
            <a:ext cx="8902700" cy="440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ZoneTexte 1"/>
          <p:cNvSpPr txBox="1">
            <a:spLocks noChangeArrowheads="1"/>
          </p:cNvSpPr>
          <p:nvPr/>
        </p:nvSpPr>
        <p:spPr bwMode="auto">
          <a:xfrm>
            <a:off x="1692275" y="5661025"/>
            <a:ext cx="8350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2400"/>
              <a:t>Li</a:t>
            </a:r>
          </a:p>
          <a:p>
            <a:pPr algn="ctr" eaLnBrk="1" hangingPunct="1"/>
            <a:r>
              <a:rPr lang="fr-FR" sz="2400"/>
              <a:t>poire</a:t>
            </a:r>
          </a:p>
        </p:txBody>
      </p:sp>
      <p:sp>
        <p:nvSpPr>
          <p:cNvPr id="47108" name="ZoneTexte 2"/>
          <p:cNvSpPr txBox="1">
            <a:spLocks noChangeArrowheads="1"/>
          </p:cNvSpPr>
          <p:nvPr/>
        </p:nvSpPr>
        <p:spPr bwMode="auto">
          <a:xfrm>
            <a:off x="6300788" y="5678488"/>
            <a:ext cx="8937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2400"/>
              <a:t>Shù</a:t>
            </a:r>
          </a:p>
          <a:p>
            <a:pPr algn="ctr" eaLnBrk="1" hangingPunct="1"/>
            <a:r>
              <a:rPr lang="fr-FR" sz="2400"/>
              <a:t>arbre</a:t>
            </a:r>
          </a:p>
        </p:txBody>
      </p:sp>
      <p:sp>
        <p:nvSpPr>
          <p:cNvPr id="47109" name="ZoneTexte 3"/>
          <p:cNvSpPr txBox="1">
            <a:spLocks noChangeArrowheads="1"/>
          </p:cNvSpPr>
          <p:nvPr/>
        </p:nvSpPr>
        <p:spPr bwMode="auto">
          <a:xfrm>
            <a:off x="3862388" y="381000"/>
            <a:ext cx="1419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3600"/>
              <a:t>Poirier</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1390650"/>
            <a:ext cx="8639175"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63" y="1609725"/>
            <a:ext cx="8372475"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107" y="1286471"/>
            <a:ext cx="2738693" cy="5339923"/>
          </a:xfrm>
          <a:prstGeom prst="rect">
            <a:avLst/>
          </a:prstGeom>
        </p:spPr>
        <p:txBody>
          <a:bodyPr wrap="square">
            <a:spAutoFit/>
          </a:bodyPr>
          <a:lstStyle/>
          <a:p>
            <a:r>
              <a:rPr lang="fr-FR" sz="1100" dirty="0" smtClean="0"/>
              <a:t>Couronné d'étincelles</a:t>
            </a:r>
          </a:p>
          <a:p>
            <a:r>
              <a:rPr lang="fr-FR" sz="1100" dirty="0" smtClean="0"/>
              <a:t>Un marchand de pierres à briquet</a:t>
            </a:r>
          </a:p>
          <a:p>
            <a:r>
              <a:rPr lang="fr-FR" sz="1100" dirty="0" smtClean="0"/>
              <a:t>Élève la voix le soir</a:t>
            </a:r>
          </a:p>
          <a:p>
            <a:r>
              <a:rPr lang="fr-FR" sz="1100" dirty="0" smtClean="0"/>
              <a:t>Dans les couloirs de la station Javel</a:t>
            </a:r>
          </a:p>
          <a:p>
            <a:r>
              <a:rPr lang="fr-FR" sz="1100" dirty="0" smtClean="0"/>
              <a:t>Et ses grands écarts de langage</a:t>
            </a:r>
          </a:p>
          <a:p>
            <a:r>
              <a:rPr lang="fr-FR" sz="1100" dirty="0" smtClean="0"/>
              <a:t>Déplaisent à la plupart des gens</a:t>
            </a:r>
          </a:p>
          <a:p>
            <a:r>
              <a:rPr lang="fr-FR" sz="1100" dirty="0" smtClean="0"/>
              <a:t>Mais la brûlure de son regard</a:t>
            </a:r>
          </a:p>
          <a:p>
            <a:r>
              <a:rPr lang="fr-FR" sz="1100" dirty="0" smtClean="0"/>
              <a:t>Les rappelle à de bons sentiments</a:t>
            </a:r>
          </a:p>
          <a:p>
            <a:r>
              <a:rPr lang="fr-FR" sz="1100" dirty="0" smtClean="0"/>
              <a:t>Soyez polis</a:t>
            </a:r>
          </a:p>
          <a:p>
            <a:r>
              <a:rPr lang="fr-FR" sz="1100" dirty="0" smtClean="0"/>
              <a:t>Crie l'homme</a:t>
            </a:r>
          </a:p>
          <a:p>
            <a:r>
              <a:rPr lang="fr-FR" sz="1100" dirty="0" smtClean="0"/>
              <a:t>Soyez polis avec les aliments</a:t>
            </a:r>
          </a:p>
          <a:p>
            <a:r>
              <a:rPr lang="fr-FR" sz="1100" dirty="0" smtClean="0"/>
              <a:t>Soyez polis</a:t>
            </a:r>
          </a:p>
          <a:p>
            <a:r>
              <a:rPr lang="fr-FR" sz="1100" dirty="0" smtClean="0"/>
              <a:t>Avec les éléments avec les éléphants</a:t>
            </a:r>
          </a:p>
          <a:p>
            <a:r>
              <a:rPr lang="fr-FR" sz="1100" dirty="0" smtClean="0"/>
              <a:t>Soyez polis avec les femmes</a:t>
            </a:r>
          </a:p>
          <a:p>
            <a:r>
              <a:rPr lang="fr-FR" sz="1100" dirty="0" smtClean="0"/>
              <a:t>Et avec les enfants</a:t>
            </a:r>
          </a:p>
          <a:p>
            <a:r>
              <a:rPr lang="fr-FR" sz="1100" dirty="0" smtClean="0"/>
              <a:t>Soyez polis</a:t>
            </a:r>
          </a:p>
          <a:p>
            <a:r>
              <a:rPr lang="fr-FR" sz="1100" dirty="0" smtClean="0"/>
              <a:t>Avec les gars du bâtiment</a:t>
            </a:r>
          </a:p>
          <a:p>
            <a:r>
              <a:rPr lang="fr-FR" sz="1100" dirty="0" smtClean="0"/>
              <a:t>Soyez polis</a:t>
            </a:r>
          </a:p>
          <a:p>
            <a:r>
              <a:rPr lang="fr-FR" sz="1100" dirty="0" smtClean="0"/>
              <a:t>Avec le monde vivant.</a:t>
            </a:r>
            <a:endParaRPr lang="fr-FR" sz="1100" dirty="0"/>
          </a:p>
          <a:p>
            <a:r>
              <a:rPr lang="fr-FR" sz="1100" dirty="0" smtClean="0"/>
              <a:t>Il faut aussi être poli avec la terre et avec le</a:t>
            </a:r>
          </a:p>
          <a:p>
            <a:r>
              <a:rPr lang="fr-FR" sz="1100" dirty="0" smtClean="0"/>
              <a:t>soleil</a:t>
            </a:r>
          </a:p>
          <a:p>
            <a:r>
              <a:rPr lang="fr-FR" sz="1100" dirty="0" smtClean="0"/>
              <a:t>il faut les remercier le matin en se réveillant</a:t>
            </a:r>
          </a:p>
          <a:p>
            <a:r>
              <a:rPr lang="fr-FR" sz="1100" dirty="0" smtClean="0"/>
              <a:t>il faut les remercier</a:t>
            </a:r>
          </a:p>
          <a:p>
            <a:r>
              <a:rPr lang="fr-FR" sz="1100" dirty="0" smtClean="0"/>
              <a:t>Pour la chaleur</a:t>
            </a:r>
          </a:p>
          <a:p>
            <a:r>
              <a:rPr lang="fr-FR" sz="1100" dirty="0" smtClean="0"/>
              <a:t>Pour les arbres</a:t>
            </a:r>
          </a:p>
          <a:p>
            <a:r>
              <a:rPr lang="fr-FR" sz="1100" dirty="0" smtClean="0"/>
              <a:t>Pour les fruits</a:t>
            </a:r>
          </a:p>
          <a:p>
            <a:r>
              <a:rPr lang="fr-FR" sz="1100" dirty="0" smtClean="0"/>
              <a:t>Pour tout ce qui est bon à manger</a:t>
            </a:r>
          </a:p>
          <a:p>
            <a:r>
              <a:rPr lang="fr-FR" sz="1100" dirty="0" smtClean="0"/>
              <a:t>Pour tout ce qui est beau à regarder</a:t>
            </a:r>
          </a:p>
          <a:p>
            <a:r>
              <a:rPr lang="fr-FR" sz="1100" dirty="0" smtClean="0"/>
              <a:t>A toucher</a:t>
            </a:r>
          </a:p>
          <a:p>
            <a:endParaRPr lang="fr-FR" sz="1100" dirty="0" smtClean="0"/>
          </a:p>
          <a:p>
            <a:endParaRPr lang="fr-FR" sz="1100" dirty="0" smtClean="0"/>
          </a:p>
        </p:txBody>
      </p:sp>
      <p:sp>
        <p:nvSpPr>
          <p:cNvPr id="3" name="Rectangle 2"/>
          <p:cNvSpPr/>
          <p:nvPr/>
        </p:nvSpPr>
        <p:spPr>
          <a:xfrm>
            <a:off x="2771800" y="580320"/>
            <a:ext cx="3275856" cy="6017032"/>
          </a:xfrm>
          <a:prstGeom prst="rect">
            <a:avLst/>
          </a:prstGeom>
        </p:spPr>
        <p:txBody>
          <a:bodyPr wrap="square">
            <a:spAutoFit/>
          </a:bodyPr>
          <a:lstStyle/>
          <a:p>
            <a:r>
              <a:rPr lang="fr-FR" sz="1100" dirty="0" smtClean="0"/>
              <a:t>Il faut les remercier</a:t>
            </a:r>
          </a:p>
          <a:p>
            <a:r>
              <a:rPr lang="fr-FR" sz="1100" dirty="0" smtClean="0"/>
              <a:t>Il ne faut pas les embêter...les critiquer</a:t>
            </a:r>
          </a:p>
          <a:p>
            <a:r>
              <a:rPr lang="fr-FR" sz="1100" dirty="0" smtClean="0"/>
              <a:t>Ils savent ce qu'ils ont à faire</a:t>
            </a:r>
          </a:p>
          <a:p>
            <a:r>
              <a:rPr lang="fr-FR" sz="1100" dirty="0" smtClean="0"/>
              <a:t>Le soleil et la terre</a:t>
            </a:r>
          </a:p>
          <a:p>
            <a:r>
              <a:rPr lang="fr-FR" sz="1100" dirty="0" smtClean="0"/>
              <a:t>Alors il faut les laisser faire</a:t>
            </a:r>
          </a:p>
          <a:p>
            <a:r>
              <a:rPr lang="fr-FR" sz="1100" dirty="0" smtClean="0"/>
              <a:t>Ou bien ils sont capables de se fâcher</a:t>
            </a:r>
          </a:p>
          <a:p>
            <a:r>
              <a:rPr lang="fr-FR" sz="1100" dirty="0" smtClean="0"/>
              <a:t>Et puis après. On est changé</a:t>
            </a:r>
          </a:p>
          <a:p>
            <a:r>
              <a:rPr lang="fr-FR" sz="1100" dirty="0" smtClean="0"/>
              <a:t>En courge en melon d'eau.</a:t>
            </a:r>
          </a:p>
          <a:p>
            <a:r>
              <a:rPr lang="fr-FR" sz="1100" dirty="0" smtClean="0"/>
              <a:t>Ou en pierre à briquet et on est bien avancé...Le soleil est amoureux de la terre</a:t>
            </a:r>
          </a:p>
          <a:p>
            <a:r>
              <a:rPr lang="fr-FR" sz="1100" dirty="0" smtClean="0"/>
              <a:t>La terre est amoureuse du soleil.</a:t>
            </a:r>
          </a:p>
          <a:p>
            <a:r>
              <a:rPr lang="fr-FR" sz="1100" dirty="0" smtClean="0"/>
              <a:t>Ça les regarde</a:t>
            </a:r>
          </a:p>
          <a:p>
            <a:r>
              <a:rPr lang="fr-FR" sz="1100" dirty="0" smtClean="0"/>
              <a:t>C'est leurs affaires</a:t>
            </a:r>
          </a:p>
          <a:p>
            <a:r>
              <a:rPr lang="fr-FR" sz="1100" dirty="0" smtClean="0"/>
              <a:t>Et quand il y a des éclipses</a:t>
            </a:r>
          </a:p>
          <a:p>
            <a:r>
              <a:rPr lang="fr-FR" sz="1100" dirty="0" smtClean="0"/>
              <a:t>Il n'est pas prudent ni discret de les regarder</a:t>
            </a:r>
          </a:p>
          <a:p>
            <a:r>
              <a:rPr lang="fr-FR" sz="1100" dirty="0" smtClean="0"/>
              <a:t>au travers de sales petits morceaux de verre fumé</a:t>
            </a:r>
          </a:p>
          <a:p>
            <a:r>
              <a:rPr lang="fr-FR" sz="1100" dirty="0" smtClean="0"/>
              <a:t>Ils se disputent</a:t>
            </a:r>
          </a:p>
          <a:p>
            <a:r>
              <a:rPr lang="fr-FR" sz="1100" dirty="0" smtClean="0"/>
              <a:t>C'est des histoires personnelles</a:t>
            </a:r>
          </a:p>
          <a:p>
            <a:r>
              <a:rPr lang="fr-FR" sz="1100" dirty="0" smtClean="0"/>
              <a:t>Mieux vaut ne pas s'en mêler</a:t>
            </a:r>
          </a:p>
          <a:p>
            <a:r>
              <a:rPr lang="fr-FR" sz="1100" dirty="0" smtClean="0"/>
              <a:t>Par ce que si on s'en mêle on risque d'être</a:t>
            </a:r>
          </a:p>
          <a:p>
            <a:r>
              <a:rPr lang="fr-FR" sz="1100" dirty="0" smtClean="0"/>
              <a:t>Changé en pomme de terre gelée.</a:t>
            </a:r>
          </a:p>
          <a:p>
            <a:r>
              <a:rPr lang="fr-FR" sz="1100" dirty="0" smtClean="0"/>
              <a:t>Ou en fer à friser.</a:t>
            </a:r>
          </a:p>
          <a:p>
            <a:r>
              <a:rPr lang="fr-FR" sz="1100" dirty="0" smtClean="0"/>
              <a:t>Le soleil aime la terre.</a:t>
            </a:r>
          </a:p>
          <a:p>
            <a:r>
              <a:rPr lang="fr-FR" sz="1100" dirty="0" smtClean="0"/>
              <a:t>La terre aime le soleil</a:t>
            </a:r>
          </a:p>
          <a:p>
            <a:r>
              <a:rPr lang="fr-FR" sz="1100" dirty="0" smtClean="0"/>
              <a:t>C'est comme ça.</a:t>
            </a:r>
          </a:p>
          <a:p>
            <a:r>
              <a:rPr lang="fr-FR" sz="1100" dirty="0" smtClean="0"/>
              <a:t>Le reste ne nous regarde pas.</a:t>
            </a:r>
          </a:p>
          <a:p>
            <a:r>
              <a:rPr lang="fr-FR" sz="1100" dirty="0" smtClean="0"/>
              <a:t>La terre aime le soleil.</a:t>
            </a:r>
          </a:p>
          <a:p>
            <a:r>
              <a:rPr lang="fr-FR" sz="1100" dirty="0" smtClean="0"/>
              <a:t>Et elle tourne</a:t>
            </a:r>
          </a:p>
          <a:p>
            <a:r>
              <a:rPr lang="fr-FR" sz="1100" dirty="0" smtClean="0"/>
              <a:t>Pour se faire admirer</a:t>
            </a:r>
          </a:p>
          <a:p>
            <a:r>
              <a:rPr lang="fr-FR" sz="1100" dirty="0" smtClean="0"/>
              <a:t>Et le soleil la trouve belle</a:t>
            </a:r>
          </a:p>
          <a:p>
            <a:r>
              <a:rPr lang="fr-FR" sz="1100" dirty="0" smtClean="0"/>
              <a:t>et il brille sur elle,</a:t>
            </a:r>
          </a:p>
          <a:p>
            <a:r>
              <a:rPr lang="fr-FR" sz="1100" dirty="0" smtClean="0"/>
              <a:t>Et quand il est fatigué</a:t>
            </a:r>
          </a:p>
          <a:p>
            <a:r>
              <a:rPr lang="fr-FR" sz="1100" dirty="0" smtClean="0"/>
              <a:t>Il va se coucher</a:t>
            </a:r>
          </a:p>
          <a:p>
            <a:r>
              <a:rPr lang="fr-FR" sz="1100" dirty="0" smtClean="0"/>
              <a:t>Et la lune se lève</a:t>
            </a:r>
          </a:p>
          <a:p>
            <a:endParaRPr lang="fr-FR" sz="1100" dirty="0" smtClean="0"/>
          </a:p>
        </p:txBody>
      </p:sp>
      <p:sp>
        <p:nvSpPr>
          <p:cNvPr id="4" name="Rectangle 3"/>
          <p:cNvSpPr/>
          <p:nvPr/>
        </p:nvSpPr>
        <p:spPr>
          <a:xfrm>
            <a:off x="486707" y="692696"/>
            <a:ext cx="1583832" cy="461665"/>
          </a:xfrm>
          <a:prstGeom prst="rect">
            <a:avLst/>
          </a:prstGeom>
        </p:spPr>
        <p:txBody>
          <a:bodyPr wrap="none">
            <a:spAutoFit/>
          </a:bodyPr>
          <a:lstStyle/>
          <a:p>
            <a:r>
              <a:rPr lang="fr-FR" sz="2400" b="1" dirty="0" smtClean="0"/>
              <a:t>Soyez polis</a:t>
            </a:r>
            <a:endParaRPr lang="fr-FR" sz="2400" b="1" dirty="0"/>
          </a:p>
        </p:txBody>
      </p:sp>
      <p:sp>
        <p:nvSpPr>
          <p:cNvPr id="6" name="Rectangle 5"/>
          <p:cNvSpPr/>
          <p:nvPr/>
        </p:nvSpPr>
        <p:spPr>
          <a:xfrm>
            <a:off x="6012160" y="1887790"/>
            <a:ext cx="2970584" cy="4493538"/>
          </a:xfrm>
          <a:prstGeom prst="rect">
            <a:avLst/>
          </a:prstGeom>
        </p:spPr>
        <p:txBody>
          <a:bodyPr wrap="square">
            <a:spAutoFit/>
          </a:bodyPr>
          <a:lstStyle/>
          <a:p>
            <a:r>
              <a:rPr lang="fr-FR" sz="1100" dirty="0" smtClean="0"/>
              <a:t>La lune c'est l'ancienne amoureuse du soleil</a:t>
            </a:r>
          </a:p>
          <a:p>
            <a:r>
              <a:rPr lang="fr-FR" sz="1100" dirty="0" smtClean="0"/>
              <a:t>Mais elle a été jalouse</a:t>
            </a:r>
          </a:p>
          <a:p>
            <a:r>
              <a:rPr lang="fr-FR" sz="1100" dirty="0" smtClean="0"/>
              <a:t>Et elle a été punie</a:t>
            </a:r>
          </a:p>
          <a:p>
            <a:r>
              <a:rPr lang="fr-FR" sz="1100" dirty="0" smtClean="0"/>
              <a:t>Elle est devenue toute froide</a:t>
            </a:r>
          </a:p>
          <a:p>
            <a:r>
              <a:rPr lang="fr-FR" sz="1100" dirty="0" smtClean="0"/>
              <a:t>Et elle sort seulement la nuit</a:t>
            </a:r>
          </a:p>
          <a:p>
            <a:r>
              <a:rPr lang="fr-FR" sz="1100" dirty="0" smtClean="0"/>
              <a:t>Il faut aussi être très poli avec la lune</a:t>
            </a:r>
          </a:p>
          <a:p>
            <a:r>
              <a:rPr lang="fr-FR" sz="1100" dirty="0" smtClean="0"/>
              <a:t>Ou sans ça elle peut vous rendre un peu fou</a:t>
            </a:r>
          </a:p>
          <a:p>
            <a:r>
              <a:rPr lang="fr-FR" sz="1100" dirty="0" smtClean="0"/>
              <a:t>Et elle peut aussi</a:t>
            </a:r>
          </a:p>
          <a:p>
            <a:r>
              <a:rPr lang="fr-FR" sz="1100" dirty="0" smtClean="0"/>
              <a:t>Si elle veut</a:t>
            </a:r>
          </a:p>
          <a:p>
            <a:r>
              <a:rPr lang="fr-FR" sz="1100" dirty="0" smtClean="0"/>
              <a:t>Vous changer en bonhomme de neige</a:t>
            </a:r>
          </a:p>
          <a:p>
            <a:r>
              <a:rPr lang="fr-FR" sz="1100" dirty="0" smtClean="0"/>
              <a:t>En réverbère</a:t>
            </a:r>
          </a:p>
          <a:p>
            <a:r>
              <a:rPr lang="fr-FR" sz="1100" dirty="0" smtClean="0"/>
              <a:t>Ou en bougie</a:t>
            </a:r>
          </a:p>
          <a:p>
            <a:endParaRPr lang="fr-FR" sz="1100" dirty="0" smtClean="0"/>
          </a:p>
          <a:p>
            <a:r>
              <a:rPr lang="fr-FR" sz="1100" dirty="0" smtClean="0"/>
              <a:t>En somme pour résumer</a:t>
            </a:r>
          </a:p>
          <a:p>
            <a:r>
              <a:rPr lang="fr-FR" sz="1100" dirty="0" smtClean="0"/>
              <a:t>Deux points ouvrez les guillemets :</a:t>
            </a:r>
          </a:p>
          <a:p>
            <a:endParaRPr lang="fr-FR" sz="1100" dirty="0" smtClean="0"/>
          </a:p>
          <a:p>
            <a:r>
              <a:rPr lang="fr-FR" sz="1100" dirty="0" smtClean="0"/>
              <a:t>« Il faut que tout le monde soit poli avec le monde ou alors il y a des guerres... des épidémies des tremblements de terre des paquets de mer des coups de fusil...</a:t>
            </a:r>
          </a:p>
          <a:p>
            <a:endParaRPr lang="fr-FR" sz="1100" dirty="0" smtClean="0"/>
          </a:p>
          <a:p>
            <a:r>
              <a:rPr lang="fr-FR" sz="1100" dirty="0" smtClean="0"/>
              <a:t>Et de grosses méchantes fourmis rouges qui viennent vous dévorer les pieds pendant qu'on dort la nuit.»</a:t>
            </a:r>
          </a:p>
          <a:p>
            <a:pPr algn="r"/>
            <a:r>
              <a:rPr lang="fr-FR" sz="1100" dirty="0" smtClean="0"/>
              <a:t>Jacques PRÉVERT</a:t>
            </a:r>
          </a:p>
          <a:p>
            <a:endParaRPr lang="fr-FR" sz="1100" dirty="0"/>
          </a:p>
        </p:txBody>
      </p:sp>
      <p:sp>
        <p:nvSpPr>
          <p:cNvPr id="7" name="Flèche vers le haut 6">
            <a:hlinkClick r:id="rId2" action="ppaction://hlinksldjump"/>
          </p:cNvPr>
          <p:cNvSpPr/>
          <p:nvPr/>
        </p:nvSpPr>
        <p:spPr>
          <a:xfrm>
            <a:off x="8316416" y="261292"/>
            <a:ext cx="432048" cy="432048"/>
          </a:xfrm>
          <a:prstGeom prst="upArrow">
            <a:avLst/>
          </a:prstGeom>
          <a:solidFill>
            <a:srgbClr val="FFE5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500251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900" y="190500"/>
            <a:ext cx="54102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3575" y="190500"/>
            <a:ext cx="52768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63" y="428625"/>
            <a:ext cx="8372475"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l="1408" b="3062"/>
          <a:stretch>
            <a:fillRect/>
          </a:stretch>
        </p:blipFill>
        <p:spPr bwMode="auto">
          <a:xfrm>
            <a:off x="19050" y="1414463"/>
            <a:ext cx="9105900"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a:solidFill>
                  <a:schemeClr val="bg1"/>
                </a:solidFill>
              </a:rPr>
              <a:t>L’écriture et la forme</a:t>
            </a:r>
          </a:p>
        </p:txBody>
      </p:sp>
      <p:sp>
        <p:nvSpPr>
          <p:cNvPr id="2" name="ZoneTexte 1"/>
          <p:cNvSpPr txBox="1"/>
          <p:nvPr/>
        </p:nvSpPr>
        <p:spPr>
          <a:xfrm>
            <a:off x="179388" y="1196975"/>
            <a:ext cx="8713787" cy="2678113"/>
          </a:xfrm>
          <a:prstGeom prst="rect">
            <a:avLst/>
          </a:prstGeom>
          <a:noFill/>
        </p:spPr>
        <p:txBody>
          <a:bodyPr>
            <a:spAutoFit/>
          </a:bodyPr>
          <a:lstStyle/>
          <a:p>
            <a:pPr fontAlgn="auto">
              <a:spcBef>
                <a:spcPts val="0"/>
              </a:spcBef>
              <a:spcAft>
                <a:spcPts val="0"/>
              </a:spcAft>
              <a:defRPr/>
            </a:pPr>
            <a:r>
              <a:rPr lang="fr-FR" sz="2400" b="1" dirty="0">
                <a:latin typeface="+mn-lt"/>
                <a:cs typeface="+mn-cs"/>
              </a:rPr>
              <a:t>Comme Auguste Herbin, réaliser un tableau à partir d’un mot.</a:t>
            </a:r>
          </a:p>
          <a:p>
            <a:pPr marL="285750" indent="-285750" fontAlgn="auto">
              <a:spcBef>
                <a:spcPts val="0"/>
              </a:spcBef>
              <a:spcAft>
                <a:spcPts val="0"/>
              </a:spcAft>
              <a:buFont typeface="Arial" pitchFamily="34" charset="0"/>
              <a:buChar char="•"/>
              <a:defRPr/>
            </a:pPr>
            <a:r>
              <a:rPr lang="fr-FR" sz="1600" dirty="0">
                <a:latin typeface="+mn-lt"/>
                <a:cs typeface="+mn-cs"/>
              </a:rPr>
              <a:t>Extraire le mot le plus marquant d’un poème.</a:t>
            </a:r>
          </a:p>
          <a:p>
            <a:pPr marL="285750" indent="-285750" fontAlgn="auto">
              <a:spcBef>
                <a:spcPts val="0"/>
              </a:spcBef>
              <a:spcAft>
                <a:spcPts val="0"/>
              </a:spcAft>
              <a:buFont typeface="Arial" pitchFamily="34" charset="0"/>
              <a:buChar char="•"/>
              <a:defRPr/>
            </a:pPr>
            <a:r>
              <a:rPr lang="fr-FR" sz="1600" dirty="0">
                <a:latin typeface="+mn-lt"/>
                <a:cs typeface="+mn-cs"/>
              </a:rPr>
              <a:t>Consulter l’alphabet plastique d’Auguste Herbin, ci-dessous, pour savoir de quelles formes on disposera. (Une ou plusieurs formes d’une certaine couleur correspond à chaque lettre.)</a:t>
            </a:r>
          </a:p>
          <a:p>
            <a:pPr marL="285750" indent="-285750" fontAlgn="auto">
              <a:spcBef>
                <a:spcPts val="0"/>
              </a:spcBef>
              <a:spcAft>
                <a:spcPts val="0"/>
              </a:spcAft>
              <a:buFont typeface="Arial" pitchFamily="34" charset="0"/>
              <a:buChar char="•"/>
              <a:defRPr/>
            </a:pPr>
            <a:r>
              <a:rPr lang="fr-FR" sz="1600" dirty="0">
                <a:latin typeface="+mn-lt"/>
                <a:cs typeface="+mn-cs"/>
              </a:rPr>
              <a:t>Sur une feuille de brouillon, effectuer plusieurs recherches de compositions incluant toutes les formes.</a:t>
            </a:r>
          </a:p>
          <a:p>
            <a:pPr marL="285750" indent="-285750" fontAlgn="auto">
              <a:spcBef>
                <a:spcPts val="0"/>
              </a:spcBef>
              <a:spcAft>
                <a:spcPts val="0"/>
              </a:spcAft>
              <a:buFont typeface="Arial" pitchFamily="34" charset="0"/>
              <a:buChar char="•"/>
              <a:defRPr/>
            </a:pPr>
            <a:r>
              <a:rPr lang="fr-FR" sz="1600" dirty="0">
                <a:latin typeface="+mn-lt"/>
                <a:cs typeface="+mn-cs"/>
              </a:rPr>
              <a:t>Passer ensuite à la réalisation finale.</a:t>
            </a:r>
          </a:p>
          <a:p>
            <a:pPr fontAlgn="auto">
              <a:spcBef>
                <a:spcPts val="0"/>
              </a:spcBef>
              <a:spcAft>
                <a:spcPts val="0"/>
              </a:spcAft>
              <a:defRPr/>
            </a:pPr>
            <a:r>
              <a:rPr lang="fr-FR" sz="1600" u="sng" dirty="0">
                <a:latin typeface="+mn-lt"/>
                <a:cs typeface="+mn-cs"/>
              </a:rPr>
              <a:t>Variante</a:t>
            </a:r>
          </a:p>
          <a:p>
            <a:pPr marL="285750" indent="-285750" fontAlgn="auto">
              <a:spcBef>
                <a:spcPts val="0"/>
              </a:spcBef>
              <a:spcAft>
                <a:spcPts val="0"/>
              </a:spcAft>
              <a:buFont typeface="Arial" pitchFamily="34" charset="0"/>
              <a:buChar char="•"/>
              <a:defRPr/>
            </a:pPr>
            <a:r>
              <a:rPr lang="fr-FR" sz="1600" dirty="0">
                <a:latin typeface="+mn-lt"/>
                <a:cs typeface="+mn-cs"/>
              </a:rPr>
              <a:t>En prenant l’exemple d’Auguste Herbin, on peut composer son propre alphabet, avec d’autres formes et d’autres couleurs, et l’utiliser.</a:t>
            </a:r>
          </a:p>
        </p:txBody>
      </p:sp>
      <p:sp>
        <p:nvSpPr>
          <p:cNvPr id="55300" name="ZoneTexte 2"/>
          <p:cNvSpPr txBox="1">
            <a:spLocks noChangeArrowheads="1"/>
          </p:cNvSpPr>
          <p:nvPr/>
        </p:nvSpPr>
        <p:spPr bwMode="auto">
          <a:xfrm>
            <a:off x="3649663" y="4746625"/>
            <a:ext cx="1844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a:t>
            </a:r>
          </a:p>
        </p:txBody>
      </p:sp>
      <p:pic>
        <p:nvPicPr>
          <p:cNvPr id="55301" name="Picture 20">
            <a:hlinkClick r:id="rId3" action="ppaction://hlinksldjump" tooltip="L'alphabet plastique d'Auguste HERBI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1975" y="4013200"/>
            <a:ext cx="1476375"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5"/>
          <p:cNvSpPr>
            <a:spLocks noChangeArrowheads="1"/>
          </p:cNvSpPr>
          <p:nvPr/>
        </p:nvSpPr>
        <p:spPr bwMode="auto">
          <a:xfrm>
            <a:off x="5076825" y="3735388"/>
            <a:ext cx="26082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L'alphabet plastique d'Auguste HERBIN</a:t>
            </a:r>
          </a:p>
        </p:txBody>
      </p:sp>
      <p:pic>
        <p:nvPicPr>
          <p:cNvPr id="55303" name="Picture 12">
            <a:hlinkClick r:id="rId5" action="ppaction://hlinksldjump" tooltip="Pluie 1956"/>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8138" y="5211763"/>
            <a:ext cx="81915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4" name="Picture 13">
            <a:hlinkClick r:id="rId7" action="ppaction://hlinksldjump" tooltip="Vie 1 1950"/>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5625" y="5211763"/>
            <a:ext cx="85725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5" name="Picture 14">
            <a:hlinkClick r:id="rId9" action="ppaction://hlinksldjump" tooltip="Vendredi 1 1951"/>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1138" y="5211763"/>
            <a:ext cx="141922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6" name="Picture 15">
            <a:hlinkClick r:id="rId11" action="ppaction://hlinksldjump" tooltip="Pâques 1949"/>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75138" y="5211763"/>
            <a:ext cx="81915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7" name="Picture 16">
            <a:hlinkClick r:id="rId13" action="ppaction://hlinksldjump" tooltip="Matin 2 1952"/>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84550" y="5211763"/>
            <a:ext cx="69532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8" name="Picture 17">
            <a:hlinkClick r:id="rId15" action="ppaction://hlinksldjump" tooltip="Jour 1953"/>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2988" y="5211763"/>
            <a:ext cx="87630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9" name="Picture 18">
            <a:hlinkClick r:id="rId17" action="ppaction://hlinksldjump" tooltip="Amour 1948"/>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89050" y="5211763"/>
            <a:ext cx="82867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0" name="Picture 19">
            <a:hlinkClick r:id="rId19" action="ppaction://hlinksldjump" tooltip="Soleil 1947"/>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4950" y="5211763"/>
            <a:ext cx="85725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ectangle 6"/>
          <p:cNvSpPr>
            <a:spLocks noChangeArrowheads="1"/>
          </p:cNvSpPr>
          <p:nvPr/>
        </p:nvSpPr>
        <p:spPr bwMode="auto">
          <a:xfrm>
            <a:off x="287338" y="6351588"/>
            <a:ext cx="868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Soleil 1947</a:t>
            </a:r>
          </a:p>
        </p:txBody>
      </p:sp>
      <p:sp>
        <p:nvSpPr>
          <p:cNvPr id="45" name="Rectangle 7"/>
          <p:cNvSpPr>
            <a:spLocks noChangeArrowheads="1"/>
          </p:cNvSpPr>
          <p:nvPr/>
        </p:nvSpPr>
        <p:spPr bwMode="auto">
          <a:xfrm>
            <a:off x="1258888" y="6351588"/>
            <a:ext cx="962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Amour 1948</a:t>
            </a:r>
          </a:p>
        </p:txBody>
      </p:sp>
      <p:sp>
        <p:nvSpPr>
          <p:cNvPr id="46" name="Rectangle 8"/>
          <p:cNvSpPr>
            <a:spLocks noChangeArrowheads="1"/>
          </p:cNvSpPr>
          <p:nvPr/>
        </p:nvSpPr>
        <p:spPr bwMode="auto">
          <a:xfrm>
            <a:off x="2339975" y="6351588"/>
            <a:ext cx="798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auto">
              <a:spcBef>
                <a:spcPts val="0"/>
              </a:spcBef>
              <a:spcAft>
                <a:spcPts val="0"/>
              </a:spcAft>
              <a:defRPr/>
            </a:pPr>
            <a:r>
              <a:rPr lang="fr-FR" sz="1200">
                <a:solidFill>
                  <a:schemeClr val="accent5">
                    <a:lumMod val="50000"/>
                  </a:schemeClr>
                </a:solidFill>
                <a:latin typeface="+mn-lt"/>
                <a:cs typeface="+mn-cs"/>
              </a:rPr>
              <a:t>Jour 1953</a:t>
            </a:r>
          </a:p>
        </p:txBody>
      </p:sp>
      <p:sp>
        <p:nvSpPr>
          <p:cNvPr id="47" name="Rectangle 9"/>
          <p:cNvSpPr>
            <a:spLocks noChangeArrowheads="1"/>
          </p:cNvSpPr>
          <p:nvPr/>
        </p:nvSpPr>
        <p:spPr bwMode="auto">
          <a:xfrm>
            <a:off x="3203575" y="6351588"/>
            <a:ext cx="1019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auto">
              <a:spcBef>
                <a:spcPts val="0"/>
              </a:spcBef>
              <a:spcAft>
                <a:spcPts val="0"/>
              </a:spcAft>
              <a:defRPr/>
            </a:pPr>
            <a:r>
              <a:rPr lang="fr-FR" sz="1200">
                <a:solidFill>
                  <a:schemeClr val="accent5">
                    <a:lumMod val="50000"/>
                  </a:schemeClr>
                </a:solidFill>
                <a:latin typeface="+mn-lt"/>
                <a:cs typeface="+mn-cs"/>
              </a:rPr>
              <a:t>Matin 2 1952</a:t>
            </a:r>
          </a:p>
        </p:txBody>
      </p:sp>
      <p:sp>
        <p:nvSpPr>
          <p:cNvPr id="48" name="Rectangle 10"/>
          <p:cNvSpPr>
            <a:spLocks noChangeArrowheads="1"/>
          </p:cNvSpPr>
          <p:nvPr/>
        </p:nvSpPr>
        <p:spPr bwMode="auto">
          <a:xfrm>
            <a:off x="4187825" y="6351588"/>
            <a:ext cx="982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auto">
              <a:spcBef>
                <a:spcPts val="0"/>
              </a:spcBef>
              <a:spcAft>
                <a:spcPts val="0"/>
              </a:spcAft>
              <a:defRPr/>
            </a:pPr>
            <a:r>
              <a:rPr lang="fr-FR" sz="1200">
                <a:solidFill>
                  <a:schemeClr val="accent5">
                    <a:lumMod val="50000"/>
                  </a:schemeClr>
                </a:solidFill>
                <a:latin typeface="+mn-lt"/>
                <a:cs typeface="+mn-cs"/>
              </a:rPr>
              <a:t>Pâques 1949</a:t>
            </a:r>
          </a:p>
        </p:txBody>
      </p:sp>
      <p:sp>
        <p:nvSpPr>
          <p:cNvPr id="49" name="Rectangle 11"/>
          <p:cNvSpPr>
            <a:spLocks noChangeArrowheads="1"/>
          </p:cNvSpPr>
          <p:nvPr/>
        </p:nvSpPr>
        <p:spPr bwMode="auto">
          <a:xfrm>
            <a:off x="5502275" y="6351588"/>
            <a:ext cx="1206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auto">
              <a:spcBef>
                <a:spcPts val="0"/>
              </a:spcBef>
              <a:spcAft>
                <a:spcPts val="0"/>
              </a:spcAft>
              <a:defRPr/>
            </a:pPr>
            <a:r>
              <a:rPr lang="fr-FR" sz="1200">
                <a:solidFill>
                  <a:schemeClr val="accent5">
                    <a:lumMod val="50000"/>
                  </a:schemeClr>
                </a:solidFill>
                <a:latin typeface="+mn-lt"/>
                <a:cs typeface="+mn-cs"/>
              </a:rPr>
              <a:t>Vendredi 1 1951</a:t>
            </a:r>
          </a:p>
        </p:txBody>
      </p:sp>
      <p:sp>
        <p:nvSpPr>
          <p:cNvPr id="50" name="Rectangle 12"/>
          <p:cNvSpPr>
            <a:spLocks noChangeArrowheads="1"/>
          </p:cNvSpPr>
          <p:nvPr/>
        </p:nvSpPr>
        <p:spPr bwMode="auto">
          <a:xfrm>
            <a:off x="7019925" y="6351588"/>
            <a:ext cx="8461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auto">
              <a:spcBef>
                <a:spcPts val="0"/>
              </a:spcBef>
              <a:spcAft>
                <a:spcPts val="0"/>
              </a:spcAft>
              <a:defRPr/>
            </a:pPr>
            <a:r>
              <a:rPr lang="fr-FR" sz="1200">
                <a:solidFill>
                  <a:schemeClr val="accent5">
                    <a:lumMod val="50000"/>
                  </a:schemeClr>
                </a:solidFill>
                <a:latin typeface="+mn-lt"/>
                <a:cs typeface="+mn-cs"/>
              </a:rPr>
              <a:t>Vie 1 1950</a:t>
            </a:r>
          </a:p>
        </p:txBody>
      </p:sp>
      <p:sp>
        <p:nvSpPr>
          <p:cNvPr id="51" name="Rectangle 13"/>
          <p:cNvSpPr>
            <a:spLocks noChangeArrowheads="1"/>
          </p:cNvSpPr>
          <p:nvPr/>
        </p:nvSpPr>
        <p:spPr bwMode="auto">
          <a:xfrm>
            <a:off x="8016875" y="6351588"/>
            <a:ext cx="841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auto">
              <a:spcBef>
                <a:spcPts val="0"/>
              </a:spcBef>
              <a:spcAft>
                <a:spcPts val="0"/>
              </a:spcAft>
              <a:defRPr/>
            </a:pPr>
            <a:r>
              <a:rPr lang="fr-FR" sz="1200">
                <a:solidFill>
                  <a:schemeClr val="accent5">
                    <a:lumMod val="50000"/>
                  </a:schemeClr>
                </a:solidFill>
                <a:latin typeface="+mn-lt"/>
                <a:cs typeface="+mn-cs"/>
              </a:rPr>
              <a:t>Pluie 1956</a:t>
            </a:r>
          </a:p>
        </p:txBody>
      </p:sp>
      <p:sp>
        <p:nvSpPr>
          <p:cNvPr id="52" name="Bouton d'action : Accueil 51">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3" y="1304925"/>
            <a:ext cx="9109075"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5013" y="190500"/>
            <a:ext cx="51339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975" y="190500"/>
            <a:ext cx="49720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100" y="190500"/>
            <a:ext cx="52578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975" y="190500"/>
            <a:ext cx="42100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124744"/>
            <a:ext cx="4572000" cy="4247317"/>
          </a:xfrm>
          <a:prstGeom prst="rect">
            <a:avLst/>
          </a:prstGeom>
        </p:spPr>
        <p:txBody>
          <a:bodyPr>
            <a:spAutoFit/>
          </a:bodyPr>
          <a:lstStyle/>
          <a:p>
            <a:r>
              <a:rPr lang="fr-FR" dirty="0" smtClean="0"/>
              <a:t>Le lundi, je t’apporterai</a:t>
            </a:r>
          </a:p>
          <a:p>
            <a:r>
              <a:rPr lang="fr-FR" dirty="0" smtClean="0"/>
              <a:t>Un grain de blé, </a:t>
            </a:r>
          </a:p>
          <a:p>
            <a:r>
              <a:rPr lang="fr-FR" dirty="0" smtClean="0"/>
              <a:t>Deux pains levés, </a:t>
            </a:r>
          </a:p>
          <a:p>
            <a:r>
              <a:rPr lang="fr-FR" dirty="0" smtClean="0"/>
              <a:t>Trois épis d’or, </a:t>
            </a:r>
          </a:p>
          <a:p>
            <a:r>
              <a:rPr lang="fr-FR" dirty="0" smtClean="0"/>
              <a:t>Mon cœur encore. </a:t>
            </a:r>
          </a:p>
          <a:p>
            <a:r>
              <a:rPr lang="fr-FR" dirty="0" smtClean="0"/>
              <a:t>Le mardi, je t’apporterai </a:t>
            </a:r>
          </a:p>
          <a:p>
            <a:r>
              <a:rPr lang="fr-FR" dirty="0" smtClean="0"/>
              <a:t>Une comptine, </a:t>
            </a:r>
          </a:p>
          <a:p>
            <a:r>
              <a:rPr lang="fr-FR" dirty="0" smtClean="0"/>
              <a:t>Deux cavatines, </a:t>
            </a:r>
          </a:p>
          <a:p>
            <a:r>
              <a:rPr lang="fr-FR" dirty="0" smtClean="0"/>
              <a:t>Trois cantilènes, </a:t>
            </a:r>
          </a:p>
          <a:p>
            <a:r>
              <a:rPr lang="fr-FR" dirty="0" smtClean="0"/>
              <a:t>Mon cœur en peine. </a:t>
            </a:r>
          </a:p>
          <a:p>
            <a:r>
              <a:rPr lang="fr-FR" dirty="0" smtClean="0"/>
              <a:t>Mercredi , je t’apporterai </a:t>
            </a:r>
          </a:p>
          <a:p>
            <a:r>
              <a:rPr lang="fr-FR" dirty="0" smtClean="0"/>
              <a:t>Une hirondelle, </a:t>
            </a:r>
          </a:p>
          <a:p>
            <a:r>
              <a:rPr lang="fr-FR" dirty="0" smtClean="0"/>
              <a:t>Deux tourterelles </a:t>
            </a:r>
          </a:p>
          <a:p>
            <a:r>
              <a:rPr lang="fr-FR" dirty="0" smtClean="0"/>
              <a:t>Trois loriots gris, </a:t>
            </a:r>
          </a:p>
          <a:p>
            <a:r>
              <a:rPr lang="fr-FR" dirty="0" smtClean="0"/>
              <a:t>Mon cœur aussi . </a:t>
            </a:r>
          </a:p>
        </p:txBody>
      </p:sp>
      <p:sp>
        <p:nvSpPr>
          <p:cNvPr id="3" name="Rectangle 2"/>
          <p:cNvSpPr/>
          <p:nvPr/>
        </p:nvSpPr>
        <p:spPr>
          <a:xfrm>
            <a:off x="4895528" y="836712"/>
            <a:ext cx="3150898" cy="5632311"/>
          </a:xfrm>
          <a:prstGeom prst="rect">
            <a:avLst/>
          </a:prstGeom>
        </p:spPr>
        <p:txBody>
          <a:bodyPr wrap="square">
            <a:spAutoFit/>
          </a:bodyPr>
          <a:lstStyle/>
          <a:p>
            <a:r>
              <a:rPr lang="fr-FR" dirty="0" smtClean="0"/>
              <a:t>Le jeudi, je t’apporterai</a:t>
            </a:r>
          </a:p>
          <a:p>
            <a:r>
              <a:rPr lang="fr-FR" dirty="0" smtClean="0"/>
              <a:t>Une comète,</a:t>
            </a:r>
          </a:p>
          <a:p>
            <a:r>
              <a:rPr lang="fr-FR" dirty="0" smtClean="0"/>
              <a:t>Deux pâquerettes,</a:t>
            </a:r>
          </a:p>
          <a:p>
            <a:r>
              <a:rPr lang="fr-FR" dirty="0" smtClean="0"/>
              <a:t>Trois fleurs des bois,</a:t>
            </a:r>
          </a:p>
          <a:p>
            <a:r>
              <a:rPr lang="fr-FR" dirty="0" smtClean="0"/>
              <a:t>Mon cœur qui bat.</a:t>
            </a:r>
          </a:p>
          <a:p>
            <a:r>
              <a:rPr lang="fr-FR" dirty="0" smtClean="0"/>
              <a:t>Vendredi, je t’apporterai</a:t>
            </a:r>
          </a:p>
          <a:p>
            <a:r>
              <a:rPr lang="fr-FR" dirty="0" smtClean="0"/>
              <a:t>Un brin de mousse,</a:t>
            </a:r>
          </a:p>
          <a:p>
            <a:r>
              <a:rPr lang="fr-FR" dirty="0" smtClean="0"/>
              <a:t>Deux pommes douces,</a:t>
            </a:r>
          </a:p>
          <a:p>
            <a:r>
              <a:rPr lang="fr-FR" dirty="0" smtClean="0"/>
              <a:t>Trois chrysanthèmes,</a:t>
            </a:r>
          </a:p>
          <a:p>
            <a:r>
              <a:rPr lang="fr-FR" dirty="0" smtClean="0"/>
              <a:t>Mon cœur qui t’aime.</a:t>
            </a:r>
          </a:p>
          <a:p>
            <a:r>
              <a:rPr lang="fr-FR" dirty="0" smtClean="0"/>
              <a:t>Samedi, je t’apporterai</a:t>
            </a:r>
          </a:p>
          <a:p>
            <a:r>
              <a:rPr lang="fr-FR" dirty="0" smtClean="0"/>
              <a:t>Une rivière,</a:t>
            </a:r>
          </a:p>
          <a:p>
            <a:r>
              <a:rPr lang="fr-FR" dirty="0" smtClean="0"/>
              <a:t>Deux ponts de pierre,</a:t>
            </a:r>
          </a:p>
          <a:p>
            <a:r>
              <a:rPr lang="fr-FR" dirty="0" smtClean="0"/>
              <a:t>Trois mots d’amour,</a:t>
            </a:r>
          </a:p>
          <a:p>
            <a:r>
              <a:rPr lang="fr-FR" dirty="0" smtClean="0"/>
              <a:t>Mon cœur toujours.</a:t>
            </a:r>
          </a:p>
          <a:p>
            <a:r>
              <a:rPr lang="fr-FR" dirty="0" smtClean="0"/>
              <a:t>Et le dimanche,</a:t>
            </a:r>
          </a:p>
          <a:p>
            <a:r>
              <a:rPr lang="fr-FR" dirty="0" smtClean="0"/>
              <a:t>La rose blanche</a:t>
            </a:r>
          </a:p>
          <a:p>
            <a:pPr algn="r"/>
            <a:r>
              <a:rPr lang="fr-FR" dirty="0" smtClean="0"/>
              <a:t>Jacques CHARPENTEREAU</a:t>
            </a:r>
          </a:p>
          <a:p>
            <a:endParaRPr lang="fr-FR" dirty="0" smtClean="0"/>
          </a:p>
          <a:p>
            <a:endParaRPr lang="fr-FR" dirty="0"/>
          </a:p>
        </p:txBody>
      </p:sp>
      <p:sp>
        <p:nvSpPr>
          <p:cNvPr id="4" name="Rectangle 3"/>
          <p:cNvSpPr/>
          <p:nvPr/>
        </p:nvSpPr>
        <p:spPr>
          <a:xfrm>
            <a:off x="323528" y="755412"/>
            <a:ext cx="2993127" cy="369332"/>
          </a:xfrm>
          <a:prstGeom prst="rect">
            <a:avLst/>
          </a:prstGeom>
        </p:spPr>
        <p:txBody>
          <a:bodyPr wrap="none">
            <a:spAutoFit/>
          </a:bodyPr>
          <a:lstStyle/>
          <a:p>
            <a:r>
              <a:rPr lang="fr-FR" b="1" dirty="0" smtClean="0"/>
              <a:t>LA CHANSON DE LA SEMAINE</a:t>
            </a:r>
            <a:endParaRPr lang="fr-FR" b="1" dirty="0"/>
          </a:p>
        </p:txBody>
      </p:sp>
      <p:sp>
        <p:nvSpPr>
          <p:cNvPr id="5" name="Flèche vers le haut 4">
            <a:hlinkClick r:id="rId2" action="ppaction://hlinksldjump"/>
          </p:cNvPr>
          <p:cNvSpPr/>
          <p:nvPr/>
        </p:nvSpPr>
        <p:spPr>
          <a:xfrm>
            <a:off x="8316416" y="261292"/>
            <a:ext cx="432048" cy="432048"/>
          </a:xfrm>
          <a:prstGeom prst="upArrow">
            <a:avLst/>
          </a:prstGeom>
          <a:solidFill>
            <a:srgbClr val="FFE5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876101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500" y="190500"/>
            <a:ext cx="4953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161925"/>
            <a:ext cx="8639175" cy="653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5013" y="190500"/>
            <a:ext cx="51339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9788" y="190500"/>
            <a:ext cx="49244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a:solidFill>
                  <a:schemeClr val="bg1"/>
                </a:solidFill>
              </a:rPr>
              <a:t>Autour du poème</a:t>
            </a:r>
          </a:p>
        </p:txBody>
      </p:sp>
      <p:sp>
        <p:nvSpPr>
          <p:cNvPr id="2" name="ZoneTexte 1"/>
          <p:cNvSpPr txBox="1"/>
          <p:nvPr/>
        </p:nvSpPr>
        <p:spPr>
          <a:xfrm>
            <a:off x="179388" y="1052513"/>
            <a:ext cx="8713787" cy="3908425"/>
          </a:xfrm>
          <a:prstGeom prst="rect">
            <a:avLst/>
          </a:prstGeom>
          <a:noFill/>
        </p:spPr>
        <p:txBody>
          <a:bodyPr>
            <a:spAutoFit/>
          </a:bodyPr>
          <a:lstStyle/>
          <a:p>
            <a:pPr fontAlgn="auto">
              <a:spcBef>
                <a:spcPts val="0"/>
              </a:spcBef>
              <a:spcAft>
                <a:spcPts val="0"/>
              </a:spcAft>
              <a:defRPr/>
            </a:pPr>
            <a:r>
              <a:rPr lang="fr-FR" sz="2400" b="1" dirty="0">
                <a:latin typeface="+mn-lt"/>
                <a:cs typeface="+mn-cs"/>
              </a:rPr>
              <a:t>Poème en bulle, poème en bouche.</a:t>
            </a:r>
          </a:p>
          <a:p>
            <a:pPr marL="285750" indent="-285750" fontAlgn="auto">
              <a:spcBef>
                <a:spcPts val="0"/>
              </a:spcBef>
              <a:spcAft>
                <a:spcPts val="0"/>
              </a:spcAft>
              <a:buFont typeface="Arial" pitchFamily="34" charset="0"/>
              <a:buChar char="•"/>
              <a:defRPr/>
            </a:pPr>
            <a:r>
              <a:rPr lang="fr-FR" sz="1600" dirty="0">
                <a:latin typeface="+mn-lt"/>
                <a:cs typeface="+mn-cs"/>
              </a:rPr>
              <a:t>Choisir un poème.</a:t>
            </a:r>
          </a:p>
          <a:p>
            <a:pPr marL="285750" indent="-285750" fontAlgn="auto">
              <a:spcBef>
                <a:spcPts val="0"/>
              </a:spcBef>
              <a:spcAft>
                <a:spcPts val="0"/>
              </a:spcAft>
              <a:buFont typeface="Arial" pitchFamily="34" charset="0"/>
              <a:buChar char="•"/>
              <a:defRPr/>
            </a:pPr>
            <a:r>
              <a:rPr lang="fr-FR" sz="1600" dirty="0">
                <a:latin typeface="+mn-lt"/>
                <a:cs typeface="+mn-cs"/>
              </a:rPr>
              <a:t>Chercher les mots qui nous interpellent dans ce poème. (Parce qu’ils évoquent une chose que l’on aime ou un souvenir, parce qu’on les trouve drôles, parce qu’on aime ou déteste les prononcer, parce qu’ils nous font rêver…)</a:t>
            </a:r>
          </a:p>
          <a:p>
            <a:pPr marL="285750" indent="-285750" fontAlgn="auto">
              <a:spcBef>
                <a:spcPts val="0"/>
              </a:spcBef>
              <a:spcAft>
                <a:spcPts val="0"/>
              </a:spcAft>
              <a:buFont typeface="Arial" pitchFamily="34" charset="0"/>
              <a:buChar char="•"/>
              <a:defRPr/>
            </a:pPr>
            <a:r>
              <a:rPr lang="fr-FR" sz="1600" dirty="0">
                <a:latin typeface="+mn-lt"/>
                <a:cs typeface="+mn-cs"/>
              </a:rPr>
              <a:t>Écrire chacun de ces mots dans une bulle qui correspond au sentiment qu’il inspire. (Les bulles peuvent être très anguleuses pour éclater, très rondes pour être douces, très nuageuses pour faire rêver…)</a:t>
            </a:r>
          </a:p>
          <a:p>
            <a:pPr marL="285750" indent="-285750" fontAlgn="auto">
              <a:spcBef>
                <a:spcPts val="0"/>
              </a:spcBef>
              <a:spcAft>
                <a:spcPts val="0"/>
              </a:spcAft>
              <a:buFont typeface="Arial" pitchFamily="34" charset="0"/>
              <a:buChar char="•"/>
              <a:defRPr/>
            </a:pPr>
            <a:r>
              <a:rPr lang="fr-FR" sz="1600" dirty="0">
                <a:latin typeface="+mn-lt"/>
                <a:cs typeface="+mn-cs"/>
              </a:rPr>
              <a:t>Lire ensuite le poème en utilisant les bulles comme une partition musicale qui donnerait des indications sur la manière de prononcer les mots.</a:t>
            </a:r>
          </a:p>
          <a:p>
            <a:pPr fontAlgn="auto">
              <a:spcBef>
                <a:spcPts val="0"/>
              </a:spcBef>
              <a:spcAft>
                <a:spcPts val="0"/>
              </a:spcAft>
              <a:defRPr/>
            </a:pPr>
            <a:r>
              <a:rPr lang="fr-FR" sz="1600" u="sng" dirty="0">
                <a:latin typeface="+mn-lt"/>
                <a:cs typeface="+mn-cs"/>
              </a:rPr>
              <a:t>Variante</a:t>
            </a:r>
          </a:p>
          <a:p>
            <a:pPr marL="285750" indent="-285750" fontAlgn="auto">
              <a:spcBef>
                <a:spcPts val="0"/>
              </a:spcBef>
              <a:spcAft>
                <a:spcPts val="0"/>
              </a:spcAft>
              <a:buFont typeface="Arial" pitchFamily="34" charset="0"/>
              <a:buChar char="•"/>
              <a:defRPr/>
            </a:pPr>
            <a:r>
              <a:rPr lang="fr-FR" sz="1600" dirty="0">
                <a:latin typeface="+mn-lt"/>
                <a:cs typeface="+mn-cs"/>
              </a:rPr>
              <a:t>Jouer avec la typographie pour renforcer le pouvoir émotionnel du mot, ajouter aux mots des signes de ponctuation, colorer les bulles, ajouter des éléments autour des bulles…</a:t>
            </a:r>
            <a:br>
              <a:rPr lang="fr-FR" sz="1600" dirty="0">
                <a:latin typeface="+mn-lt"/>
                <a:cs typeface="+mn-cs"/>
              </a:rPr>
            </a:br>
            <a:r>
              <a:rPr lang="fr-FR" sz="1600" dirty="0">
                <a:latin typeface="+mn-lt"/>
                <a:cs typeface="+mn-cs"/>
              </a:rPr>
              <a:t>Les bulles peuvent ensuite être découpées et suspendues, à l’aide de fil nylon fin, à un porte-manteau pour composer un mobile à partir du poème.</a:t>
            </a:r>
            <a:endParaRPr lang="fr-FR" sz="1400" dirty="0">
              <a:latin typeface="+mn-lt"/>
              <a:cs typeface="+mn-cs"/>
            </a:endParaRPr>
          </a:p>
        </p:txBody>
      </p:sp>
      <p:sp>
        <p:nvSpPr>
          <p:cNvPr id="65540" name="ZoneTexte 2"/>
          <p:cNvSpPr txBox="1">
            <a:spLocks noChangeArrowheads="1"/>
          </p:cNvSpPr>
          <p:nvPr/>
        </p:nvSpPr>
        <p:spPr bwMode="auto">
          <a:xfrm>
            <a:off x="3649663" y="4960938"/>
            <a:ext cx="1844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a:t>
            </a:r>
          </a:p>
        </p:txBody>
      </p:sp>
      <p:sp>
        <p:nvSpPr>
          <p:cNvPr id="31" name="Bouton d'action : Accueil 30">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5542" name="ZoneTexte 2"/>
          <p:cNvSpPr txBox="1">
            <a:spLocks noChangeArrowheads="1"/>
          </p:cNvSpPr>
          <p:nvPr/>
        </p:nvSpPr>
        <p:spPr bwMode="auto">
          <a:xfrm>
            <a:off x="4829175" y="6191250"/>
            <a:ext cx="1555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Des bulles et des sons</a:t>
            </a:r>
          </a:p>
        </p:txBody>
      </p:sp>
      <p:pic>
        <p:nvPicPr>
          <p:cNvPr id="65543"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5440363"/>
            <a:ext cx="75723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4" name="Picture 4">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9163" y="5440363"/>
            <a:ext cx="6540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5" name="Picture 5">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6638" y="5440363"/>
            <a:ext cx="84296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6" name="Picture 6">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29175" y="5440363"/>
            <a:ext cx="6477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7" name="ZoneTexte 28"/>
          <p:cNvSpPr txBox="1">
            <a:spLocks noChangeArrowheads="1"/>
          </p:cNvSpPr>
          <p:nvPr/>
        </p:nvSpPr>
        <p:spPr bwMode="auto">
          <a:xfrm>
            <a:off x="2811463" y="6191250"/>
            <a:ext cx="820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Des bulles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88900"/>
            <a:ext cx="7775575" cy="667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15888"/>
            <a:ext cx="6626225" cy="662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11138"/>
            <a:ext cx="6408737" cy="636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93675"/>
            <a:ext cx="8416925" cy="647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a:solidFill>
                  <a:schemeClr val="bg1"/>
                </a:solidFill>
              </a:rPr>
              <a:t>Autour du poème</a:t>
            </a:r>
          </a:p>
        </p:txBody>
      </p:sp>
      <p:sp>
        <p:nvSpPr>
          <p:cNvPr id="2" name="ZoneTexte 1"/>
          <p:cNvSpPr txBox="1"/>
          <p:nvPr/>
        </p:nvSpPr>
        <p:spPr>
          <a:xfrm>
            <a:off x="179388" y="1052513"/>
            <a:ext cx="8713787" cy="3354387"/>
          </a:xfrm>
          <a:prstGeom prst="rect">
            <a:avLst/>
          </a:prstGeom>
          <a:noFill/>
        </p:spPr>
        <p:txBody>
          <a:bodyPr>
            <a:spAutoFit/>
          </a:bodyPr>
          <a:lstStyle/>
          <a:p>
            <a:pPr fontAlgn="auto">
              <a:spcBef>
                <a:spcPts val="0"/>
              </a:spcBef>
              <a:spcAft>
                <a:spcPts val="0"/>
              </a:spcAft>
              <a:defRPr/>
            </a:pPr>
            <a:r>
              <a:rPr lang="fr-FR" sz="2400" b="1" dirty="0">
                <a:latin typeface="+mn-lt"/>
                <a:cs typeface="+mn-cs"/>
              </a:rPr>
              <a:t>La boîte à sentiments.</a:t>
            </a:r>
          </a:p>
          <a:p>
            <a:pPr marL="285750" indent="-285750" fontAlgn="auto">
              <a:spcBef>
                <a:spcPts val="0"/>
              </a:spcBef>
              <a:spcAft>
                <a:spcPts val="0"/>
              </a:spcAft>
              <a:buFont typeface="Arial" pitchFamily="34" charset="0"/>
              <a:buChar char="•"/>
              <a:defRPr/>
            </a:pPr>
            <a:r>
              <a:rPr lang="fr-FR" sz="1600" dirty="0">
                <a:latin typeface="+mn-lt"/>
                <a:cs typeface="+mn-cs"/>
              </a:rPr>
              <a:t>Choisir un poème.</a:t>
            </a:r>
          </a:p>
          <a:p>
            <a:pPr marL="285750" indent="-285750" fontAlgn="auto">
              <a:spcBef>
                <a:spcPts val="0"/>
              </a:spcBef>
              <a:spcAft>
                <a:spcPts val="0"/>
              </a:spcAft>
              <a:buFont typeface="Arial" pitchFamily="34" charset="0"/>
              <a:buChar char="•"/>
              <a:defRPr/>
            </a:pPr>
            <a:r>
              <a:rPr lang="fr-FR" sz="1600" dirty="0">
                <a:latin typeface="+mn-lt"/>
                <a:cs typeface="+mn-cs"/>
              </a:rPr>
              <a:t>Chercher les mots ou les idées que l’on aime dans ce poème.</a:t>
            </a:r>
          </a:p>
          <a:p>
            <a:pPr marL="285750" indent="-285750" fontAlgn="auto">
              <a:spcBef>
                <a:spcPts val="0"/>
              </a:spcBef>
              <a:spcAft>
                <a:spcPts val="0"/>
              </a:spcAft>
              <a:buFont typeface="Arial" pitchFamily="34" charset="0"/>
              <a:buChar char="•"/>
              <a:defRPr/>
            </a:pPr>
            <a:r>
              <a:rPr lang="fr-FR" sz="1600" dirty="0">
                <a:latin typeface="+mn-lt"/>
                <a:cs typeface="+mn-cs"/>
              </a:rPr>
              <a:t>Prendre une petite boîte d’allumettes ou en fabriquer une selon le gabarit ci-dessous.</a:t>
            </a:r>
          </a:p>
          <a:p>
            <a:pPr marL="285750" indent="-285750" fontAlgn="auto">
              <a:spcBef>
                <a:spcPts val="0"/>
              </a:spcBef>
              <a:spcAft>
                <a:spcPts val="0"/>
              </a:spcAft>
              <a:buFont typeface="Arial" pitchFamily="34" charset="0"/>
              <a:buChar char="•"/>
              <a:defRPr/>
            </a:pPr>
            <a:r>
              <a:rPr lang="fr-FR" sz="1600" dirty="0">
                <a:latin typeface="+mn-lt"/>
                <a:cs typeface="+mn-cs"/>
              </a:rPr>
              <a:t>Décorer la boîte et mettre à l’intérieur des petits messages écrits ou dessinés pour parler du poème.        </a:t>
            </a:r>
            <a:r>
              <a:rPr lang="fr-FR" sz="1600" dirty="0">
                <a:latin typeface="+mn-lt"/>
                <a:cs typeface="+mn-cs"/>
                <a:hlinkClick r:id="rId3" action="ppaction://hlinksldjump"/>
              </a:rPr>
              <a:t>Gabarit petite boîte.</a:t>
            </a:r>
            <a:r>
              <a:rPr lang="fr-FR" sz="1600" dirty="0">
                <a:latin typeface="+mn-lt"/>
                <a:cs typeface="+mn-cs"/>
              </a:rPr>
              <a:t>          </a:t>
            </a:r>
            <a:r>
              <a:rPr lang="fr-FR" sz="1600" dirty="0">
                <a:latin typeface="+mn-lt"/>
                <a:cs typeface="+mn-cs"/>
                <a:hlinkClick r:id="rId4" action="ppaction://hlinksldjump"/>
              </a:rPr>
              <a:t>Gabarit grande boîte</a:t>
            </a:r>
            <a:endParaRPr lang="fr-FR" sz="1600" dirty="0">
              <a:latin typeface="+mn-lt"/>
              <a:cs typeface="+mn-cs"/>
            </a:endParaRPr>
          </a:p>
          <a:p>
            <a:pPr fontAlgn="auto">
              <a:spcBef>
                <a:spcPts val="0"/>
              </a:spcBef>
              <a:spcAft>
                <a:spcPts val="0"/>
              </a:spcAft>
              <a:defRPr/>
            </a:pPr>
            <a:r>
              <a:rPr lang="fr-FR" sz="1600" u="sng" dirty="0">
                <a:latin typeface="+mn-lt"/>
                <a:cs typeface="+mn-cs"/>
              </a:rPr>
              <a:t>Variante</a:t>
            </a:r>
          </a:p>
          <a:p>
            <a:pPr marL="285750" indent="-285750" fontAlgn="auto">
              <a:spcBef>
                <a:spcPts val="0"/>
              </a:spcBef>
              <a:spcAft>
                <a:spcPts val="0"/>
              </a:spcAft>
              <a:buFont typeface="Arial" pitchFamily="34" charset="0"/>
              <a:buChar char="•"/>
              <a:defRPr/>
            </a:pPr>
            <a:r>
              <a:rPr lang="fr-FR" dirty="0">
                <a:latin typeface="+mn-lt"/>
                <a:cs typeface="+mn-cs"/>
              </a:rPr>
              <a:t>Le travail peut être réalisé collectivement, à partir d’un poème commun, dans un carton à chaussures. (Chacun y ajoutant ses messages.)</a:t>
            </a:r>
            <a:br>
              <a:rPr lang="fr-FR" dirty="0">
                <a:latin typeface="+mn-lt"/>
                <a:cs typeface="+mn-cs"/>
              </a:rPr>
            </a:br>
            <a:r>
              <a:rPr lang="fr-FR" sz="1600" dirty="0">
                <a:latin typeface="+mn-lt"/>
                <a:cs typeface="+mn-cs"/>
              </a:rPr>
              <a:t>On pourra, à cette occasion, découvrir des œuvres de Joseph CORNELL (la plupart du temps des boîtes en bois à couvercle vitré, dans lesquelles il rassemblait des photos ou des objets divers. </a:t>
            </a:r>
            <a:r>
              <a:rPr lang="fr-FR" sz="1600" dirty="0">
                <a:latin typeface="+mn-lt"/>
                <a:cs typeface="+mn-cs"/>
                <a:hlinkClick r:id="rId5"/>
              </a:rPr>
              <a:t>https://www.josephcornellbox.com/</a:t>
            </a:r>
            <a:endParaRPr lang="fr-FR" sz="1600" dirty="0">
              <a:latin typeface="+mn-lt"/>
              <a:cs typeface="+mn-cs"/>
            </a:endParaRPr>
          </a:p>
        </p:txBody>
      </p:sp>
      <p:sp>
        <p:nvSpPr>
          <p:cNvPr id="70660" name="ZoneTexte 2"/>
          <p:cNvSpPr txBox="1">
            <a:spLocks noChangeArrowheads="1"/>
          </p:cNvSpPr>
          <p:nvPr/>
        </p:nvSpPr>
        <p:spPr bwMode="auto">
          <a:xfrm>
            <a:off x="3649663" y="4241800"/>
            <a:ext cx="1844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a:t>
            </a:r>
          </a:p>
        </p:txBody>
      </p:sp>
      <p:sp>
        <p:nvSpPr>
          <p:cNvPr id="5" name="Rectangle 4"/>
          <p:cNvSpPr/>
          <p:nvPr/>
        </p:nvSpPr>
        <p:spPr>
          <a:xfrm>
            <a:off x="179388" y="4551363"/>
            <a:ext cx="8856662" cy="461962"/>
          </a:xfrm>
          <a:prstGeom prst="rect">
            <a:avLst/>
          </a:prstGeom>
        </p:spPr>
        <p:txBody>
          <a:bodyPr>
            <a:spAutoFit/>
          </a:bodyPr>
          <a:lstStyle/>
          <a:p>
            <a:pPr fontAlgn="auto">
              <a:spcBef>
                <a:spcPts val="0"/>
              </a:spcBef>
              <a:spcAft>
                <a:spcPts val="0"/>
              </a:spcAft>
              <a:defRPr/>
            </a:pPr>
            <a:r>
              <a:rPr lang="fr-FR" sz="1200" dirty="0">
                <a:solidFill>
                  <a:schemeClr val="accent5">
                    <a:lumMod val="50000"/>
                  </a:schemeClr>
                </a:solidFill>
                <a:latin typeface="+mn-lt"/>
                <a:cs typeface="+mn-cs"/>
              </a:rPr>
              <a:t>L’artiste Vietnamienne </a:t>
            </a:r>
            <a:r>
              <a:rPr lang="fr-FR" sz="1200" dirty="0" err="1">
                <a:solidFill>
                  <a:schemeClr val="accent5">
                    <a:lumMod val="50000"/>
                  </a:schemeClr>
                </a:solidFill>
                <a:latin typeface="+mn-lt"/>
                <a:cs typeface="+mn-cs"/>
              </a:rPr>
              <a:t>Trang</a:t>
            </a:r>
            <a:r>
              <a:rPr lang="fr-FR" sz="1200" dirty="0">
                <a:solidFill>
                  <a:schemeClr val="accent5">
                    <a:lumMod val="50000"/>
                  </a:schemeClr>
                </a:solidFill>
                <a:latin typeface="+mn-lt"/>
                <a:cs typeface="+mn-cs"/>
              </a:rPr>
              <a:t> Hoang s’amuse à cacher des messages d’amour dans des petites boîtes d’allumettes. Elle deviennent des mini colis cadeaux  avec des  des proverbes, des encouragements, des remerciements, des mots doux, des bouquets de fleurs…</a:t>
            </a:r>
          </a:p>
        </p:txBody>
      </p:sp>
      <p:pic>
        <p:nvPicPr>
          <p:cNvPr id="70662"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963" y="5056188"/>
            <a:ext cx="6762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3" name="Picture 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4763" y="5049838"/>
            <a:ext cx="8572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4" name="Picture 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95538" y="5056188"/>
            <a:ext cx="10096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5" name="Picture 5">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68713" y="5056188"/>
            <a:ext cx="10096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6" name="Picture 6">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41888" y="5056188"/>
            <a:ext cx="6762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7" name="Picture 7">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81688" y="5056188"/>
            <a:ext cx="8477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8" name="Picture 8">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92938" y="5049838"/>
            <a:ext cx="8477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9" name="Picture 9">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104188" y="5056188"/>
            <a:ext cx="8477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70" name="Picture 10">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4963" y="5805488"/>
            <a:ext cx="7810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71" name="Picture 11">
            <a:hlinkClick r:id="rId24" action="ppaction://hlinksldjump"/>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74763" y="5805488"/>
            <a:ext cx="8477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72" name="Picture 12">
            <a:hlinkClick r:id="rId26"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224088" y="5805488"/>
            <a:ext cx="6762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73" name="Picture 13">
            <a:hlinkClick r:id="rId28" action="ppaction://hlinksldjump"/>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106738" y="5805488"/>
            <a:ext cx="11239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74" name="Picture 14">
            <a:hlinkClick r:id="rId30" action="ppaction://hlinksldjump"/>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954713" y="5803900"/>
            <a:ext cx="8001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75" name="Picture 15">
            <a:hlinkClick r:id="rId32" action="ppaction://hlinksldjump"/>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969125" y="5803900"/>
            <a:ext cx="6286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76" name="Picture 17">
            <a:hlinkClick r:id="rId34" action="ppaction://hlinksldjump"/>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740650" y="5803900"/>
            <a:ext cx="11525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6892925" y="6534150"/>
            <a:ext cx="947738" cy="276225"/>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Mais aussi…</a:t>
            </a:r>
          </a:p>
        </p:txBody>
      </p:sp>
      <p:sp>
        <p:nvSpPr>
          <p:cNvPr id="31" name="Bouton d'action : Accueil 30">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3150096" cy="4154984"/>
          </a:xfrm>
          <a:prstGeom prst="rect">
            <a:avLst/>
          </a:prstGeom>
        </p:spPr>
        <p:txBody>
          <a:bodyPr wrap="square">
            <a:spAutoFit/>
          </a:bodyPr>
          <a:lstStyle/>
          <a:p>
            <a:r>
              <a:rPr lang="fr-FR" sz="1600" b="1" dirty="0" smtClean="0"/>
              <a:t>DEVINETTES</a:t>
            </a:r>
          </a:p>
          <a:p>
            <a:r>
              <a:rPr lang="fr-FR" sz="1600" dirty="0" smtClean="0"/>
              <a:t>Qui décoiffe la mer</a:t>
            </a:r>
          </a:p>
          <a:p>
            <a:pPr algn="r"/>
            <a:r>
              <a:rPr lang="fr-FR" sz="1600" dirty="0" smtClean="0"/>
              <a:t>Avec des mains qu’on ne voit pas ?</a:t>
            </a:r>
          </a:p>
          <a:p>
            <a:r>
              <a:rPr lang="fr-FR" sz="1600" dirty="0" smtClean="0"/>
              <a:t>Qui roule sa chanson</a:t>
            </a:r>
          </a:p>
          <a:p>
            <a:pPr algn="r"/>
            <a:r>
              <a:rPr lang="fr-FR" sz="1600" dirty="0" smtClean="0"/>
              <a:t>Dans la gorge des torrents ?</a:t>
            </a:r>
          </a:p>
          <a:p>
            <a:r>
              <a:rPr lang="fr-FR" sz="1600" dirty="0" smtClean="0"/>
              <a:t>Qui n’est jamais si lourd</a:t>
            </a:r>
          </a:p>
          <a:p>
            <a:pPr algn="r"/>
            <a:r>
              <a:rPr lang="fr-FR" sz="1600" dirty="0" smtClean="0"/>
              <a:t>Que quand un oiseau meurt ?</a:t>
            </a:r>
          </a:p>
          <a:p>
            <a:pPr algn="ctr"/>
            <a:r>
              <a:rPr lang="fr-FR" sz="1600" dirty="0" smtClean="0"/>
              <a:t>Le vent la pierre et le silence</a:t>
            </a:r>
          </a:p>
          <a:p>
            <a:r>
              <a:rPr lang="fr-FR" sz="1600" dirty="0" smtClean="0"/>
              <a:t>Qui est ronde comme une joue</a:t>
            </a:r>
          </a:p>
          <a:p>
            <a:pPr algn="r"/>
            <a:r>
              <a:rPr lang="fr-FR" sz="1600" dirty="0" smtClean="0"/>
              <a:t>Et plus lourde que la peine ?</a:t>
            </a:r>
          </a:p>
          <a:p>
            <a:r>
              <a:rPr lang="fr-FR" sz="1600" dirty="0" smtClean="0"/>
              <a:t>Qui habille le monde</a:t>
            </a:r>
          </a:p>
          <a:p>
            <a:pPr algn="r"/>
            <a:r>
              <a:rPr lang="fr-FR" sz="1600" dirty="0" smtClean="0"/>
              <a:t>Quand il se fait bien tard ?</a:t>
            </a:r>
          </a:p>
          <a:p>
            <a:r>
              <a:rPr lang="fr-FR" sz="1600" dirty="0" smtClean="0"/>
              <a:t>Qui souffle chaque soir</a:t>
            </a:r>
          </a:p>
          <a:p>
            <a:pPr algn="r"/>
            <a:r>
              <a:rPr lang="fr-FR" sz="1600" dirty="0" smtClean="0"/>
              <a:t>La bougie du soleil ?</a:t>
            </a:r>
          </a:p>
          <a:p>
            <a:pPr algn="ctr"/>
            <a:r>
              <a:rPr lang="fr-FR" sz="1600" dirty="0" smtClean="0"/>
              <a:t>La pierre le silence et le vent</a:t>
            </a:r>
          </a:p>
          <a:p>
            <a:pPr algn="r"/>
            <a:r>
              <a:rPr lang="fr-FR" sz="1600" dirty="0" smtClean="0"/>
              <a:t>Jean-Pierre SIMÉON</a:t>
            </a:r>
            <a:endParaRPr lang="fr-FR" sz="1600" dirty="0"/>
          </a:p>
        </p:txBody>
      </p:sp>
      <p:sp>
        <p:nvSpPr>
          <p:cNvPr id="3" name="Rectangle 2"/>
          <p:cNvSpPr/>
          <p:nvPr/>
        </p:nvSpPr>
        <p:spPr>
          <a:xfrm>
            <a:off x="3851920" y="260648"/>
            <a:ext cx="4572000" cy="6247864"/>
          </a:xfrm>
          <a:prstGeom prst="rect">
            <a:avLst/>
          </a:prstGeom>
        </p:spPr>
        <p:txBody>
          <a:bodyPr>
            <a:spAutoFit/>
          </a:bodyPr>
          <a:lstStyle/>
          <a:p>
            <a:r>
              <a:rPr lang="fr-FR" sz="1600" b="1" dirty="0" smtClean="0"/>
              <a:t>LES ERREURS</a:t>
            </a:r>
          </a:p>
          <a:p>
            <a:r>
              <a:rPr lang="fr-FR" sz="1600" i="1" dirty="0" smtClean="0"/>
              <a:t>(La première voix est ténorisante, maniérée, prétentieuse; l'autre est rauque, cynique et dure.)</a:t>
            </a:r>
          </a:p>
          <a:p>
            <a:endParaRPr lang="fr-FR" sz="1600" dirty="0" smtClean="0"/>
          </a:p>
          <a:p>
            <a:r>
              <a:rPr lang="fr-FR" sz="1600" dirty="0" smtClean="0"/>
              <a:t>Je suis ravi de vous voir</a:t>
            </a:r>
          </a:p>
          <a:p>
            <a:r>
              <a:rPr lang="fr-FR" sz="1600" dirty="0" smtClean="0"/>
              <a:t>bel enfant vêtu de noir.</a:t>
            </a:r>
          </a:p>
          <a:p>
            <a:r>
              <a:rPr lang="fr-FR" sz="1600" dirty="0" smtClean="0"/>
              <a:t>- Je ne suis pas un enfant</a:t>
            </a:r>
          </a:p>
          <a:p>
            <a:r>
              <a:rPr lang="fr-FR" sz="1600" dirty="0" smtClean="0"/>
              <a:t>je suis un gros éléphant.</a:t>
            </a:r>
          </a:p>
          <a:p>
            <a:endParaRPr lang="fr-FR" sz="1600" dirty="0" smtClean="0"/>
          </a:p>
          <a:p>
            <a:r>
              <a:rPr lang="fr-FR" sz="1600" dirty="0" smtClean="0"/>
              <a:t>Quelle est cette femme exquise</a:t>
            </a:r>
          </a:p>
          <a:p>
            <a:r>
              <a:rPr lang="fr-FR" sz="1600" dirty="0" smtClean="0"/>
              <a:t>qui savoure des cerises ?</a:t>
            </a:r>
          </a:p>
          <a:p>
            <a:r>
              <a:rPr lang="fr-FR" sz="1600" dirty="0" smtClean="0"/>
              <a:t>- C'est un marchand de charbon</a:t>
            </a:r>
          </a:p>
          <a:p>
            <a:r>
              <a:rPr lang="fr-FR" sz="1600" dirty="0" smtClean="0"/>
              <a:t>qui s'achète du savon.</a:t>
            </a:r>
          </a:p>
          <a:p>
            <a:endParaRPr lang="fr-FR" sz="1600" dirty="0" smtClean="0"/>
          </a:p>
          <a:p>
            <a:r>
              <a:rPr lang="fr-FR" sz="1600" dirty="0" smtClean="0"/>
              <a:t>Ah ! que j'aime entendre à l'aube</a:t>
            </a:r>
          </a:p>
          <a:p>
            <a:r>
              <a:rPr lang="fr-FR" sz="1600" dirty="0" smtClean="0"/>
              <a:t>roucouler cette colombe !</a:t>
            </a:r>
          </a:p>
          <a:p>
            <a:r>
              <a:rPr lang="fr-FR" sz="1600" dirty="0" smtClean="0"/>
              <a:t>- C'est un ivrogne qui boit</a:t>
            </a:r>
          </a:p>
          <a:p>
            <a:r>
              <a:rPr lang="fr-FR" sz="1600" dirty="0" smtClean="0"/>
              <a:t>dans sa chambre sous le toit.</a:t>
            </a:r>
          </a:p>
          <a:p>
            <a:endParaRPr lang="fr-FR" sz="1600" dirty="0" smtClean="0"/>
          </a:p>
          <a:p>
            <a:r>
              <a:rPr lang="fr-FR" sz="1600" dirty="0" smtClean="0"/>
              <a:t>Mets ta main dans ma main tendre</a:t>
            </a:r>
          </a:p>
          <a:p>
            <a:r>
              <a:rPr lang="fr-FR" sz="1600" dirty="0" smtClean="0"/>
              <a:t>je t'aime ô ma fiancée !</a:t>
            </a:r>
          </a:p>
          <a:p>
            <a:r>
              <a:rPr lang="fr-FR" sz="1600" dirty="0" smtClean="0"/>
              <a:t>- Je n'suis point </a:t>
            </a:r>
            <a:r>
              <a:rPr lang="fr-FR" sz="1600" dirty="0" err="1" smtClean="0"/>
              <a:t>vot</a:t>
            </a:r>
            <a:r>
              <a:rPr lang="fr-FR" sz="1600" dirty="0" smtClean="0"/>
              <a:t>' fiancée je suis vieille</a:t>
            </a:r>
          </a:p>
          <a:p>
            <a:r>
              <a:rPr lang="fr-FR" sz="1600" dirty="0" smtClean="0"/>
              <a:t>et j'suis pressée</a:t>
            </a:r>
          </a:p>
          <a:p>
            <a:r>
              <a:rPr lang="fr-FR" sz="1600" dirty="0" smtClean="0"/>
              <a:t>laissez-moi passer!</a:t>
            </a:r>
          </a:p>
          <a:p>
            <a:pPr algn="r"/>
            <a:r>
              <a:rPr lang="fr-FR" sz="1600" dirty="0" smtClean="0"/>
              <a:t>Jean TARDIEU</a:t>
            </a:r>
            <a:endParaRPr lang="fr-FR" sz="1600" dirty="0"/>
          </a:p>
        </p:txBody>
      </p:sp>
      <p:sp>
        <p:nvSpPr>
          <p:cNvPr id="4" name="Flèche vers le haut 3">
            <a:hlinkClick r:id="rId2" action="ppaction://hlinksldjump"/>
          </p:cNvPr>
          <p:cNvSpPr/>
          <p:nvPr/>
        </p:nvSpPr>
        <p:spPr>
          <a:xfrm>
            <a:off x="8388424" y="261292"/>
            <a:ext cx="432048" cy="432048"/>
          </a:xfrm>
          <a:prstGeom prst="upArrow">
            <a:avLst/>
          </a:prstGeom>
          <a:solidFill>
            <a:srgbClr val="FFE5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1074616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 y="190500"/>
            <a:ext cx="82486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8" y="441325"/>
            <a:ext cx="8963025" cy="597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3" y="536575"/>
            <a:ext cx="8677275" cy="578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190500"/>
            <a:ext cx="80962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 y="295275"/>
            <a:ext cx="7829550" cy="62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 y="295275"/>
            <a:ext cx="7829550" cy="62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 y="190500"/>
            <a:ext cx="74866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190500"/>
            <a:ext cx="80962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183" y="473733"/>
            <a:ext cx="4176464" cy="6247864"/>
          </a:xfrm>
          <a:prstGeom prst="rect">
            <a:avLst/>
          </a:prstGeom>
        </p:spPr>
        <p:txBody>
          <a:bodyPr wrap="square">
            <a:spAutoFit/>
          </a:bodyPr>
          <a:lstStyle/>
          <a:p>
            <a:r>
              <a:rPr lang="fr-FR" sz="1600" dirty="0" smtClean="0"/>
              <a:t>Peindre d’abord une cage</a:t>
            </a:r>
          </a:p>
          <a:p>
            <a:r>
              <a:rPr lang="fr-FR" sz="1600" dirty="0" smtClean="0"/>
              <a:t>avec une porte ouverte</a:t>
            </a:r>
          </a:p>
          <a:p>
            <a:r>
              <a:rPr lang="fr-FR" sz="1600" dirty="0" smtClean="0"/>
              <a:t>peindre ensuite quelque chose de joli</a:t>
            </a:r>
          </a:p>
          <a:p>
            <a:r>
              <a:rPr lang="fr-FR" sz="1600" dirty="0" smtClean="0"/>
              <a:t>quelque chose de simple</a:t>
            </a:r>
          </a:p>
          <a:p>
            <a:r>
              <a:rPr lang="fr-FR" sz="1600" dirty="0" smtClean="0"/>
              <a:t>quelque chose de beau</a:t>
            </a:r>
          </a:p>
          <a:p>
            <a:r>
              <a:rPr lang="fr-FR" sz="1600" dirty="0" smtClean="0"/>
              <a:t>quelque chose d’utile</a:t>
            </a:r>
          </a:p>
          <a:p>
            <a:r>
              <a:rPr lang="fr-FR" sz="1600" dirty="0" smtClean="0"/>
              <a:t>pour l’oiseau</a:t>
            </a:r>
          </a:p>
          <a:p>
            <a:r>
              <a:rPr lang="fr-FR" sz="1600" dirty="0" smtClean="0"/>
              <a:t>placer ensuite la toile contre un arbre</a:t>
            </a:r>
          </a:p>
          <a:p>
            <a:r>
              <a:rPr lang="fr-FR" sz="1600" dirty="0" smtClean="0"/>
              <a:t>dans un jardin</a:t>
            </a:r>
          </a:p>
          <a:p>
            <a:r>
              <a:rPr lang="fr-FR" sz="1600" dirty="0" smtClean="0"/>
              <a:t>dans un bois</a:t>
            </a:r>
          </a:p>
          <a:p>
            <a:r>
              <a:rPr lang="fr-FR" sz="1600" dirty="0" smtClean="0"/>
              <a:t>ou dans une forêt</a:t>
            </a:r>
          </a:p>
          <a:p>
            <a:r>
              <a:rPr lang="fr-FR" sz="1600" dirty="0" smtClean="0"/>
              <a:t>se cacher derrière l’arbre sans rien dire</a:t>
            </a:r>
          </a:p>
          <a:p>
            <a:r>
              <a:rPr lang="fr-FR" sz="1600" dirty="0" smtClean="0"/>
              <a:t>sans bouger…</a:t>
            </a:r>
          </a:p>
          <a:p>
            <a:r>
              <a:rPr lang="fr-FR" sz="1600" dirty="0" smtClean="0"/>
              <a:t>Parfois l’oiseau arrive vite</a:t>
            </a:r>
          </a:p>
          <a:p>
            <a:r>
              <a:rPr lang="fr-FR" sz="1600" dirty="0" smtClean="0"/>
              <a:t>mais il peut aussi bien mettre de longues années</a:t>
            </a:r>
          </a:p>
          <a:p>
            <a:r>
              <a:rPr lang="fr-FR" sz="1600" dirty="0" smtClean="0"/>
              <a:t>avant de se décider</a:t>
            </a:r>
          </a:p>
          <a:p>
            <a:r>
              <a:rPr lang="fr-FR" sz="1600" dirty="0" smtClean="0"/>
              <a:t>Ne pas se décourager</a:t>
            </a:r>
          </a:p>
          <a:p>
            <a:r>
              <a:rPr lang="fr-FR" sz="1600" dirty="0" smtClean="0"/>
              <a:t>Attendre</a:t>
            </a:r>
          </a:p>
          <a:p>
            <a:r>
              <a:rPr lang="fr-FR" sz="1600" dirty="0" smtClean="0"/>
              <a:t>attendre s’il le faut pendant des années</a:t>
            </a:r>
          </a:p>
          <a:p>
            <a:r>
              <a:rPr lang="fr-FR" sz="1600" dirty="0" smtClean="0"/>
              <a:t>la vitesse ou la lenteur de l’arrivée</a:t>
            </a:r>
          </a:p>
          <a:p>
            <a:r>
              <a:rPr lang="fr-FR" sz="1600" dirty="0" smtClean="0"/>
              <a:t>de l’oiseau n’ayant aucun rapport</a:t>
            </a:r>
          </a:p>
          <a:p>
            <a:r>
              <a:rPr lang="fr-FR" sz="1600" dirty="0" smtClean="0"/>
              <a:t>avec la réussite du tableau</a:t>
            </a:r>
          </a:p>
          <a:p>
            <a:r>
              <a:rPr lang="fr-FR" sz="1600" dirty="0" smtClean="0"/>
              <a:t>Quand l’oiseau arrive</a:t>
            </a:r>
          </a:p>
          <a:p>
            <a:r>
              <a:rPr lang="fr-FR" sz="1600" dirty="0" smtClean="0"/>
              <a:t>S’il arrive</a:t>
            </a:r>
          </a:p>
        </p:txBody>
      </p:sp>
      <p:sp>
        <p:nvSpPr>
          <p:cNvPr id="3" name="Rectangle 2"/>
          <p:cNvSpPr/>
          <p:nvPr/>
        </p:nvSpPr>
        <p:spPr>
          <a:xfrm>
            <a:off x="4276647" y="493504"/>
            <a:ext cx="4572000" cy="6247864"/>
          </a:xfrm>
          <a:prstGeom prst="rect">
            <a:avLst/>
          </a:prstGeom>
        </p:spPr>
        <p:txBody>
          <a:bodyPr>
            <a:spAutoFit/>
          </a:bodyPr>
          <a:lstStyle/>
          <a:p>
            <a:r>
              <a:rPr lang="fr-FR" sz="1600" dirty="0" smtClean="0"/>
              <a:t>observer le plus profond silence</a:t>
            </a:r>
          </a:p>
          <a:p>
            <a:r>
              <a:rPr lang="fr-FR" sz="1600" dirty="0" smtClean="0"/>
              <a:t>attendre que l’oiseau entre dans la cage</a:t>
            </a:r>
          </a:p>
          <a:p>
            <a:r>
              <a:rPr lang="fr-FR" sz="1600" dirty="0" smtClean="0"/>
              <a:t>et quand il est entré</a:t>
            </a:r>
          </a:p>
          <a:p>
            <a:r>
              <a:rPr lang="fr-FR" sz="1600" dirty="0" smtClean="0"/>
              <a:t>fermer doucement la porte avec le pinceau</a:t>
            </a:r>
          </a:p>
          <a:p>
            <a:r>
              <a:rPr lang="fr-FR" sz="1600" dirty="0" smtClean="0"/>
              <a:t> puis</a:t>
            </a:r>
          </a:p>
          <a:p>
            <a:r>
              <a:rPr lang="fr-FR" sz="1600" dirty="0" smtClean="0"/>
              <a:t>effacer un à un tous les barreaux</a:t>
            </a:r>
          </a:p>
          <a:p>
            <a:r>
              <a:rPr lang="fr-FR" sz="1600" dirty="0" smtClean="0"/>
              <a:t>en ayant soin de ne toucher aucune des plumes de l’oiseau</a:t>
            </a:r>
          </a:p>
          <a:p>
            <a:r>
              <a:rPr lang="fr-FR" sz="1600" dirty="0" smtClean="0"/>
              <a:t>Faire ensuite le portrait de l’arbre</a:t>
            </a:r>
          </a:p>
          <a:p>
            <a:r>
              <a:rPr lang="fr-FR" sz="1600" dirty="0" smtClean="0"/>
              <a:t>en choisissant la plus belle de ses branches</a:t>
            </a:r>
          </a:p>
          <a:p>
            <a:r>
              <a:rPr lang="fr-FR" sz="1600" dirty="0" smtClean="0"/>
              <a:t>pour l’oiseau</a:t>
            </a:r>
          </a:p>
          <a:p>
            <a:r>
              <a:rPr lang="fr-FR" sz="1600" dirty="0" smtClean="0"/>
              <a:t>peindre aussi le vert feuillage et la fraîcheur du vent</a:t>
            </a:r>
          </a:p>
          <a:p>
            <a:r>
              <a:rPr lang="fr-FR" sz="1600" dirty="0" smtClean="0"/>
              <a:t>la poussière du soleil</a:t>
            </a:r>
          </a:p>
          <a:p>
            <a:r>
              <a:rPr lang="fr-FR" sz="1600" dirty="0" smtClean="0"/>
              <a:t>et le bruit des bêtes de l’herbe dans la chaleur de l’été</a:t>
            </a:r>
          </a:p>
          <a:p>
            <a:r>
              <a:rPr lang="fr-FR" sz="1600" dirty="0" smtClean="0"/>
              <a:t>et puis attendre que l’oiseau se décide à chanter</a:t>
            </a:r>
          </a:p>
          <a:p>
            <a:r>
              <a:rPr lang="fr-FR" sz="1600" dirty="0" smtClean="0"/>
              <a:t>Si l’oiseau ne chante pas</a:t>
            </a:r>
          </a:p>
          <a:p>
            <a:r>
              <a:rPr lang="fr-FR" sz="1600" dirty="0" smtClean="0"/>
              <a:t>c’est mauvais signe</a:t>
            </a:r>
          </a:p>
          <a:p>
            <a:r>
              <a:rPr lang="fr-FR" sz="1600" dirty="0" smtClean="0"/>
              <a:t>signe que le tableau est mauvais</a:t>
            </a:r>
          </a:p>
          <a:p>
            <a:r>
              <a:rPr lang="fr-FR" sz="1600" dirty="0" smtClean="0"/>
              <a:t>mais s’il chante c’est bon signe</a:t>
            </a:r>
          </a:p>
          <a:p>
            <a:r>
              <a:rPr lang="fr-FR" sz="1600" dirty="0" smtClean="0"/>
              <a:t>signe que vous pouvez signer</a:t>
            </a:r>
          </a:p>
          <a:p>
            <a:r>
              <a:rPr lang="fr-FR" sz="1600" dirty="0" smtClean="0"/>
              <a:t>alors vous arrachez tout doucement</a:t>
            </a:r>
          </a:p>
          <a:p>
            <a:r>
              <a:rPr lang="fr-FR" sz="1600" dirty="0" smtClean="0"/>
              <a:t>une des plumes de l’oiseau</a:t>
            </a:r>
          </a:p>
          <a:p>
            <a:r>
              <a:rPr lang="fr-FR" sz="1600" dirty="0" smtClean="0"/>
              <a:t>et vous écrivez votre nom dans un coin du tableau.</a:t>
            </a:r>
          </a:p>
          <a:p>
            <a:pPr algn="r"/>
            <a:r>
              <a:rPr lang="fr-FR" sz="1600" dirty="0" smtClean="0"/>
              <a:t>Jacques PRÉVERT, Paroles, 1945</a:t>
            </a:r>
            <a:endParaRPr lang="fr-FR" sz="1600" dirty="0"/>
          </a:p>
        </p:txBody>
      </p:sp>
      <p:sp>
        <p:nvSpPr>
          <p:cNvPr id="4" name="Rectangle 3"/>
          <p:cNvSpPr/>
          <p:nvPr/>
        </p:nvSpPr>
        <p:spPr>
          <a:xfrm>
            <a:off x="112578" y="104401"/>
            <a:ext cx="3948389" cy="369332"/>
          </a:xfrm>
          <a:prstGeom prst="rect">
            <a:avLst/>
          </a:prstGeom>
        </p:spPr>
        <p:txBody>
          <a:bodyPr wrap="none">
            <a:spAutoFit/>
          </a:bodyPr>
          <a:lstStyle/>
          <a:p>
            <a:r>
              <a:rPr lang="fr-FR" b="1" dirty="0" smtClean="0"/>
              <a:t>POUR FAIRE LE PORTRAIT D’UN OISEAU</a:t>
            </a:r>
            <a:endParaRPr lang="fr-FR" b="1" dirty="0"/>
          </a:p>
        </p:txBody>
      </p:sp>
      <p:sp>
        <p:nvSpPr>
          <p:cNvPr id="5" name="Flèche vers le haut 4">
            <a:hlinkClick r:id="rId2" action="ppaction://hlinksldjump"/>
          </p:cNvPr>
          <p:cNvSpPr/>
          <p:nvPr/>
        </p:nvSpPr>
        <p:spPr>
          <a:xfrm>
            <a:off x="8316416" y="261292"/>
            <a:ext cx="432048" cy="432048"/>
          </a:xfrm>
          <a:prstGeom prst="upArrow">
            <a:avLst/>
          </a:prstGeom>
          <a:solidFill>
            <a:srgbClr val="FFE5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7382717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 y="1081088"/>
            <a:ext cx="7829550"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190500"/>
            <a:ext cx="77057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038" y="190500"/>
            <a:ext cx="60007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5" name="ZoneTexte 1"/>
          <p:cNvSpPr txBox="1">
            <a:spLocks noChangeArrowheads="1"/>
          </p:cNvSpPr>
          <p:nvPr/>
        </p:nvSpPr>
        <p:spPr bwMode="auto">
          <a:xfrm>
            <a:off x="107950" y="5075238"/>
            <a:ext cx="22669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a:t>On peut lire le poème par la fente aménagée dans le bas de la boîte.</a:t>
            </a:r>
          </a:p>
          <a:p>
            <a:pPr eaLnBrk="1" hangingPunct="1"/>
            <a:r>
              <a:rPr lang="fr-FR" sz="1600"/>
              <a:t>Un mécanisme permet de l’enrouler et le dérouler.</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 y="1133475"/>
            <a:ext cx="782955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863" y="79375"/>
            <a:ext cx="4740275" cy="669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l="2710"/>
          <a:stretch>
            <a:fillRect/>
          </a:stretch>
        </p:blipFill>
        <p:spPr bwMode="auto">
          <a:xfrm>
            <a:off x="179388" y="596900"/>
            <a:ext cx="4279900" cy="542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7" name="Picture 4">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765175"/>
            <a:ext cx="4392613" cy="558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a:solidFill>
                  <a:schemeClr val="bg1"/>
                </a:solidFill>
              </a:rPr>
              <a:t>Autour du poème</a:t>
            </a:r>
          </a:p>
        </p:txBody>
      </p:sp>
      <p:sp>
        <p:nvSpPr>
          <p:cNvPr id="2" name="ZoneTexte 1"/>
          <p:cNvSpPr txBox="1"/>
          <p:nvPr/>
        </p:nvSpPr>
        <p:spPr>
          <a:xfrm>
            <a:off x="179388" y="1052513"/>
            <a:ext cx="8713787" cy="3416300"/>
          </a:xfrm>
          <a:prstGeom prst="rect">
            <a:avLst/>
          </a:prstGeom>
          <a:noFill/>
        </p:spPr>
        <p:txBody>
          <a:bodyPr>
            <a:spAutoFit/>
          </a:bodyPr>
          <a:lstStyle/>
          <a:p>
            <a:pPr fontAlgn="auto">
              <a:spcBef>
                <a:spcPts val="0"/>
              </a:spcBef>
              <a:spcAft>
                <a:spcPts val="0"/>
              </a:spcAft>
              <a:defRPr/>
            </a:pPr>
            <a:r>
              <a:rPr lang="fr-FR" sz="2400" b="1" dirty="0">
                <a:latin typeface="+mn-lt"/>
                <a:cs typeface="+mn-cs"/>
              </a:rPr>
              <a:t>Écrire et illustrer un petit livre.</a:t>
            </a:r>
          </a:p>
          <a:p>
            <a:pPr marL="285750" indent="-285750" fontAlgn="auto">
              <a:spcBef>
                <a:spcPts val="0"/>
              </a:spcBef>
              <a:spcAft>
                <a:spcPts val="0"/>
              </a:spcAft>
              <a:buFont typeface="Arial" pitchFamily="34" charset="0"/>
              <a:buChar char="•"/>
              <a:defRPr/>
            </a:pPr>
            <a:r>
              <a:rPr lang="fr-FR" sz="1600" dirty="0">
                <a:latin typeface="+mn-lt"/>
                <a:cs typeface="+mn-cs"/>
              </a:rPr>
              <a:t>Choisir un poème.</a:t>
            </a:r>
          </a:p>
          <a:p>
            <a:pPr marL="285750" indent="-285750" fontAlgn="auto">
              <a:spcBef>
                <a:spcPts val="0"/>
              </a:spcBef>
              <a:spcAft>
                <a:spcPts val="0"/>
              </a:spcAft>
              <a:buFont typeface="Arial" pitchFamily="34" charset="0"/>
              <a:buChar char="•"/>
              <a:defRPr/>
            </a:pPr>
            <a:r>
              <a:rPr lang="fr-FR" sz="1600" dirty="0">
                <a:latin typeface="+mn-lt"/>
                <a:cs typeface="+mn-cs"/>
              </a:rPr>
              <a:t>Chercher les mots ou les idées que l’on aime dans ce poème.</a:t>
            </a:r>
          </a:p>
          <a:p>
            <a:pPr marL="285750" indent="-285750" fontAlgn="auto">
              <a:spcBef>
                <a:spcPts val="0"/>
              </a:spcBef>
              <a:spcAft>
                <a:spcPts val="0"/>
              </a:spcAft>
              <a:buFont typeface="Arial" pitchFamily="34" charset="0"/>
              <a:buChar char="•"/>
              <a:defRPr/>
            </a:pPr>
            <a:r>
              <a:rPr lang="fr-FR" sz="1600" dirty="0">
                <a:latin typeface="+mn-lt"/>
                <a:cs typeface="+mn-cs"/>
              </a:rPr>
              <a:t>Prendre une feuille de papier et la plier, selon le modèle ci-dessous, pour réaliser un livret.</a:t>
            </a:r>
          </a:p>
          <a:p>
            <a:pPr marL="285750" indent="-285750" fontAlgn="auto">
              <a:spcBef>
                <a:spcPts val="0"/>
              </a:spcBef>
              <a:spcAft>
                <a:spcPts val="0"/>
              </a:spcAft>
              <a:buFont typeface="Arial" pitchFamily="34" charset="0"/>
              <a:buChar char="•"/>
              <a:defRPr/>
            </a:pPr>
            <a:r>
              <a:rPr lang="fr-FR" sz="1600" dirty="0">
                <a:latin typeface="+mn-lt"/>
                <a:cs typeface="+mn-cs"/>
              </a:rPr>
              <a:t>On dispose alors d’une page de couverture, de trois doubles pages  et d’une page de fin. </a:t>
            </a:r>
            <a:br>
              <a:rPr lang="fr-FR" sz="1600" dirty="0">
                <a:latin typeface="+mn-lt"/>
                <a:cs typeface="+mn-cs"/>
              </a:rPr>
            </a:br>
            <a:r>
              <a:rPr lang="fr-FR" sz="1600" dirty="0">
                <a:latin typeface="+mn-lt"/>
                <a:cs typeface="+mn-cs"/>
              </a:rPr>
              <a:t>(2 espaces restreints et 3 plus grands)</a:t>
            </a:r>
            <a:br>
              <a:rPr lang="fr-FR" sz="1600" dirty="0">
                <a:latin typeface="+mn-lt"/>
                <a:cs typeface="+mn-cs"/>
              </a:rPr>
            </a:br>
            <a:r>
              <a:rPr lang="fr-FR" sz="1600" dirty="0">
                <a:latin typeface="+mn-lt"/>
                <a:cs typeface="+mn-cs"/>
              </a:rPr>
              <a:t>Le livret peut être pris dans le sens horizontal ou vertical.</a:t>
            </a:r>
          </a:p>
          <a:p>
            <a:pPr marL="285750" indent="-285750" fontAlgn="auto">
              <a:spcBef>
                <a:spcPts val="0"/>
              </a:spcBef>
              <a:spcAft>
                <a:spcPts val="0"/>
              </a:spcAft>
              <a:buFont typeface="Arial" pitchFamily="34" charset="0"/>
              <a:buChar char="•"/>
              <a:defRPr/>
            </a:pPr>
            <a:r>
              <a:rPr lang="fr-FR" sz="1600" dirty="0">
                <a:latin typeface="+mn-lt"/>
                <a:cs typeface="+mn-cs"/>
              </a:rPr>
              <a:t>Utiliser tous les espaces disponibles pour écrire ou dessiner à propos du poème.</a:t>
            </a:r>
            <a:br>
              <a:rPr lang="fr-FR" sz="1600" dirty="0">
                <a:latin typeface="+mn-lt"/>
                <a:cs typeface="+mn-cs"/>
              </a:rPr>
            </a:br>
            <a:r>
              <a:rPr lang="fr-FR" sz="1600" dirty="0">
                <a:latin typeface="+mn-lt"/>
                <a:cs typeface="+mn-cs"/>
              </a:rPr>
              <a:t>(On peut, par exemple, réserver la première page au titre et la dernière au nom de l’auteur.)</a:t>
            </a:r>
          </a:p>
          <a:p>
            <a:pPr marL="285750" indent="-285750" fontAlgn="auto">
              <a:spcBef>
                <a:spcPts val="0"/>
              </a:spcBef>
              <a:spcAft>
                <a:spcPts val="0"/>
              </a:spcAft>
              <a:buFont typeface="Arial" pitchFamily="34" charset="0"/>
              <a:buChar char="•"/>
              <a:defRPr/>
            </a:pPr>
            <a:r>
              <a:rPr lang="fr-FR" sz="1600" dirty="0">
                <a:latin typeface="+mn-lt"/>
                <a:cs typeface="+mn-cs"/>
              </a:rPr>
              <a:t>Trouver une astuce pour fixer le livret dans le cahier de poésie en permettant d’en tourner les pages.</a:t>
            </a:r>
          </a:p>
          <a:p>
            <a:pPr fontAlgn="auto">
              <a:spcBef>
                <a:spcPts val="0"/>
              </a:spcBef>
              <a:spcAft>
                <a:spcPts val="0"/>
              </a:spcAft>
              <a:defRPr/>
            </a:pPr>
            <a:r>
              <a:rPr lang="fr-FR" sz="1600" u="sng" dirty="0">
                <a:latin typeface="+mn-lt"/>
                <a:cs typeface="+mn-cs"/>
              </a:rPr>
              <a:t>Variante:</a:t>
            </a:r>
          </a:p>
          <a:p>
            <a:pPr fontAlgn="auto">
              <a:spcBef>
                <a:spcPts val="0"/>
              </a:spcBef>
              <a:spcAft>
                <a:spcPts val="0"/>
              </a:spcAft>
              <a:defRPr/>
            </a:pPr>
            <a:r>
              <a:rPr lang="fr-FR" sz="1600" dirty="0">
                <a:latin typeface="+mn-lt"/>
                <a:cs typeface="+mn-cs"/>
              </a:rPr>
              <a:t>Créer un album « pochette d’allumettes » selon le modèle présenté ci-dessous.</a:t>
            </a:r>
          </a:p>
        </p:txBody>
      </p:sp>
      <p:sp>
        <p:nvSpPr>
          <p:cNvPr id="89092" name="ZoneTexte 2"/>
          <p:cNvSpPr txBox="1">
            <a:spLocks noChangeArrowheads="1"/>
          </p:cNvSpPr>
          <p:nvPr/>
        </p:nvSpPr>
        <p:spPr bwMode="auto">
          <a:xfrm>
            <a:off x="1446213" y="4530725"/>
            <a:ext cx="6251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 d’explications pour la fabrication du livret pas à pas</a:t>
            </a:r>
          </a:p>
        </p:txBody>
      </p:sp>
      <p:pic>
        <p:nvPicPr>
          <p:cNvPr id="89093"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4913313"/>
            <a:ext cx="9620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4"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1375" y="4913313"/>
            <a:ext cx="9620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5"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7238" y="4913313"/>
            <a:ext cx="5048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Bouton d'action : Accueil 25">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89097" name="Picture 9">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9088" y="4879975"/>
            <a:ext cx="798512"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8" name="Picture 10">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7850" y="5816600"/>
            <a:ext cx="85090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9" name="ZoneTexte 2"/>
          <p:cNvSpPr txBox="1">
            <a:spLocks noChangeArrowheads="1"/>
          </p:cNvSpPr>
          <p:nvPr/>
        </p:nvSpPr>
        <p:spPr bwMode="auto">
          <a:xfrm>
            <a:off x="5324475" y="5949950"/>
            <a:ext cx="19113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a:hlinkClick r:id="rId13" action="ppaction://hlinksldjump"/>
              </a:rPr>
              <a:t>Le gabarit de l’album</a:t>
            </a:r>
            <a:endParaRPr lang="fr-FR" sz="1600"/>
          </a:p>
        </p:txBody>
      </p:sp>
      <p:sp>
        <p:nvSpPr>
          <p:cNvPr id="89100" name="ZoneTexte 2"/>
          <p:cNvSpPr txBox="1">
            <a:spLocks noChangeArrowheads="1"/>
          </p:cNvSpPr>
          <p:nvPr/>
        </p:nvSpPr>
        <p:spPr bwMode="auto">
          <a:xfrm>
            <a:off x="1555750" y="5981700"/>
            <a:ext cx="2736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L’album pochette d’allumettes</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7013"/>
            <a:ext cx="9144000" cy="640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3" y="296863"/>
            <a:ext cx="8943975" cy="626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ffc442372ae2cce6fcb7be6bed4b6afb6a1a4c"/>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21800</TotalTime>
  <Words>5198</Words>
  <Application>Microsoft Office PowerPoint</Application>
  <PresentationFormat>Affichage à l'écran (4:3)</PresentationFormat>
  <Paragraphs>974</Paragraphs>
  <Slides>203</Slides>
  <Notes>173</Notes>
  <HiddenSlides>0</HiddenSlides>
  <MMClips>0</MMClips>
  <ScaleCrop>false</ScaleCrop>
  <HeadingPairs>
    <vt:vector size="4" baseType="variant">
      <vt:variant>
        <vt:lpstr>Thème</vt:lpstr>
      </vt:variant>
      <vt:variant>
        <vt:i4>1</vt:i4>
      </vt:variant>
      <vt:variant>
        <vt:lpstr>Titres des diapositives</vt:lpstr>
      </vt:variant>
      <vt:variant>
        <vt:i4>203</vt:i4>
      </vt:variant>
    </vt:vector>
  </HeadingPairs>
  <TitlesOfParts>
    <vt:vector size="204"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Men - IA27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Utilisateur</cp:lastModifiedBy>
  <cp:revision>196</cp:revision>
  <cp:lastPrinted>2019-04-23T13:44:02Z</cp:lastPrinted>
  <dcterms:created xsi:type="dcterms:W3CDTF">2019-01-26T13:26:35Z</dcterms:created>
  <dcterms:modified xsi:type="dcterms:W3CDTF">2022-04-05T16:45:56Z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rojectFull">
    <vt:lpwstr>C:\Users\Utilisateur\Documents\Animations\2018\Mon poirier\Presentation ArtsPlastiques-Mdl.ppta</vt:lpwstr>
  </property>
  <property fmtid="{D5CDD505-2E9C-101B-9397-08002B2CF9AE}" pid="4" name="ArticulateGUID">
    <vt:lpwstr>1D06502D-4E78-478A-AE29-2283AAEBDCAA</vt:lpwstr>
  </property>
  <property fmtid="{D5CDD505-2E9C-101B-9397-08002B2CF9AE}" pid="5" name="ArticulatePath">
    <vt:lpwstr>Presentation ArtsPlastiques-Mdl</vt:lpwstr>
  </property>
</Properties>
</file>