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196056-7EDE-4A96-85C1-AC5922A0EE61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E999C50-CD9A-489A-8638-BA298EF9EA4F}">
      <dgm:prSet phldrT="[Texte]"/>
      <dgm:spPr/>
      <dgm:t>
        <a:bodyPr/>
        <a:lstStyle/>
        <a:p>
          <a:r>
            <a:rPr lang="fr-FR" dirty="0"/>
            <a:t>Formes</a:t>
          </a:r>
        </a:p>
      </dgm:t>
    </dgm:pt>
    <dgm:pt modelId="{9A16E138-0C0D-4618-8220-087685C45005}" type="parTrans" cxnId="{85A43935-73B6-44F4-9A30-60644E56EA22}">
      <dgm:prSet/>
      <dgm:spPr/>
      <dgm:t>
        <a:bodyPr/>
        <a:lstStyle/>
        <a:p>
          <a:endParaRPr lang="fr-FR"/>
        </a:p>
      </dgm:t>
    </dgm:pt>
    <dgm:pt modelId="{A09F11D8-9C6E-4E1F-95C7-B97B4A9B419E}" type="sibTrans" cxnId="{85A43935-73B6-44F4-9A30-60644E56EA22}">
      <dgm:prSet/>
      <dgm:spPr/>
      <dgm:t>
        <a:bodyPr/>
        <a:lstStyle/>
        <a:p>
          <a:endParaRPr lang="fr-FR"/>
        </a:p>
      </dgm:t>
    </dgm:pt>
    <dgm:pt modelId="{70638F4A-B88D-48C5-9AE7-E79FA3EA3171}">
      <dgm:prSet phldrT="[Texte]"/>
      <dgm:spPr/>
      <dgm:t>
        <a:bodyPr/>
        <a:lstStyle/>
        <a:p>
          <a:r>
            <a:rPr lang="fr-FR" dirty="0"/>
            <a:t>Techniques </a:t>
          </a:r>
        </a:p>
      </dgm:t>
    </dgm:pt>
    <dgm:pt modelId="{D17D1ECA-F4BF-49CA-8156-51C9ED0A3E52}" type="parTrans" cxnId="{AB413FD7-4BD1-4464-9B4A-ADEC023A4C76}">
      <dgm:prSet/>
      <dgm:spPr/>
      <dgm:t>
        <a:bodyPr/>
        <a:lstStyle/>
        <a:p>
          <a:endParaRPr lang="fr-FR"/>
        </a:p>
      </dgm:t>
    </dgm:pt>
    <dgm:pt modelId="{545A6912-8B8A-45E6-BA56-F627A3D0E236}" type="sibTrans" cxnId="{AB413FD7-4BD1-4464-9B4A-ADEC023A4C76}">
      <dgm:prSet/>
      <dgm:spPr/>
      <dgm:t>
        <a:bodyPr/>
        <a:lstStyle/>
        <a:p>
          <a:endParaRPr lang="fr-FR"/>
        </a:p>
      </dgm:t>
    </dgm:pt>
    <dgm:pt modelId="{C5783778-AC9E-4019-8009-DC9A0982D830}">
      <dgm:prSet phldrT="[Texte]"/>
      <dgm:spPr/>
      <dgm:t>
        <a:bodyPr/>
        <a:lstStyle/>
        <a:p>
          <a:r>
            <a:rPr lang="fr-FR" dirty="0"/>
            <a:t>Significations </a:t>
          </a:r>
        </a:p>
      </dgm:t>
    </dgm:pt>
    <dgm:pt modelId="{BF7099AF-FE97-4B12-B5C2-A3EDD2E44813}" type="parTrans" cxnId="{6061E0DF-6AF9-4C36-A5C8-7B7F9D8D6F90}">
      <dgm:prSet/>
      <dgm:spPr/>
      <dgm:t>
        <a:bodyPr/>
        <a:lstStyle/>
        <a:p>
          <a:endParaRPr lang="fr-FR"/>
        </a:p>
      </dgm:t>
    </dgm:pt>
    <dgm:pt modelId="{0B17C457-665D-4E76-8FEC-E1B03E0C976E}" type="sibTrans" cxnId="{6061E0DF-6AF9-4C36-A5C8-7B7F9D8D6F90}">
      <dgm:prSet/>
      <dgm:spPr/>
      <dgm:t>
        <a:bodyPr/>
        <a:lstStyle/>
        <a:p>
          <a:endParaRPr lang="fr-FR"/>
        </a:p>
      </dgm:t>
    </dgm:pt>
    <dgm:pt modelId="{626CF56A-8146-4A3D-B650-C7D2CDF7A196}">
      <dgm:prSet phldrT="[Texte]"/>
      <dgm:spPr/>
      <dgm:t>
        <a:bodyPr/>
        <a:lstStyle/>
        <a:p>
          <a:r>
            <a:rPr lang="fr-FR" dirty="0"/>
            <a:t>Usages </a:t>
          </a:r>
        </a:p>
      </dgm:t>
    </dgm:pt>
    <dgm:pt modelId="{0753EBCD-7CFF-41B4-BF82-5EC8BCED38B8}" type="parTrans" cxnId="{BCF5F098-3F5C-4873-9BE5-74ABF91170E0}">
      <dgm:prSet/>
      <dgm:spPr/>
      <dgm:t>
        <a:bodyPr/>
        <a:lstStyle/>
        <a:p>
          <a:endParaRPr lang="fr-FR"/>
        </a:p>
      </dgm:t>
    </dgm:pt>
    <dgm:pt modelId="{1A9A4D9F-6CEC-47ED-8823-8EA3A848A6D1}" type="sibTrans" cxnId="{BCF5F098-3F5C-4873-9BE5-74ABF91170E0}">
      <dgm:prSet/>
      <dgm:spPr/>
      <dgm:t>
        <a:bodyPr/>
        <a:lstStyle/>
        <a:p>
          <a:endParaRPr lang="fr-FR"/>
        </a:p>
      </dgm:t>
    </dgm:pt>
    <dgm:pt modelId="{FEC877DE-0E95-4CE4-874A-17BF548B60E4}" type="pres">
      <dgm:prSet presAssocID="{66196056-7EDE-4A96-85C1-AC5922A0EE6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5E1B6BC-596B-4610-B5FA-784C6FB3C766}" type="pres">
      <dgm:prSet presAssocID="{EE999C50-CD9A-489A-8638-BA298EF9EA4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4511EA5-DA67-4B94-9112-886527F12C5D}" type="pres">
      <dgm:prSet presAssocID="{A09F11D8-9C6E-4E1F-95C7-B97B4A9B419E}" presName="sibTrans" presStyleCnt="0"/>
      <dgm:spPr/>
    </dgm:pt>
    <dgm:pt modelId="{9A414BFD-58C5-4052-AABD-6DC9CE998625}" type="pres">
      <dgm:prSet presAssocID="{70638F4A-B88D-48C5-9AE7-E79FA3EA317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40FCBBF-9BAA-4C4F-9F42-7F8D933ED7F1}" type="pres">
      <dgm:prSet presAssocID="{545A6912-8B8A-45E6-BA56-F627A3D0E236}" presName="sibTrans" presStyleCnt="0"/>
      <dgm:spPr/>
    </dgm:pt>
    <dgm:pt modelId="{D52E9733-8E1B-4D2C-8B74-84B0F7CCCA0F}" type="pres">
      <dgm:prSet presAssocID="{C5783778-AC9E-4019-8009-DC9A0982D83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ACD7C4-5904-4911-A316-FD8C4D7C6951}" type="pres">
      <dgm:prSet presAssocID="{0B17C457-665D-4E76-8FEC-E1B03E0C976E}" presName="sibTrans" presStyleCnt="0"/>
      <dgm:spPr/>
    </dgm:pt>
    <dgm:pt modelId="{A37EE861-670D-4640-8DA2-905BD13434D9}" type="pres">
      <dgm:prSet presAssocID="{626CF56A-8146-4A3D-B650-C7D2CDF7A19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6147821-6AB3-4E1D-BC7F-88DA95CC0766}" type="presOf" srcId="{66196056-7EDE-4A96-85C1-AC5922A0EE61}" destId="{FEC877DE-0E95-4CE4-874A-17BF548B60E4}" srcOrd="0" destOrd="0" presId="urn:microsoft.com/office/officeart/2005/8/layout/default#1"/>
    <dgm:cxn modelId="{7B3ACAAA-7073-4CBE-8F4E-90BCBAA2B1C6}" type="presOf" srcId="{C5783778-AC9E-4019-8009-DC9A0982D830}" destId="{D52E9733-8E1B-4D2C-8B74-84B0F7CCCA0F}" srcOrd="0" destOrd="0" presId="urn:microsoft.com/office/officeart/2005/8/layout/default#1"/>
    <dgm:cxn modelId="{85A43935-73B6-44F4-9A30-60644E56EA22}" srcId="{66196056-7EDE-4A96-85C1-AC5922A0EE61}" destId="{EE999C50-CD9A-489A-8638-BA298EF9EA4F}" srcOrd="0" destOrd="0" parTransId="{9A16E138-0C0D-4618-8220-087685C45005}" sibTransId="{A09F11D8-9C6E-4E1F-95C7-B97B4A9B419E}"/>
    <dgm:cxn modelId="{455707E1-3CF7-45C6-9DD2-161376DD4B73}" type="presOf" srcId="{EE999C50-CD9A-489A-8638-BA298EF9EA4F}" destId="{45E1B6BC-596B-4610-B5FA-784C6FB3C766}" srcOrd="0" destOrd="0" presId="urn:microsoft.com/office/officeart/2005/8/layout/default#1"/>
    <dgm:cxn modelId="{BCF5F098-3F5C-4873-9BE5-74ABF91170E0}" srcId="{66196056-7EDE-4A96-85C1-AC5922A0EE61}" destId="{626CF56A-8146-4A3D-B650-C7D2CDF7A196}" srcOrd="3" destOrd="0" parTransId="{0753EBCD-7CFF-41B4-BF82-5EC8BCED38B8}" sibTransId="{1A9A4D9F-6CEC-47ED-8823-8EA3A848A6D1}"/>
    <dgm:cxn modelId="{AB413FD7-4BD1-4464-9B4A-ADEC023A4C76}" srcId="{66196056-7EDE-4A96-85C1-AC5922A0EE61}" destId="{70638F4A-B88D-48C5-9AE7-E79FA3EA3171}" srcOrd="1" destOrd="0" parTransId="{D17D1ECA-F4BF-49CA-8156-51C9ED0A3E52}" sibTransId="{545A6912-8B8A-45E6-BA56-F627A3D0E236}"/>
    <dgm:cxn modelId="{ED7A3D67-0416-4EDF-A89F-27CB59DDF42C}" type="presOf" srcId="{70638F4A-B88D-48C5-9AE7-E79FA3EA3171}" destId="{9A414BFD-58C5-4052-AABD-6DC9CE998625}" srcOrd="0" destOrd="0" presId="urn:microsoft.com/office/officeart/2005/8/layout/default#1"/>
    <dgm:cxn modelId="{6061E0DF-6AF9-4C36-A5C8-7B7F9D8D6F90}" srcId="{66196056-7EDE-4A96-85C1-AC5922A0EE61}" destId="{C5783778-AC9E-4019-8009-DC9A0982D830}" srcOrd="2" destOrd="0" parTransId="{BF7099AF-FE97-4B12-B5C2-A3EDD2E44813}" sibTransId="{0B17C457-665D-4E76-8FEC-E1B03E0C976E}"/>
    <dgm:cxn modelId="{6D0267A6-9580-47E8-955D-29390BB0C979}" type="presOf" srcId="{626CF56A-8146-4A3D-B650-C7D2CDF7A196}" destId="{A37EE861-670D-4640-8DA2-905BD13434D9}" srcOrd="0" destOrd="0" presId="urn:microsoft.com/office/officeart/2005/8/layout/default#1"/>
    <dgm:cxn modelId="{D2184BEC-435D-4C39-A47E-3757AC7C57C1}" type="presParOf" srcId="{FEC877DE-0E95-4CE4-874A-17BF548B60E4}" destId="{45E1B6BC-596B-4610-B5FA-784C6FB3C766}" srcOrd="0" destOrd="0" presId="urn:microsoft.com/office/officeart/2005/8/layout/default#1"/>
    <dgm:cxn modelId="{2505366B-9520-4A9F-9016-D7F2F00073A6}" type="presParOf" srcId="{FEC877DE-0E95-4CE4-874A-17BF548B60E4}" destId="{94511EA5-DA67-4B94-9112-886527F12C5D}" srcOrd="1" destOrd="0" presId="urn:microsoft.com/office/officeart/2005/8/layout/default#1"/>
    <dgm:cxn modelId="{FBB6E422-F28A-4FDE-ADDA-3B572D397155}" type="presParOf" srcId="{FEC877DE-0E95-4CE4-874A-17BF548B60E4}" destId="{9A414BFD-58C5-4052-AABD-6DC9CE998625}" srcOrd="2" destOrd="0" presId="urn:microsoft.com/office/officeart/2005/8/layout/default#1"/>
    <dgm:cxn modelId="{345333FE-FD52-4963-B827-F49DB5740BA8}" type="presParOf" srcId="{FEC877DE-0E95-4CE4-874A-17BF548B60E4}" destId="{B40FCBBF-9BAA-4C4F-9F42-7F8D933ED7F1}" srcOrd="3" destOrd="0" presId="urn:microsoft.com/office/officeart/2005/8/layout/default#1"/>
    <dgm:cxn modelId="{A5FDE970-344B-414B-8B84-4FA5EB47B87C}" type="presParOf" srcId="{FEC877DE-0E95-4CE4-874A-17BF548B60E4}" destId="{D52E9733-8E1B-4D2C-8B74-84B0F7CCCA0F}" srcOrd="4" destOrd="0" presId="urn:microsoft.com/office/officeart/2005/8/layout/default#1"/>
    <dgm:cxn modelId="{CCAC1F6A-6C75-4283-8AE5-F19463CF2AEF}" type="presParOf" srcId="{FEC877DE-0E95-4CE4-874A-17BF548B60E4}" destId="{90ACD7C4-5904-4911-A316-FD8C4D7C6951}" srcOrd="5" destOrd="0" presId="urn:microsoft.com/office/officeart/2005/8/layout/default#1"/>
    <dgm:cxn modelId="{424A92BF-1EB8-4DC6-A4C8-D2D3AA4F0936}" type="presParOf" srcId="{FEC877DE-0E95-4CE4-874A-17BF548B60E4}" destId="{A37EE861-670D-4640-8DA2-905BD13434D9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E1B6BC-596B-4610-B5FA-784C6FB3C766}">
      <dsp:nvSpPr>
        <dsp:cNvPr id="0" name=""/>
        <dsp:cNvSpPr/>
      </dsp:nvSpPr>
      <dsp:spPr>
        <a:xfrm>
          <a:off x="941678" y="142"/>
          <a:ext cx="3676674" cy="22060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000" kern="1200" dirty="0"/>
            <a:t>Formes</a:t>
          </a:r>
        </a:p>
      </dsp:txBody>
      <dsp:txXfrm>
        <a:off x="941678" y="142"/>
        <a:ext cx="3676674" cy="2206004"/>
      </dsp:txXfrm>
    </dsp:sp>
    <dsp:sp modelId="{9A414BFD-58C5-4052-AABD-6DC9CE998625}">
      <dsp:nvSpPr>
        <dsp:cNvPr id="0" name=""/>
        <dsp:cNvSpPr/>
      </dsp:nvSpPr>
      <dsp:spPr>
        <a:xfrm>
          <a:off x="4986021" y="142"/>
          <a:ext cx="3676674" cy="22060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000" kern="1200" dirty="0"/>
            <a:t>Techniques </a:t>
          </a:r>
        </a:p>
      </dsp:txBody>
      <dsp:txXfrm>
        <a:off x="4986021" y="142"/>
        <a:ext cx="3676674" cy="2206004"/>
      </dsp:txXfrm>
    </dsp:sp>
    <dsp:sp modelId="{D52E9733-8E1B-4D2C-8B74-84B0F7CCCA0F}">
      <dsp:nvSpPr>
        <dsp:cNvPr id="0" name=""/>
        <dsp:cNvSpPr/>
      </dsp:nvSpPr>
      <dsp:spPr>
        <a:xfrm>
          <a:off x="941678" y="2573815"/>
          <a:ext cx="3676674" cy="22060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000" kern="1200" dirty="0"/>
            <a:t>Significations </a:t>
          </a:r>
        </a:p>
      </dsp:txBody>
      <dsp:txXfrm>
        <a:off x="941678" y="2573815"/>
        <a:ext cx="3676674" cy="2206004"/>
      </dsp:txXfrm>
    </dsp:sp>
    <dsp:sp modelId="{A37EE861-670D-4640-8DA2-905BD13434D9}">
      <dsp:nvSpPr>
        <dsp:cNvPr id="0" name=""/>
        <dsp:cNvSpPr/>
      </dsp:nvSpPr>
      <dsp:spPr>
        <a:xfrm>
          <a:off x="4986021" y="2573815"/>
          <a:ext cx="3676674" cy="22060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000" kern="1200" dirty="0"/>
            <a:t>Usages </a:t>
          </a:r>
        </a:p>
      </dsp:txBody>
      <dsp:txXfrm>
        <a:off x="4986021" y="2573815"/>
        <a:ext cx="3676674" cy="22060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Ellipse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8A87A34-81AB-432B-8DAE-1953F412C126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4BC0024E-7D88-4612-BEC9-E87F278B4D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5276487"/>
              </p:ext>
            </p:extLst>
          </p:nvPr>
        </p:nvGraphicFramePr>
        <p:xfrm>
          <a:off x="1450975" y="685800"/>
          <a:ext cx="9604375" cy="477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1"/>
          <p:cNvSpPr/>
          <p:nvPr/>
        </p:nvSpPr>
        <p:spPr>
          <a:xfrm>
            <a:off x="4176889" y="14814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/>
              <a:t>Critères </a:t>
            </a:r>
            <a:r>
              <a:rPr lang="fr-FR" dirty="0" smtClean="0"/>
              <a:t>d’analyse œuvres </a:t>
            </a:r>
            <a:r>
              <a:rPr lang="fr-FR" dirty="0"/>
              <a:t>visuelles </a:t>
            </a:r>
          </a:p>
        </p:txBody>
      </p:sp>
    </p:spTree>
    <p:extLst>
      <p:ext uri="{BB962C8B-B14F-4D97-AF65-F5344CB8AC3E}">
        <p14:creationId xmlns:p14="http://schemas.microsoft.com/office/powerpoint/2010/main" val="423788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A70395-2BDA-4AEE-B04A-9252ADDBE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</a:t>
            </a:r>
            <a:r>
              <a:rPr lang="fr-FR" dirty="0" smtClean="0"/>
              <a:t>ormes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9BD588-0A1D-4B51-B1B9-DECBAF7E6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b="1" dirty="0"/>
              <a:t>Types d’œuvres : </a:t>
            </a:r>
            <a:r>
              <a:rPr lang="fr-FR" dirty="0"/>
              <a:t>une peinture, une sculpture, une photographie, un dessin, une estampe, une installation, de l’art vidéo, de l’art numérique.</a:t>
            </a:r>
          </a:p>
          <a:p>
            <a:r>
              <a:rPr lang="fr-FR" b="1" dirty="0"/>
              <a:t>Genres :</a:t>
            </a:r>
            <a:r>
              <a:rPr lang="fr-FR" dirty="0"/>
              <a:t> une peinture d’histoire (à sujet religieux, mythologique, historique), un paysage, un portrait, une scène de genre, une nature morte, une vanité.</a:t>
            </a:r>
          </a:p>
          <a:p>
            <a:r>
              <a:rPr lang="fr-FR" b="1" dirty="0"/>
              <a:t>Styles ou mouvements artistiques</a:t>
            </a:r>
            <a:r>
              <a:rPr lang="fr-FR" dirty="0"/>
              <a:t>: style gothique, style roman, cubisme, impressionnisme, fauvisme, etc.</a:t>
            </a:r>
          </a:p>
          <a:p>
            <a:r>
              <a:rPr lang="fr-FR" b="1" dirty="0"/>
              <a:t>Lumière </a:t>
            </a:r>
            <a:r>
              <a:rPr lang="fr-FR" dirty="0"/>
              <a:t>: naturelle, artificielle, source de lumière, origine, etc.</a:t>
            </a:r>
          </a:p>
          <a:p>
            <a:r>
              <a:rPr lang="fr-FR" b="1" dirty="0"/>
              <a:t>Couleurs:</a:t>
            </a:r>
            <a:r>
              <a:rPr lang="fr-FR" dirty="0"/>
              <a:t> descriptives, arbitraires, une dominante colorée, complémentaires, etc.</a:t>
            </a:r>
          </a:p>
          <a:p>
            <a:r>
              <a:rPr lang="fr-FR" b="1" dirty="0"/>
              <a:t>Traitement de l’espace : </a:t>
            </a:r>
            <a:r>
              <a:rPr lang="fr-FR" dirty="0"/>
              <a:t>l’artiste suggère-t-il un espace tridimensionnel ? Quel moyen utilise-t-il ? Perspective géométrique, perspective atmosphérique (aérienne), perspective par chevauchement, par diminution.</a:t>
            </a:r>
            <a:endParaRPr lang="fr-FR" b="1" dirty="0"/>
          </a:p>
          <a:p>
            <a:r>
              <a:rPr lang="fr-FR" b="1" dirty="0"/>
              <a:t>Lignes de force: </a:t>
            </a:r>
            <a:r>
              <a:rPr lang="fr-FR" dirty="0"/>
              <a:t>lignes liées à la structure, lignes sur lesquelles le regard peut s’appuyer.</a:t>
            </a:r>
            <a:endParaRPr lang="fr-FR" b="1" dirty="0"/>
          </a:p>
          <a:p>
            <a:r>
              <a:rPr lang="fr-FR" b="1" dirty="0"/>
              <a:t>Composition</a:t>
            </a:r>
            <a:r>
              <a:rPr lang="fr-FR" dirty="0"/>
              <a:t> : répartition des éléments (symétrie, regroupement par masses, inscription dans des formes géométriques, etc.)</a:t>
            </a:r>
          </a:p>
        </p:txBody>
      </p:sp>
    </p:spTree>
    <p:extLst>
      <p:ext uri="{BB962C8B-B14F-4D97-AF65-F5344CB8AC3E}">
        <p14:creationId xmlns:p14="http://schemas.microsoft.com/office/powerpoint/2010/main" val="3395796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2F9169-8A26-40EE-B9C9-97ACBB327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</a:t>
            </a:r>
            <a:r>
              <a:rPr lang="fr-FR" dirty="0" smtClean="0"/>
              <a:t>echniques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E47298-4578-434E-A3F8-7303D5FC1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En référence aux matériaux, outils, supports, instruments</a:t>
            </a:r>
          </a:p>
          <a:p>
            <a:r>
              <a:rPr lang="fr-FR" b="1" dirty="0"/>
              <a:t>Techniques</a:t>
            </a:r>
            <a:r>
              <a:rPr lang="fr-FR" dirty="0"/>
              <a:t> : peinture à l’huile, aquarelle, gravure, collage, etc.</a:t>
            </a:r>
          </a:p>
          <a:p>
            <a:r>
              <a:rPr lang="fr-FR" b="1" dirty="0"/>
              <a:t>Travail de la matière</a:t>
            </a:r>
            <a:r>
              <a:rPr lang="fr-FR" dirty="0"/>
              <a:t>: trace des outils, gestes de l’artiste.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6077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85D8A9-0BEC-4B4A-8B83-291C29E53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Sens / significations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D6E526-A56A-4395-936E-1EBA9FB9E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Dimension symbolique des éléments représentés</a:t>
            </a:r>
          </a:p>
          <a:p>
            <a:r>
              <a:rPr lang="fr-FR" b="1" dirty="0"/>
              <a:t>Démarche de l’artiste</a:t>
            </a:r>
          </a:p>
          <a:p>
            <a:r>
              <a:rPr lang="fr-FR" b="1" dirty="0"/>
              <a:t>Message de l’artiste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7429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A82F07-7493-4892-8CCC-0869EF0CE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</a:t>
            </a:r>
            <a:r>
              <a:rPr lang="fr-FR" dirty="0" smtClean="0"/>
              <a:t>sages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9A7725-A8F7-457A-8988-8F808EC4F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Fonctions</a:t>
            </a:r>
            <a:r>
              <a:rPr lang="fr-FR" dirty="0"/>
              <a:t> : décorative, propagandiste, votive, éducative, etc..</a:t>
            </a:r>
          </a:p>
          <a:p>
            <a:r>
              <a:rPr lang="fr-FR" b="1" dirty="0"/>
              <a:t>Destinataires / commanditaires</a:t>
            </a:r>
            <a:r>
              <a:rPr lang="fr-FR" dirty="0"/>
              <a:t> 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75515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41</TotalTime>
  <Words>238</Words>
  <Application>Microsoft Office PowerPoint</Application>
  <PresentationFormat>Grand écran</PresentationFormat>
  <Paragraphs>25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Gill Sans MT</vt:lpstr>
      <vt:lpstr>Verdana</vt:lpstr>
      <vt:lpstr>Wingdings 2</vt:lpstr>
      <vt:lpstr>Solstice</vt:lpstr>
      <vt:lpstr>Présentation PowerPoint</vt:lpstr>
      <vt:lpstr>Formes</vt:lpstr>
      <vt:lpstr>Techniques</vt:lpstr>
      <vt:lpstr>Sens / significations</vt:lpstr>
      <vt:lpstr>Usages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Critères d’analyse  œuvres visuelles</dc:title>
  <dc:creator>Lechopier</dc:creator>
  <cp:lastModifiedBy>Hewlett-Packard Company</cp:lastModifiedBy>
  <cp:revision>6</cp:revision>
  <dcterms:created xsi:type="dcterms:W3CDTF">2019-06-04T13:40:37Z</dcterms:created>
  <dcterms:modified xsi:type="dcterms:W3CDTF">2019-06-18T12:41:50Z</dcterms:modified>
</cp:coreProperties>
</file>