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7"/>
  </p:notesMasterIdLst>
  <p:sldIdLst>
    <p:sldId id="256" r:id="rId2"/>
    <p:sldId id="257" r:id="rId3"/>
    <p:sldId id="480" r:id="rId4"/>
    <p:sldId id="481" r:id="rId5"/>
    <p:sldId id="482" r:id="rId6"/>
    <p:sldId id="483" r:id="rId7"/>
    <p:sldId id="484" r:id="rId8"/>
    <p:sldId id="485" r:id="rId9"/>
    <p:sldId id="486" r:id="rId10"/>
    <p:sldId id="487" r:id="rId11"/>
    <p:sldId id="488" r:id="rId12"/>
    <p:sldId id="489" r:id="rId13"/>
    <p:sldId id="479" r:id="rId14"/>
    <p:sldId id="258" r:id="rId15"/>
    <p:sldId id="259" r:id="rId16"/>
    <p:sldId id="260" r:id="rId17"/>
    <p:sldId id="261" r:id="rId18"/>
    <p:sldId id="262" r:id="rId19"/>
    <p:sldId id="263" r:id="rId20"/>
    <p:sldId id="264" r:id="rId21"/>
    <p:sldId id="265" r:id="rId22"/>
    <p:sldId id="266" r:id="rId23"/>
    <p:sldId id="267" r:id="rId24"/>
    <p:sldId id="268" r:id="rId25"/>
    <p:sldId id="269" r:id="rId26"/>
    <p:sldId id="270" r:id="rId27"/>
    <p:sldId id="271" r:id="rId28"/>
    <p:sldId id="272" r:id="rId29"/>
    <p:sldId id="273" r:id="rId30"/>
    <p:sldId id="274" r:id="rId31"/>
    <p:sldId id="528" r:id="rId32"/>
    <p:sldId id="529" r:id="rId33"/>
    <p:sldId id="530" r:id="rId34"/>
    <p:sldId id="531" r:id="rId35"/>
    <p:sldId id="532" r:id="rId36"/>
    <p:sldId id="533" r:id="rId37"/>
    <p:sldId id="534" r:id="rId38"/>
    <p:sldId id="535" r:id="rId39"/>
    <p:sldId id="536" r:id="rId40"/>
    <p:sldId id="275" r:id="rId41"/>
    <p:sldId id="276" r:id="rId42"/>
    <p:sldId id="277" r:id="rId43"/>
    <p:sldId id="278" r:id="rId44"/>
    <p:sldId id="279" r:id="rId45"/>
    <p:sldId id="280" r:id="rId46"/>
    <p:sldId id="282" r:id="rId47"/>
    <p:sldId id="283" r:id="rId48"/>
    <p:sldId id="284" r:id="rId49"/>
    <p:sldId id="285" r:id="rId50"/>
    <p:sldId id="286" r:id="rId51"/>
    <p:sldId id="287" r:id="rId52"/>
    <p:sldId id="288" r:id="rId53"/>
    <p:sldId id="289" r:id="rId54"/>
    <p:sldId id="290" r:id="rId55"/>
    <p:sldId id="291" r:id="rId56"/>
    <p:sldId id="292" r:id="rId57"/>
    <p:sldId id="464" r:id="rId58"/>
    <p:sldId id="465" r:id="rId59"/>
    <p:sldId id="466" r:id="rId60"/>
    <p:sldId id="467" r:id="rId61"/>
    <p:sldId id="468" r:id="rId62"/>
    <p:sldId id="490" r:id="rId63"/>
    <p:sldId id="491" r:id="rId64"/>
    <p:sldId id="492" r:id="rId65"/>
    <p:sldId id="493" r:id="rId66"/>
    <p:sldId id="494" r:id="rId67"/>
    <p:sldId id="495" r:id="rId68"/>
    <p:sldId id="293" r:id="rId69"/>
    <p:sldId id="294" r:id="rId70"/>
    <p:sldId id="296" r:id="rId71"/>
    <p:sldId id="295" r:id="rId72"/>
    <p:sldId id="297" r:id="rId73"/>
    <p:sldId id="298" r:id="rId74"/>
    <p:sldId id="299" r:id="rId75"/>
    <p:sldId id="300" r:id="rId76"/>
    <p:sldId id="301" r:id="rId77"/>
    <p:sldId id="302" r:id="rId78"/>
    <p:sldId id="303" r:id="rId79"/>
    <p:sldId id="304" r:id="rId80"/>
    <p:sldId id="305" r:id="rId81"/>
    <p:sldId id="306" r:id="rId82"/>
    <p:sldId id="307" r:id="rId83"/>
    <p:sldId id="308" r:id="rId84"/>
    <p:sldId id="309" r:id="rId85"/>
    <p:sldId id="310" r:id="rId86"/>
    <p:sldId id="311" r:id="rId87"/>
    <p:sldId id="312" r:id="rId88"/>
    <p:sldId id="313" r:id="rId89"/>
    <p:sldId id="314" r:id="rId90"/>
    <p:sldId id="315" r:id="rId91"/>
    <p:sldId id="316" r:id="rId92"/>
    <p:sldId id="317" r:id="rId93"/>
    <p:sldId id="318" r:id="rId94"/>
    <p:sldId id="319" r:id="rId95"/>
    <p:sldId id="320" r:id="rId96"/>
    <p:sldId id="321" r:id="rId97"/>
    <p:sldId id="322" r:id="rId98"/>
    <p:sldId id="323" r:id="rId99"/>
    <p:sldId id="324" r:id="rId100"/>
    <p:sldId id="325" r:id="rId101"/>
    <p:sldId id="326" r:id="rId102"/>
    <p:sldId id="327" r:id="rId103"/>
    <p:sldId id="328" r:id="rId104"/>
    <p:sldId id="329" r:id="rId105"/>
    <p:sldId id="331" r:id="rId106"/>
    <p:sldId id="330" r:id="rId107"/>
    <p:sldId id="332" r:id="rId108"/>
    <p:sldId id="336" r:id="rId109"/>
    <p:sldId id="333" r:id="rId110"/>
    <p:sldId id="334" r:id="rId111"/>
    <p:sldId id="335" r:id="rId112"/>
    <p:sldId id="337" r:id="rId113"/>
    <p:sldId id="338" r:id="rId114"/>
    <p:sldId id="339" r:id="rId115"/>
    <p:sldId id="341" r:id="rId116"/>
    <p:sldId id="342" r:id="rId117"/>
    <p:sldId id="343" r:id="rId118"/>
    <p:sldId id="344" r:id="rId119"/>
    <p:sldId id="345" r:id="rId120"/>
    <p:sldId id="346" r:id="rId121"/>
    <p:sldId id="347" r:id="rId122"/>
    <p:sldId id="348" r:id="rId123"/>
    <p:sldId id="349" r:id="rId124"/>
    <p:sldId id="350" r:id="rId125"/>
    <p:sldId id="351" r:id="rId126"/>
    <p:sldId id="352" r:id="rId127"/>
    <p:sldId id="353" r:id="rId128"/>
    <p:sldId id="355" r:id="rId129"/>
    <p:sldId id="354" r:id="rId130"/>
    <p:sldId id="356" r:id="rId131"/>
    <p:sldId id="357" r:id="rId132"/>
    <p:sldId id="358" r:id="rId133"/>
    <p:sldId id="359" r:id="rId134"/>
    <p:sldId id="431" r:id="rId135"/>
    <p:sldId id="432" r:id="rId136"/>
    <p:sldId id="433" r:id="rId137"/>
    <p:sldId id="434" r:id="rId138"/>
    <p:sldId id="373" r:id="rId139"/>
    <p:sldId id="367" r:id="rId140"/>
    <p:sldId id="372" r:id="rId141"/>
    <p:sldId id="368" r:id="rId142"/>
    <p:sldId id="369" r:id="rId143"/>
    <p:sldId id="370" r:id="rId144"/>
    <p:sldId id="371" r:id="rId145"/>
    <p:sldId id="360" r:id="rId146"/>
    <p:sldId id="374" r:id="rId147"/>
    <p:sldId id="375" r:id="rId148"/>
    <p:sldId id="376" r:id="rId149"/>
    <p:sldId id="361" r:id="rId150"/>
    <p:sldId id="362" r:id="rId151"/>
    <p:sldId id="363" r:id="rId152"/>
    <p:sldId id="364" r:id="rId153"/>
    <p:sldId id="365" r:id="rId154"/>
    <p:sldId id="366" r:id="rId155"/>
    <p:sldId id="377" r:id="rId156"/>
    <p:sldId id="378" r:id="rId157"/>
    <p:sldId id="379" r:id="rId158"/>
    <p:sldId id="380" r:id="rId159"/>
    <p:sldId id="381" r:id="rId160"/>
    <p:sldId id="476" r:id="rId161"/>
    <p:sldId id="477" r:id="rId162"/>
    <p:sldId id="478" r:id="rId163"/>
    <p:sldId id="469" r:id="rId164"/>
    <p:sldId id="470" r:id="rId165"/>
    <p:sldId id="471" r:id="rId166"/>
    <p:sldId id="472" r:id="rId167"/>
    <p:sldId id="473" r:id="rId168"/>
    <p:sldId id="474" r:id="rId169"/>
    <p:sldId id="475" r:id="rId170"/>
    <p:sldId id="382" r:id="rId171"/>
    <p:sldId id="383" r:id="rId172"/>
    <p:sldId id="384" r:id="rId173"/>
    <p:sldId id="385" r:id="rId174"/>
    <p:sldId id="386" r:id="rId175"/>
    <p:sldId id="387" r:id="rId176"/>
    <p:sldId id="388" r:id="rId177"/>
    <p:sldId id="390" r:id="rId178"/>
    <p:sldId id="389" r:id="rId179"/>
    <p:sldId id="391" r:id="rId180"/>
    <p:sldId id="392" r:id="rId181"/>
    <p:sldId id="393" r:id="rId182"/>
    <p:sldId id="394" r:id="rId183"/>
    <p:sldId id="395" r:id="rId184"/>
    <p:sldId id="396" r:id="rId185"/>
    <p:sldId id="397" r:id="rId186"/>
    <p:sldId id="398" r:id="rId187"/>
    <p:sldId id="399" r:id="rId188"/>
    <p:sldId id="400" r:id="rId189"/>
    <p:sldId id="401" r:id="rId190"/>
    <p:sldId id="402" r:id="rId191"/>
    <p:sldId id="403" r:id="rId192"/>
    <p:sldId id="404" r:id="rId193"/>
    <p:sldId id="405" r:id="rId194"/>
    <p:sldId id="406" r:id="rId195"/>
    <p:sldId id="407" r:id="rId196"/>
    <p:sldId id="408" r:id="rId197"/>
    <p:sldId id="409" r:id="rId198"/>
    <p:sldId id="410" r:id="rId199"/>
    <p:sldId id="411" r:id="rId200"/>
    <p:sldId id="412" r:id="rId201"/>
    <p:sldId id="413" r:id="rId202"/>
    <p:sldId id="414" r:id="rId203"/>
    <p:sldId id="415" r:id="rId204"/>
    <p:sldId id="416" r:id="rId205"/>
    <p:sldId id="417" r:id="rId206"/>
    <p:sldId id="418" r:id="rId207"/>
    <p:sldId id="419" r:id="rId208"/>
    <p:sldId id="420" r:id="rId209"/>
    <p:sldId id="421" r:id="rId210"/>
    <p:sldId id="423" r:id="rId211"/>
    <p:sldId id="422" r:id="rId212"/>
    <p:sldId id="429" r:id="rId213"/>
    <p:sldId id="424" r:id="rId214"/>
    <p:sldId id="425" r:id="rId215"/>
    <p:sldId id="426" r:id="rId216"/>
    <p:sldId id="427" r:id="rId217"/>
    <p:sldId id="430" r:id="rId218"/>
    <p:sldId id="435" r:id="rId219"/>
    <p:sldId id="436" r:id="rId220"/>
    <p:sldId id="437" r:id="rId221"/>
    <p:sldId id="438" r:id="rId222"/>
    <p:sldId id="439" r:id="rId223"/>
    <p:sldId id="440" r:id="rId224"/>
    <p:sldId id="441" r:id="rId225"/>
    <p:sldId id="445" r:id="rId226"/>
    <p:sldId id="446" r:id="rId227"/>
    <p:sldId id="447" r:id="rId228"/>
    <p:sldId id="448" r:id="rId229"/>
    <p:sldId id="449" r:id="rId230"/>
    <p:sldId id="442" r:id="rId231"/>
    <p:sldId id="443" r:id="rId232"/>
    <p:sldId id="444" r:id="rId233"/>
    <p:sldId id="450" r:id="rId234"/>
    <p:sldId id="451" r:id="rId235"/>
    <p:sldId id="452" r:id="rId236"/>
    <p:sldId id="453" r:id="rId237"/>
    <p:sldId id="454" r:id="rId238"/>
    <p:sldId id="455" r:id="rId239"/>
    <p:sldId id="456" r:id="rId240"/>
    <p:sldId id="457" r:id="rId241"/>
    <p:sldId id="458" r:id="rId242"/>
    <p:sldId id="459" r:id="rId243"/>
    <p:sldId id="462" r:id="rId244"/>
    <p:sldId id="460" r:id="rId245"/>
    <p:sldId id="461" r:id="rId246"/>
    <p:sldId id="463" r:id="rId247"/>
    <p:sldId id="496" r:id="rId248"/>
    <p:sldId id="517" r:id="rId249"/>
    <p:sldId id="497" r:id="rId250"/>
    <p:sldId id="498" r:id="rId251"/>
    <p:sldId id="499" r:id="rId252"/>
    <p:sldId id="500" r:id="rId253"/>
    <p:sldId id="503" r:id="rId254"/>
    <p:sldId id="506" r:id="rId255"/>
    <p:sldId id="508" r:id="rId256"/>
    <p:sldId id="510" r:id="rId257"/>
    <p:sldId id="512" r:id="rId258"/>
    <p:sldId id="514" r:id="rId259"/>
    <p:sldId id="515" r:id="rId260"/>
    <p:sldId id="516" r:id="rId261"/>
    <p:sldId id="522" r:id="rId262"/>
    <p:sldId id="523" r:id="rId263"/>
    <p:sldId id="524" r:id="rId264"/>
    <p:sldId id="526" r:id="rId265"/>
    <p:sldId id="525" r:id="rId266"/>
    <p:sldId id="519" r:id="rId267"/>
    <p:sldId id="520" r:id="rId268"/>
    <p:sldId id="521" r:id="rId269"/>
    <p:sldId id="527" r:id="rId270"/>
    <p:sldId id="537" r:id="rId271"/>
    <p:sldId id="538" r:id="rId272"/>
    <p:sldId id="539" r:id="rId273"/>
    <p:sldId id="540" r:id="rId274"/>
    <p:sldId id="541" r:id="rId275"/>
    <p:sldId id="542" r:id="rId276"/>
    <p:sldId id="543" r:id="rId277"/>
    <p:sldId id="544" r:id="rId278"/>
    <p:sldId id="545" r:id="rId279"/>
    <p:sldId id="546" r:id="rId280"/>
    <p:sldId id="547" r:id="rId281"/>
    <p:sldId id="548" r:id="rId282"/>
    <p:sldId id="549" r:id="rId283"/>
    <p:sldId id="550" r:id="rId284"/>
    <p:sldId id="551" r:id="rId285"/>
    <p:sldId id="552" r:id="rId286"/>
    <p:sldId id="553" r:id="rId287"/>
    <p:sldId id="554" r:id="rId288"/>
    <p:sldId id="557" r:id="rId289"/>
    <p:sldId id="555" r:id="rId290"/>
    <p:sldId id="558" r:id="rId291"/>
    <p:sldId id="559" r:id="rId292"/>
    <p:sldId id="560" r:id="rId293"/>
    <p:sldId id="561" r:id="rId294"/>
    <p:sldId id="562" r:id="rId295"/>
    <p:sldId id="563" r:id="rId296"/>
    <p:sldId id="564" r:id="rId297"/>
    <p:sldId id="565" r:id="rId298"/>
    <p:sldId id="566" r:id="rId299"/>
    <p:sldId id="567" r:id="rId300"/>
    <p:sldId id="568" r:id="rId301"/>
    <p:sldId id="569" r:id="rId302"/>
    <p:sldId id="570" r:id="rId303"/>
    <p:sldId id="571" r:id="rId304"/>
    <p:sldId id="572" r:id="rId305"/>
    <p:sldId id="573" r:id="rId306"/>
  </p:sldIdLst>
  <p:sldSz cx="9144000" cy="6858000" type="screen4x3"/>
  <p:notesSz cx="6858000" cy="9144000"/>
  <p:custDataLst>
    <p:tags r:id="rId308"/>
  </p:custDataLst>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kiosk/>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96"/>
    </p:ext>
  </p:extLst>
</p:presentationPr>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Aucun style, grille du tableau">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99" Type="http://schemas.openxmlformats.org/officeDocument/2006/relationships/slide" Target="slides/slide298.xml"/><Relationship Id="rId303" Type="http://schemas.openxmlformats.org/officeDocument/2006/relationships/slide" Target="slides/slide302.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205" Type="http://schemas.openxmlformats.org/officeDocument/2006/relationships/slide" Target="slides/slide204.xml"/><Relationship Id="rId226" Type="http://schemas.openxmlformats.org/officeDocument/2006/relationships/slide" Target="slides/slide225.xml"/><Relationship Id="rId247" Type="http://schemas.openxmlformats.org/officeDocument/2006/relationships/slide" Target="slides/slide246.xml"/><Relationship Id="rId107" Type="http://schemas.openxmlformats.org/officeDocument/2006/relationships/slide" Target="slides/slide106.xml"/><Relationship Id="rId268" Type="http://schemas.openxmlformats.org/officeDocument/2006/relationships/slide" Target="slides/slide267.xml"/><Relationship Id="rId289" Type="http://schemas.openxmlformats.org/officeDocument/2006/relationships/slide" Target="slides/slide288.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16" Type="http://schemas.openxmlformats.org/officeDocument/2006/relationships/slide" Target="slides/slide215.xml"/><Relationship Id="rId237" Type="http://schemas.openxmlformats.org/officeDocument/2006/relationships/slide" Target="slides/slide236.xml"/><Relationship Id="rId258" Type="http://schemas.openxmlformats.org/officeDocument/2006/relationships/slide" Target="slides/slide257.xml"/><Relationship Id="rId279" Type="http://schemas.openxmlformats.org/officeDocument/2006/relationships/slide" Target="slides/slide278.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290" Type="http://schemas.openxmlformats.org/officeDocument/2006/relationships/slide" Target="slides/slide289.xml"/><Relationship Id="rId304" Type="http://schemas.openxmlformats.org/officeDocument/2006/relationships/slide" Target="slides/slide303.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slide" Target="slides/slide191.xml"/><Relationship Id="rId206" Type="http://schemas.openxmlformats.org/officeDocument/2006/relationships/slide" Target="slides/slide205.xml"/><Relationship Id="rId227" Type="http://schemas.openxmlformats.org/officeDocument/2006/relationships/slide" Target="slides/slide226.xml"/><Relationship Id="rId248" Type="http://schemas.openxmlformats.org/officeDocument/2006/relationships/slide" Target="slides/slide247.xml"/><Relationship Id="rId269" Type="http://schemas.openxmlformats.org/officeDocument/2006/relationships/slide" Target="slides/slide268.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280" Type="http://schemas.openxmlformats.org/officeDocument/2006/relationships/slide" Target="slides/slide279.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217" Type="http://schemas.openxmlformats.org/officeDocument/2006/relationships/slide" Target="slides/slide216.xml"/><Relationship Id="rId6" Type="http://schemas.openxmlformats.org/officeDocument/2006/relationships/slide" Target="slides/slide5.xml"/><Relationship Id="rId238" Type="http://schemas.openxmlformats.org/officeDocument/2006/relationships/slide" Target="slides/slide237.xml"/><Relationship Id="rId259" Type="http://schemas.openxmlformats.org/officeDocument/2006/relationships/slide" Target="slides/slide258.xml"/><Relationship Id="rId23" Type="http://schemas.openxmlformats.org/officeDocument/2006/relationships/slide" Target="slides/slide22.xml"/><Relationship Id="rId119" Type="http://schemas.openxmlformats.org/officeDocument/2006/relationships/slide" Target="slides/slide118.xml"/><Relationship Id="rId270" Type="http://schemas.openxmlformats.org/officeDocument/2006/relationships/slide" Target="slides/slide269.xml"/><Relationship Id="rId291" Type="http://schemas.openxmlformats.org/officeDocument/2006/relationships/slide" Target="slides/slide290.xml"/><Relationship Id="rId305" Type="http://schemas.openxmlformats.org/officeDocument/2006/relationships/slide" Target="slides/slide304.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slide" Target="slides/slide192.xml"/><Relationship Id="rId207" Type="http://schemas.openxmlformats.org/officeDocument/2006/relationships/slide" Target="slides/slide206.xml"/><Relationship Id="rId228" Type="http://schemas.openxmlformats.org/officeDocument/2006/relationships/slide" Target="slides/slide227.xml"/><Relationship Id="rId249" Type="http://schemas.openxmlformats.org/officeDocument/2006/relationships/slide" Target="slides/slide248.xml"/><Relationship Id="rId13" Type="http://schemas.openxmlformats.org/officeDocument/2006/relationships/slide" Target="slides/slide12.xml"/><Relationship Id="rId109" Type="http://schemas.openxmlformats.org/officeDocument/2006/relationships/slide" Target="slides/slide108.xml"/><Relationship Id="rId260" Type="http://schemas.openxmlformats.org/officeDocument/2006/relationships/slide" Target="slides/slide259.xml"/><Relationship Id="rId281" Type="http://schemas.openxmlformats.org/officeDocument/2006/relationships/slide" Target="slides/slide280.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162" Type="http://schemas.openxmlformats.org/officeDocument/2006/relationships/slide" Target="slides/slide161.xml"/><Relationship Id="rId183" Type="http://schemas.openxmlformats.org/officeDocument/2006/relationships/slide" Target="slides/slide182.xml"/><Relationship Id="rId218" Type="http://schemas.openxmlformats.org/officeDocument/2006/relationships/slide" Target="slides/slide217.xml"/><Relationship Id="rId239" Type="http://schemas.openxmlformats.org/officeDocument/2006/relationships/slide" Target="slides/slide238.xml"/><Relationship Id="rId250" Type="http://schemas.openxmlformats.org/officeDocument/2006/relationships/slide" Target="slides/slide249.xml"/><Relationship Id="rId271" Type="http://schemas.openxmlformats.org/officeDocument/2006/relationships/slide" Target="slides/slide270.xml"/><Relationship Id="rId292" Type="http://schemas.openxmlformats.org/officeDocument/2006/relationships/slide" Target="slides/slide291.xml"/><Relationship Id="rId306" Type="http://schemas.openxmlformats.org/officeDocument/2006/relationships/slide" Target="slides/slide305.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301" Type="http://schemas.openxmlformats.org/officeDocument/2006/relationships/slide" Target="slides/slide300.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199" Type="http://schemas.openxmlformats.org/officeDocument/2006/relationships/slide" Target="slides/slide198.xml"/><Relationship Id="rId203" Type="http://schemas.openxmlformats.org/officeDocument/2006/relationships/slide" Target="slides/slide202.xml"/><Relationship Id="rId208" Type="http://schemas.openxmlformats.org/officeDocument/2006/relationships/slide" Target="slides/slide207.xml"/><Relationship Id="rId229" Type="http://schemas.openxmlformats.org/officeDocument/2006/relationships/slide" Target="slides/slide228.xml"/><Relationship Id="rId19" Type="http://schemas.openxmlformats.org/officeDocument/2006/relationships/slide" Target="slides/slide18.xml"/><Relationship Id="rId224" Type="http://schemas.openxmlformats.org/officeDocument/2006/relationships/slide" Target="slides/slide223.xml"/><Relationship Id="rId240" Type="http://schemas.openxmlformats.org/officeDocument/2006/relationships/slide" Target="slides/slide239.xml"/><Relationship Id="rId245" Type="http://schemas.openxmlformats.org/officeDocument/2006/relationships/slide" Target="slides/slide244.xml"/><Relationship Id="rId261" Type="http://schemas.openxmlformats.org/officeDocument/2006/relationships/slide" Target="slides/slide260.xml"/><Relationship Id="rId266" Type="http://schemas.openxmlformats.org/officeDocument/2006/relationships/slide" Target="slides/slide265.xml"/><Relationship Id="rId287" Type="http://schemas.openxmlformats.org/officeDocument/2006/relationships/slide" Target="slides/slide286.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282" Type="http://schemas.openxmlformats.org/officeDocument/2006/relationships/slide" Target="slides/slide281.xml"/><Relationship Id="rId312"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219" Type="http://schemas.openxmlformats.org/officeDocument/2006/relationships/slide" Target="slides/slide218.xml"/><Relationship Id="rId3" Type="http://schemas.openxmlformats.org/officeDocument/2006/relationships/slide" Target="slides/slide2.xml"/><Relationship Id="rId214" Type="http://schemas.openxmlformats.org/officeDocument/2006/relationships/slide" Target="slides/slide213.xml"/><Relationship Id="rId230" Type="http://schemas.openxmlformats.org/officeDocument/2006/relationships/slide" Target="slides/slide229.xml"/><Relationship Id="rId235" Type="http://schemas.openxmlformats.org/officeDocument/2006/relationships/slide" Target="slides/slide234.xml"/><Relationship Id="rId251" Type="http://schemas.openxmlformats.org/officeDocument/2006/relationships/slide" Target="slides/slide250.xml"/><Relationship Id="rId256" Type="http://schemas.openxmlformats.org/officeDocument/2006/relationships/slide" Target="slides/slide255.xml"/><Relationship Id="rId277" Type="http://schemas.openxmlformats.org/officeDocument/2006/relationships/slide" Target="slides/slide276.xml"/><Relationship Id="rId298" Type="http://schemas.openxmlformats.org/officeDocument/2006/relationships/slide" Target="slides/slide297.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72" Type="http://schemas.openxmlformats.org/officeDocument/2006/relationships/slide" Target="slides/slide271.xml"/><Relationship Id="rId293" Type="http://schemas.openxmlformats.org/officeDocument/2006/relationships/slide" Target="slides/slide292.xml"/><Relationship Id="rId302" Type="http://schemas.openxmlformats.org/officeDocument/2006/relationships/slide" Target="slides/slide301.xml"/><Relationship Id="rId30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slide" Target="slides/slide194.xml"/><Relationship Id="rId209" Type="http://schemas.openxmlformats.org/officeDocument/2006/relationships/slide" Target="slides/slide208.xml"/><Relationship Id="rId190" Type="http://schemas.openxmlformats.org/officeDocument/2006/relationships/slide" Target="slides/slide189.xml"/><Relationship Id="rId204" Type="http://schemas.openxmlformats.org/officeDocument/2006/relationships/slide" Target="slides/slide203.xml"/><Relationship Id="rId220" Type="http://schemas.openxmlformats.org/officeDocument/2006/relationships/slide" Target="slides/slide219.xml"/><Relationship Id="rId225" Type="http://schemas.openxmlformats.org/officeDocument/2006/relationships/slide" Target="slides/slide224.xml"/><Relationship Id="rId241" Type="http://schemas.openxmlformats.org/officeDocument/2006/relationships/slide" Target="slides/slide240.xml"/><Relationship Id="rId246" Type="http://schemas.openxmlformats.org/officeDocument/2006/relationships/slide" Target="slides/slide245.xml"/><Relationship Id="rId267" Type="http://schemas.openxmlformats.org/officeDocument/2006/relationships/slide" Target="slides/slide266.xml"/><Relationship Id="rId288" Type="http://schemas.openxmlformats.org/officeDocument/2006/relationships/slide" Target="slides/slide287.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262" Type="http://schemas.openxmlformats.org/officeDocument/2006/relationships/slide" Target="slides/slide261.xml"/><Relationship Id="rId283" Type="http://schemas.openxmlformats.org/officeDocument/2006/relationships/slide" Target="slides/slide282.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10" Type="http://schemas.openxmlformats.org/officeDocument/2006/relationships/slide" Target="slides/slide209.xml"/><Relationship Id="rId215" Type="http://schemas.openxmlformats.org/officeDocument/2006/relationships/slide" Target="slides/slide214.xml"/><Relationship Id="rId236" Type="http://schemas.openxmlformats.org/officeDocument/2006/relationships/slide" Target="slides/slide235.xml"/><Relationship Id="rId257" Type="http://schemas.openxmlformats.org/officeDocument/2006/relationships/slide" Target="slides/slide256.xml"/><Relationship Id="rId278" Type="http://schemas.openxmlformats.org/officeDocument/2006/relationships/slide" Target="slides/slide277.xml"/><Relationship Id="rId26" Type="http://schemas.openxmlformats.org/officeDocument/2006/relationships/slide" Target="slides/slide25.xml"/><Relationship Id="rId231" Type="http://schemas.openxmlformats.org/officeDocument/2006/relationships/slide" Target="slides/slide230.xml"/><Relationship Id="rId252" Type="http://schemas.openxmlformats.org/officeDocument/2006/relationships/slide" Target="slides/slide251.xml"/><Relationship Id="rId273" Type="http://schemas.openxmlformats.org/officeDocument/2006/relationships/slide" Target="slides/slide272.xml"/><Relationship Id="rId294" Type="http://schemas.openxmlformats.org/officeDocument/2006/relationships/slide" Target="slides/slide293.xml"/><Relationship Id="rId308" Type="http://schemas.openxmlformats.org/officeDocument/2006/relationships/tags" Target="tags/tag1.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221" Type="http://schemas.openxmlformats.org/officeDocument/2006/relationships/slide" Target="slides/slide220.xml"/><Relationship Id="rId242" Type="http://schemas.openxmlformats.org/officeDocument/2006/relationships/slide" Target="slides/slide241.xml"/><Relationship Id="rId263" Type="http://schemas.openxmlformats.org/officeDocument/2006/relationships/slide" Target="slides/slide262.xml"/><Relationship Id="rId284" Type="http://schemas.openxmlformats.org/officeDocument/2006/relationships/slide" Target="slides/slide283.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11" Type="http://schemas.openxmlformats.org/officeDocument/2006/relationships/slide" Target="slides/slide210.xml"/><Relationship Id="rId232" Type="http://schemas.openxmlformats.org/officeDocument/2006/relationships/slide" Target="slides/slide231.xml"/><Relationship Id="rId253" Type="http://schemas.openxmlformats.org/officeDocument/2006/relationships/slide" Target="slides/slide252.xml"/><Relationship Id="rId274" Type="http://schemas.openxmlformats.org/officeDocument/2006/relationships/slide" Target="slides/slide273.xml"/><Relationship Id="rId295" Type="http://schemas.openxmlformats.org/officeDocument/2006/relationships/slide" Target="slides/slide294.xml"/><Relationship Id="rId309" Type="http://schemas.openxmlformats.org/officeDocument/2006/relationships/presProps" Target="presProps.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slide" Target="slides/slide196.xml"/><Relationship Id="rId201" Type="http://schemas.openxmlformats.org/officeDocument/2006/relationships/slide" Target="slides/slide200.xml"/><Relationship Id="rId222" Type="http://schemas.openxmlformats.org/officeDocument/2006/relationships/slide" Target="slides/slide221.xml"/><Relationship Id="rId243" Type="http://schemas.openxmlformats.org/officeDocument/2006/relationships/slide" Target="slides/slide242.xml"/><Relationship Id="rId264" Type="http://schemas.openxmlformats.org/officeDocument/2006/relationships/slide" Target="slides/slide263.xml"/><Relationship Id="rId285" Type="http://schemas.openxmlformats.org/officeDocument/2006/relationships/slide" Target="slides/slide284.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310" Type="http://schemas.openxmlformats.org/officeDocument/2006/relationships/viewProps" Target="viewProps.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12" Type="http://schemas.openxmlformats.org/officeDocument/2006/relationships/slide" Target="slides/slide211.xml"/><Relationship Id="rId233" Type="http://schemas.openxmlformats.org/officeDocument/2006/relationships/slide" Target="slides/slide232.xml"/><Relationship Id="rId254" Type="http://schemas.openxmlformats.org/officeDocument/2006/relationships/slide" Target="slides/slide253.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275" Type="http://schemas.openxmlformats.org/officeDocument/2006/relationships/slide" Target="slides/slide274.xml"/><Relationship Id="rId296" Type="http://schemas.openxmlformats.org/officeDocument/2006/relationships/slide" Target="slides/slide295.xml"/><Relationship Id="rId300" Type="http://schemas.openxmlformats.org/officeDocument/2006/relationships/slide" Target="slides/slide299.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202" Type="http://schemas.openxmlformats.org/officeDocument/2006/relationships/slide" Target="slides/slide201.xml"/><Relationship Id="rId223" Type="http://schemas.openxmlformats.org/officeDocument/2006/relationships/slide" Target="slides/slide222.xml"/><Relationship Id="rId244" Type="http://schemas.openxmlformats.org/officeDocument/2006/relationships/slide" Target="slides/slide243.xml"/><Relationship Id="rId18" Type="http://schemas.openxmlformats.org/officeDocument/2006/relationships/slide" Target="slides/slide17.xml"/><Relationship Id="rId39" Type="http://schemas.openxmlformats.org/officeDocument/2006/relationships/slide" Target="slides/slide38.xml"/><Relationship Id="rId265" Type="http://schemas.openxmlformats.org/officeDocument/2006/relationships/slide" Target="slides/slide264.xml"/><Relationship Id="rId286" Type="http://schemas.openxmlformats.org/officeDocument/2006/relationships/slide" Target="slides/slide285.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311" Type="http://schemas.openxmlformats.org/officeDocument/2006/relationships/theme" Target="theme/theme1.xml"/><Relationship Id="rId71" Type="http://schemas.openxmlformats.org/officeDocument/2006/relationships/slide" Target="slides/slide70.xml"/><Relationship Id="rId92" Type="http://schemas.openxmlformats.org/officeDocument/2006/relationships/slide" Target="slides/slide91.xml"/><Relationship Id="rId213" Type="http://schemas.openxmlformats.org/officeDocument/2006/relationships/slide" Target="slides/slide212.xml"/><Relationship Id="rId234" Type="http://schemas.openxmlformats.org/officeDocument/2006/relationships/slide" Target="slides/slide233.xml"/><Relationship Id="rId2" Type="http://schemas.openxmlformats.org/officeDocument/2006/relationships/slide" Target="slides/slide1.xml"/><Relationship Id="rId29" Type="http://schemas.openxmlformats.org/officeDocument/2006/relationships/slide" Target="slides/slide28.xml"/><Relationship Id="rId255" Type="http://schemas.openxmlformats.org/officeDocument/2006/relationships/slide" Target="slides/slide254.xml"/><Relationship Id="rId276" Type="http://schemas.openxmlformats.org/officeDocument/2006/relationships/slide" Target="slides/slide275.xml"/><Relationship Id="rId297" Type="http://schemas.openxmlformats.org/officeDocument/2006/relationships/slide" Target="slides/slide29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fr-FR" dirty="0"/>
          </a:p>
        </p:txBody>
      </p:sp>
      <p:sp>
        <p:nvSpPr>
          <p:cNvPr id="3" name="Espace réservé de la date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3713BB-F44D-4272-9043-EFD88A36895D}" type="datetimeFigureOut">
              <a:rPr lang="fr-FR" smtClean="0"/>
              <a:t>14/12/2021</a:t>
            </a:fld>
            <a:endParaRPr lang="fr-FR" dirty="0"/>
          </a:p>
        </p:txBody>
      </p:sp>
      <p:sp>
        <p:nvSpPr>
          <p:cNvPr id="4" name="Espace réservé de l'image des diapositives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fr-FR" dirty="0"/>
          </a:p>
        </p:txBody>
      </p:sp>
      <p:sp>
        <p:nvSpPr>
          <p:cNvPr id="5" name="Espace réservé des commentaires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6" name="Espace réservé du pied de page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fr-FR" dirty="0"/>
          </a:p>
        </p:txBody>
      </p:sp>
      <p:sp>
        <p:nvSpPr>
          <p:cNvPr id="7" name="Espace réservé du numéro de diapositive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8EC0798-3A7D-49A7-B56C-35339D90A182}" type="slidenum">
              <a:rPr lang="fr-FR" smtClean="0"/>
              <a:t>‹N°›</a:t>
            </a:fld>
            <a:endParaRPr lang="fr-FR" dirty="0"/>
          </a:p>
        </p:txBody>
      </p:sp>
    </p:spTree>
    <p:extLst>
      <p:ext uri="{BB962C8B-B14F-4D97-AF65-F5344CB8AC3E}">
        <p14:creationId xmlns:p14="http://schemas.microsoft.com/office/powerpoint/2010/main" val="1950626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218.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247.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a:t>
            </a:fld>
            <a:endParaRPr lang="fr-FR" dirty="0"/>
          </a:p>
        </p:txBody>
      </p:sp>
    </p:spTree>
    <p:extLst>
      <p:ext uri="{BB962C8B-B14F-4D97-AF65-F5344CB8AC3E}">
        <p14:creationId xmlns:p14="http://schemas.microsoft.com/office/powerpoint/2010/main" val="265415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a:t>
            </a:fld>
            <a:endParaRPr lang="fr-FR" dirty="0"/>
          </a:p>
        </p:txBody>
      </p:sp>
    </p:spTree>
    <p:extLst>
      <p:ext uri="{BB962C8B-B14F-4D97-AF65-F5344CB8AC3E}">
        <p14:creationId xmlns:p14="http://schemas.microsoft.com/office/powerpoint/2010/main" val="1515759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13</a:t>
            </a:fld>
            <a:endParaRPr lang="fr-FR" dirty="0"/>
          </a:p>
        </p:txBody>
      </p:sp>
    </p:spTree>
    <p:extLst>
      <p:ext uri="{BB962C8B-B14F-4D97-AF65-F5344CB8AC3E}">
        <p14:creationId xmlns:p14="http://schemas.microsoft.com/office/powerpoint/2010/main" val="1515759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a:t>
            </a:fld>
            <a:endParaRPr lang="fr-FR" dirty="0"/>
          </a:p>
        </p:txBody>
      </p:sp>
    </p:spTree>
    <p:extLst>
      <p:ext uri="{BB962C8B-B14F-4D97-AF65-F5344CB8AC3E}">
        <p14:creationId xmlns:p14="http://schemas.microsoft.com/office/powerpoint/2010/main" val="1823308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15</a:t>
            </a:fld>
            <a:endParaRPr lang="fr-FR" dirty="0"/>
          </a:p>
        </p:txBody>
      </p:sp>
    </p:spTree>
    <p:extLst>
      <p:ext uri="{BB962C8B-B14F-4D97-AF65-F5344CB8AC3E}">
        <p14:creationId xmlns:p14="http://schemas.microsoft.com/office/powerpoint/2010/main" val="24958492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16</a:t>
            </a:fld>
            <a:endParaRPr lang="fr-FR" dirty="0"/>
          </a:p>
        </p:txBody>
      </p:sp>
    </p:spTree>
    <p:extLst>
      <p:ext uri="{BB962C8B-B14F-4D97-AF65-F5344CB8AC3E}">
        <p14:creationId xmlns:p14="http://schemas.microsoft.com/office/powerpoint/2010/main" val="26267283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17</a:t>
            </a:fld>
            <a:endParaRPr lang="fr-FR" dirty="0"/>
          </a:p>
        </p:txBody>
      </p:sp>
    </p:spTree>
    <p:extLst>
      <p:ext uri="{BB962C8B-B14F-4D97-AF65-F5344CB8AC3E}">
        <p14:creationId xmlns:p14="http://schemas.microsoft.com/office/powerpoint/2010/main" val="2825479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18</a:t>
            </a:fld>
            <a:endParaRPr lang="fr-FR" dirty="0"/>
          </a:p>
        </p:txBody>
      </p:sp>
    </p:spTree>
    <p:extLst>
      <p:ext uri="{BB962C8B-B14F-4D97-AF65-F5344CB8AC3E}">
        <p14:creationId xmlns:p14="http://schemas.microsoft.com/office/powerpoint/2010/main" val="2983251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19</a:t>
            </a:fld>
            <a:endParaRPr lang="fr-FR" dirty="0"/>
          </a:p>
        </p:txBody>
      </p:sp>
    </p:spTree>
    <p:extLst>
      <p:ext uri="{BB962C8B-B14F-4D97-AF65-F5344CB8AC3E}">
        <p14:creationId xmlns:p14="http://schemas.microsoft.com/office/powerpoint/2010/main" val="692198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20</a:t>
            </a:fld>
            <a:endParaRPr lang="fr-FR" dirty="0"/>
          </a:p>
        </p:txBody>
      </p:sp>
    </p:spTree>
    <p:extLst>
      <p:ext uri="{BB962C8B-B14F-4D97-AF65-F5344CB8AC3E}">
        <p14:creationId xmlns:p14="http://schemas.microsoft.com/office/powerpoint/2010/main" val="23880620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21</a:t>
            </a:fld>
            <a:endParaRPr lang="fr-FR" dirty="0"/>
          </a:p>
        </p:txBody>
      </p:sp>
    </p:spTree>
    <p:extLst>
      <p:ext uri="{BB962C8B-B14F-4D97-AF65-F5344CB8AC3E}">
        <p14:creationId xmlns:p14="http://schemas.microsoft.com/office/powerpoint/2010/main" val="16682618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22</a:t>
            </a:fld>
            <a:endParaRPr lang="fr-FR" dirty="0"/>
          </a:p>
        </p:txBody>
      </p:sp>
    </p:spTree>
    <p:extLst>
      <p:ext uri="{BB962C8B-B14F-4D97-AF65-F5344CB8AC3E}">
        <p14:creationId xmlns:p14="http://schemas.microsoft.com/office/powerpoint/2010/main" val="19582033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23</a:t>
            </a:fld>
            <a:endParaRPr lang="fr-FR" dirty="0"/>
          </a:p>
        </p:txBody>
      </p:sp>
    </p:spTree>
    <p:extLst>
      <p:ext uri="{BB962C8B-B14F-4D97-AF65-F5344CB8AC3E}">
        <p14:creationId xmlns:p14="http://schemas.microsoft.com/office/powerpoint/2010/main" val="7731720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24</a:t>
            </a:fld>
            <a:endParaRPr lang="fr-FR" dirty="0"/>
          </a:p>
        </p:txBody>
      </p:sp>
    </p:spTree>
    <p:extLst>
      <p:ext uri="{BB962C8B-B14F-4D97-AF65-F5344CB8AC3E}">
        <p14:creationId xmlns:p14="http://schemas.microsoft.com/office/powerpoint/2010/main" val="18168767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25</a:t>
            </a:fld>
            <a:endParaRPr lang="fr-FR" dirty="0"/>
          </a:p>
        </p:txBody>
      </p:sp>
    </p:spTree>
    <p:extLst>
      <p:ext uri="{BB962C8B-B14F-4D97-AF65-F5344CB8AC3E}">
        <p14:creationId xmlns:p14="http://schemas.microsoft.com/office/powerpoint/2010/main" val="23595830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26</a:t>
            </a:fld>
            <a:endParaRPr lang="fr-FR" dirty="0"/>
          </a:p>
        </p:txBody>
      </p:sp>
    </p:spTree>
    <p:extLst>
      <p:ext uri="{BB962C8B-B14F-4D97-AF65-F5344CB8AC3E}">
        <p14:creationId xmlns:p14="http://schemas.microsoft.com/office/powerpoint/2010/main" val="8189387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27</a:t>
            </a:fld>
            <a:endParaRPr lang="fr-FR" dirty="0"/>
          </a:p>
        </p:txBody>
      </p:sp>
    </p:spTree>
    <p:extLst>
      <p:ext uri="{BB962C8B-B14F-4D97-AF65-F5344CB8AC3E}">
        <p14:creationId xmlns:p14="http://schemas.microsoft.com/office/powerpoint/2010/main" val="21409506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28</a:t>
            </a:fld>
            <a:endParaRPr lang="fr-FR" dirty="0"/>
          </a:p>
        </p:txBody>
      </p:sp>
    </p:spTree>
    <p:extLst>
      <p:ext uri="{BB962C8B-B14F-4D97-AF65-F5344CB8AC3E}">
        <p14:creationId xmlns:p14="http://schemas.microsoft.com/office/powerpoint/2010/main" val="33014042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29</a:t>
            </a:fld>
            <a:endParaRPr lang="fr-FR" dirty="0"/>
          </a:p>
        </p:txBody>
      </p:sp>
    </p:spTree>
    <p:extLst>
      <p:ext uri="{BB962C8B-B14F-4D97-AF65-F5344CB8AC3E}">
        <p14:creationId xmlns:p14="http://schemas.microsoft.com/office/powerpoint/2010/main" val="1155141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30</a:t>
            </a:fld>
            <a:endParaRPr lang="fr-FR" dirty="0"/>
          </a:p>
        </p:txBody>
      </p:sp>
    </p:spTree>
    <p:extLst>
      <p:ext uri="{BB962C8B-B14F-4D97-AF65-F5344CB8AC3E}">
        <p14:creationId xmlns:p14="http://schemas.microsoft.com/office/powerpoint/2010/main" val="14640485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31</a:t>
            </a:fld>
            <a:endParaRPr lang="fr-FR" dirty="0"/>
          </a:p>
        </p:txBody>
      </p:sp>
    </p:spTree>
    <p:extLst>
      <p:ext uri="{BB962C8B-B14F-4D97-AF65-F5344CB8AC3E}">
        <p14:creationId xmlns:p14="http://schemas.microsoft.com/office/powerpoint/2010/main" val="14640485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32</a:t>
            </a:fld>
            <a:endParaRPr lang="fr-FR" dirty="0"/>
          </a:p>
        </p:txBody>
      </p:sp>
    </p:spTree>
    <p:extLst>
      <p:ext uri="{BB962C8B-B14F-4D97-AF65-F5344CB8AC3E}">
        <p14:creationId xmlns:p14="http://schemas.microsoft.com/office/powerpoint/2010/main" val="14640485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33</a:t>
            </a:fld>
            <a:endParaRPr lang="fr-FR" dirty="0"/>
          </a:p>
        </p:txBody>
      </p:sp>
    </p:spTree>
    <p:extLst>
      <p:ext uri="{BB962C8B-B14F-4D97-AF65-F5344CB8AC3E}">
        <p14:creationId xmlns:p14="http://schemas.microsoft.com/office/powerpoint/2010/main" val="14640485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34</a:t>
            </a:fld>
            <a:endParaRPr lang="fr-FR" dirty="0"/>
          </a:p>
        </p:txBody>
      </p:sp>
    </p:spTree>
    <p:extLst>
      <p:ext uri="{BB962C8B-B14F-4D97-AF65-F5344CB8AC3E}">
        <p14:creationId xmlns:p14="http://schemas.microsoft.com/office/powerpoint/2010/main" val="14640485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35</a:t>
            </a:fld>
            <a:endParaRPr lang="fr-FR" dirty="0"/>
          </a:p>
        </p:txBody>
      </p:sp>
    </p:spTree>
    <p:extLst>
      <p:ext uri="{BB962C8B-B14F-4D97-AF65-F5344CB8AC3E}">
        <p14:creationId xmlns:p14="http://schemas.microsoft.com/office/powerpoint/2010/main" val="14640485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36</a:t>
            </a:fld>
            <a:endParaRPr lang="fr-FR" dirty="0"/>
          </a:p>
        </p:txBody>
      </p:sp>
    </p:spTree>
    <p:extLst>
      <p:ext uri="{BB962C8B-B14F-4D97-AF65-F5344CB8AC3E}">
        <p14:creationId xmlns:p14="http://schemas.microsoft.com/office/powerpoint/2010/main" val="14640485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37</a:t>
            </a:fld>
            <a:endParaRPr lang="fr-FR" dirty="0"/>
          </a:p>
        </p:txBody>
      </p:sp>
    </p:spTree>
    <p:extLst>
      <p:ext uri="{BB962C8B-B14F-4D97-AF65-F5344CB8AC3E}">
        <p14:creationId xmlns:p14="http://schemas.microsoft.com/office/powerpoint/2010/main" val="14640485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38</a:t>
            </a:fld>
            <a:endParaRPr lang="fr-FR" dirty="0"/>
          </a:p>
        </p:txBody>
      </p:sp>
    </p:spTree>
    <p:extLst>
      <p:ext uri="{BB962C8B-B14F-4D97-AF65-F5344CB8AC3E}">
        <p14:creationId xmlns:p14="http://schemas.microsoft.com/office/powerpoint/2010/main" val="14640485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39</a:t>
            </a:fld>
            <a:endParaRPr lang="fr-FR" dirty="0"/>
          </a:p>
        </p:txBody>
      </p:sp>
    </p:spTree>
    <p:extLst>
      <p:ext uri="{BB962C8B-B14F-4D97-AF65-F5344CB8AC3E}">
        <p14:creationId xmlns:p14="http://schemas.microsoft.com/office/powerpoint/2010/main" val="14640485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40</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41</a:t>
            </a:fld>
            <a:endParaRPr lang="fr-FR" dirty="0"/>
          </a:p>
        </p:txBody>
      </p:sp>
    </p:spTree>
    <p:extLst>
      <p:ext uri="{BB962C8B-B14F-4D97-AF65-F5344CB8AC3E}">
        <p14:creationId xmlns:p14="http://schemas.microsoft.com/office/powerpoint/2010/main" val="29557622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42</a:t>
            </a:fld>
            <a:endParaRPr lang="fr-FR" dirty="0"/>
          </a:p>
        </p:txBody>
      </p:sp>
    </p:spTree>
    <p:extLst>
      <p:ext uri="{BB962C8B-B14F-4D97-AF65-F5344CB8AC3E}">
        <p14:creationId xmlns:p14="http://schemas.microsoft.com/office/powerpoint/2010/main" val="15356170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43</a:t>
            </a:fld>
            <a:endParaRPr lang="fr-FR" dirty="0"/>
          </a:p>
        </p:txBody>
      </p:sp>
    </p:spTree>
    <p:extLst>
      <p:ext uri="{BB962C8B-B14F-4D97-AF65-F5344CB8AC3E}">
        <p14:creationId xmlns:p14="http://schemas.microsoft.com/office/powerpoint/2010/main" val="38949739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44</a:t>
            </a:fld>
            <a:endParaRPr lang="fr-FR" dirty="0"/>
          </a:p>
        </p:txBody>
      </p:sp>
    </p:spTree>
    <p:extLst>
      <p:ext uri="{BB962C8B-B14F-4D97-AF65-F5344CB8AC3E}">
        <p14:creationId xmlns:p14="http://schemas.microsoft.com/office/powerpoint/2010/main" val="10973761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45</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46</a:t>
            </a:fld>
            <a:endParaRPr lang="fr-FR" dirty="0"/>
          </a:p>
        </p:txBody>
      </p:sp>
    </p:spTree>
    <p:extLst>
      <p:ext uri="{BB962C8B-B14F-4D97-AF65-F5344CB8AC3E}">
        <p14:creationId xmlns:p14="http://schemas.microsoft.com/office/powerpoint/2010/main" val="183830419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47</a:t>
            </a:fld>
            <a:endParaRPr lang="fr-FR" dirty="0"/>
          </a:p>
        </p:txBody>
      </p:sp>
    </p:spTree>
    <p:extLst>
      <p:ext uri="{BB962C8B-B14F-4D97-AF65-F5344CB8AC3E}">
        <p14:creationId xmlns:p14="http://schemas.microsoft.com/office/powerpoint/2010/main" val="41264576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48</a:t>
            </a:fld>
            <a:endParaRPr lang="fr-FR" dirty="0"/>
          </a:p>
        </p:txBody>
      </p:sp>
    </p:spTree>
    <p:extLst>
      <p:ext uri="{BB962C8B-B14F-4D97-AF65-F5344CB8AC3E}">
        <p14:creationId xmlns:p14="http://schemas.microsoft.com/office/powerpoint/2010/main" val="308508145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49</a:t>
            </a:fld>
            <a:endParaRPr lang="fr-FR" dirty="0"/>
          </a:p>
        </p:txBody>
      </p:sp>
    </p:spTree>
    <p:extLst>
      <p:ext uri="{BB962C8B-B14F-4D97-AF65-F5344CB8AC3E}">
        <p14:creationId xmlns:p14="http://schemas.microsoft.com/office/powerpoint/2010/main" val="68538098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50</a:t>
            </a:fld>
            <a:endParaRPr lang="fr-FR" dirty="0"/>
          </a:p>
        </p:txBody>
      </p:sp>
    </p:spTree>
    <p:extLst>
      <p:ext uri="{BB962C8B-B14F-4D97-AF65-F5344CB8AC3E}">
        <p14:creationId xmlns:p14="http://schemas.microsoft.com/office/powerpoint/2010/main" val="239930616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51</a:t>
            </a:fld>
            <a:endParaRPr lang="fr-FR" dirty="0"/>
          </a:p>
        </p:txBody>
      </p:sp>
    </p:spTree>
    <p:extLst>
      <p:ext uri="{BB962C8B-B14F-4D97-AF65-F5344CB8AC3E}">
        <p14:creationId xmlns:p14="http://schemas.microsoft.com/office/powerpoint/2010/main" val="34749194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52</a:t>
            </a:fld>
            <a:endParaRPr lang="fr-FR" dirty="0"/>
          </a:p>
        </p:txBody>
      </p:sp>
    </p:spTree>
    <p:extLst>
      <p:ext uri="{BB962C8B-B14F-4D97-AF65-F5344CB8AC3E}">
        <p14:creationId xmlns:p14="http://schemas.microsoft.com/office/powerpoint/2010/main" val="124090102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53</a:t>
            </a:fld>
            <a:endParaRPr lang="fr-FR" dirty="0"/>
          </a:p>
        </p:txBody>
      </p:sp>
    </p:spTree>
    <p:extLst>
      <p:ext uri="{BB962C8B-B14F-4D97-AF65-F5344CB8AC3E}">
        <p14:creationId xmlns:p14="http://schemas.microsoft.com/office/powerpoint/2010/main" val="189592794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54</a:t>
            </a:fld>
            <a:endParaRPr lang="fr-FR" dirty="0"/>
          </a:p>
        </p:txBody>
      </p:sp>
    </p:spTree>
    <p:extLst>
      <p:ext uri="{BB962C8B-B14F-4D97-AF65-F5344CB8AC3E}">
        <p14:creationId xmlns:p14="http://schemas.microsoft.com/office/powerpoint/2010/main" val="303334426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55</a:t>
            </a:fld>
            <a:endParaRPr lang="fr-FR" dirty="0"/>
          </a:p>
        </p:txBody>
      </p:sp>
    </p:spTree>
    <p:extLst>
      <p:ext uri="{BB962C8B-B14F-4D97-AF65-F5344CB8AC3E}">
        <p14:creationId xmlns:p14="http://schemas.microsoft.com/office/powerpoint/2010/main" val="302510511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56</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68</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69</a:t>
            </a:fld>
            <a:endParaRPr lang="fr-FR" dirty="0"/>
          </a:p>
        </p:txBody>
      </p:sp>
    </p:spTree>
    <p:extLst>
      <p:ext uri="{BB962C8B-B14F-4D97-AF65-F5344CB8AC3E}">
        <p14:creationId xmlns:p14="http://schemas.microsoft.com/office/powerpoint/2010/main" val="21704627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70</a:t>
            </a:fld>
            <a:endParaRPr lang="fr-FR" dirty="0"/>
          </a:p>
        </p:txBody>
      </p:sp>
    </p:spTree>
    <p:extLst>
      <p:ext uri="{BB962C8B-B14F-4D97-AF65-F5344CB8AC3E}">
        <p14:creationId xmlns:p14="http://schemas.microsoft.com/office/powerpoint/2010/main" val="84111490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71</a:t>
            </a:fld>
            <a:endParaRPr lang="fr-FR" dirty="0"/>
          </a:p>
        </p:txBody>
      </p:sp>
    </p:spTree>
    <p:extLst>
      <p:ext uri="{BB962C8B-B14F-4D97-AF65-F5344CB8AC3E}">
        <p14:creationId xmlns:p14="http://schemas.microsoft.com/office/powerpoint/2010/main" val="77562208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72</a:t>
            </a:fld>
            <a:endParaRPr lang="fr-FR" dirty="0"/>
          </a:p>
        </p:txBody>
      </p:sp>
    </p:spTree>
    <p:extLst>
      <p:ext uri="{BB962C8B-B14F-4D97-AF65-F5344CB8AC3E}">
        <p14:creationId xmlns:p14="http://schemas.microsoft.com/office/powerpoint/2010/main" val="300803415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73</a:t>
            </a:fld>
            <a:endParaRPr lang="fr-FR" dirty="0"/>
          </a:p>
        </p:txBody>
      </p:sp>
    </p:spTree>
    <p:extLst>
      <p:ext uri="{BB962C8B-B14F-4D97-AF65-F5344CB8AC3E}">
        <p14:creationId xmlns:p14="http://schemas.microsoft.com/office/powerpoint/2010/main" val="256026708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74</a:t>
            </a:fld>
            <a:endParaRPr lang="fr-FR" dirty="0"/>
          </a:p>
        </p:txBody>
      </p:sp>
    </p:spTree>
    <p:extLst>
      <p:ext uri="{BB962C8B-B14F-4D97-AF65-F5344CB8AC3E}">
        <p14:creationId xmlns:p14="http://schemas.microsoft.com/office/powerpoint/2010/main" val="99591499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75</a:t>
            </a:fld>
            <a:endParaRPr lang="fr-FR" dirty="0"/>
          </a:p>
        </p:txBody>
      </p:sp>
    </p:spTree>
    <p:extLst>
      <p:ext uri="{BB962C8B-B14F-4D97-AF65-F5344CB8AC3E}">
        <p14:creationId xmlns:p14="http://schemas.microsoft.com/office/powerpoint/2010/main" val="243794039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76</a:t>
            </a:fld>
            <a:endParaRPr lang="fr-FR" dirty="0"/>
          </a:p>
        </p:txBody>
      </p:sp>
    </p:spTree>
    <p:extLst>
      <p:ext uri="{BB962C8B-B14F-4D97-AF65-F5344CB8AC3E}">
        <p14:creationId xmlns:p14="http://schemas.microsoft.com/office/powerpoint/2010/main" val="259432475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77</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78</a:t>
            </a:fld>
            <a:endParaRPr lang="fr-FR" dirty="0"/>
          </a:p>
        </p:txBody>
      </p:sp>
    </p:spTree>
    <p:extLst>
      <p:ext uri="{BB962C8B-B14F-4D97-AF65-F5344CB8AC3E}">
        <p14:creationId xmlns:p14="http://schemas.microsoft.com/office/powerpoint/2010/main" val="278946834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79</a:t>
            </a:fld>
            <a:endParaRPr lang="fr-FR" dirty="0"/>
          </a:p>
        </p:txBody>
      </p:sp>
    </p:spTree>
    <p:extLst>
      <p:ext uri="{BB962C8B-B14F-4D97-AF65-F5344CB8AC3E}">
        <p14:creationId xmlns:p14="http://schemas.microsoft.com/office/powerpoint/2010/main" val="405603834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80</a:t>
            </a:fld>
            <a:endParaRPr lang="fr-FR" dirty="0"/>
          </a:p>
        </p:txBody>
      </p:sp>
    </p:spTree>
    <p:extLst>
      <p:ext uri="{BB962C8B-B14F-4D97-AF65-F5344CB8AC3E}">
        <p14:creationId xmlns:p14="http://schemas.microsoft.com/office/powerpoint/2010/main" val="145985999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81</a:t>
            </a:fld>
            <a:endParaRPr lang="fr-FR" dirty="0"/>
          </a:p>
        </p:txBody>
      </p:sp>
    </p:spTree>
    <p:extLst>
      <p:ext uri="{BB962C8B-B14F-4D97-AF65-F5344CB8AC3E}">
        <p14:creationId xmlns:p14="http://schemas.microsoft.com/office/powerpoint/2010/main" val="413118647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82</a:t>
            </a:fld>
            <a:endParaRPr lang="fr-FR" dirty="0"/>
          </a:p>
        </p:txBody>
      </p:sp>
    </p:spTree>
    <p:extLst>
      <p:ext uri="{BB962C8B-B14F-4D97-AF65-F5344CB8AC3E}">
        <p14:creationId xmlns:p14="http://schemas.microsoft.com/office/powerpoint/2010/main" val="318627894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83</a:t>
            </a:fld>
            <a:endParaRPr lang="fr-FR" dirty="0"/>
          </a:p>
        </p:txBody>
      </p:sp>
    </p:spTree>
    <p:extLst>
      <p:ext uri="{BB962C8B-B14F-4D97-AF65-F5344CB8AC3E}">
        <p14:creationId xmlns:p14="http://schemas.microsoft.com/office/powerpoint/2010/main" val="118431494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84</a:t>
            </a:fld>
            <a:endParaRPr lang="fr-FR" dirty="0"/>
          </a:p>
        </p:txBody>
      </p:sp>
    </p:spTree>
    <p:extLst>
      <p:ext uri="{BB962C8B-B14F-4D97-AF65-F5344CB8AC3E}">
        <p14:creationId xmlns:p14="http://schemas.microsoft.com/office/powerpoint/2010/main" val="277330042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85</a:t>
            </a:fld>
            <a:endParaRPr lang="fr-FR" dirty="0"/>
          </a:p>
        </p:txBody>
      </p:sp>
    </p:spTree>
    <p:extLst>
      <p:ext uri="{BB962C8B-B14F-4D97-AF65-F5344CB8AC3E}">
        <p14:creationId xmlns:p14="http://schemas.microsoft.com/office/powerpoint/2010/main" val="206894351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86</a:t>
            </a:fld>
            <a:endParaRPr lang="fr-FR" dirty="0"/>
          </a:p>
        </p:txBody>
      </p:sp>
    </p:spTree>
    <p:extLst>
      <p:ext uri="{BB962C8B-B14F-4D97-AF65-F5344CB8AC3E}">
        <p14:creationId xmlns:p14="http://schemas.microsoft.com/office/powerpoint/2010/main" val="237164047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87</a:t>
            </a:fld>
            <a:endParaRPr lang="fr-FR" dirty="0"/>
          </a:p>
        </p:txBody>
      </p:sp>
    </p:spTree>
    <p:extLst>
      <p:ext uri="{BB962C8B-B14F-4D97-AF65-F5344CB8AC3E}">
        <p14:creationId xmlns:p14="http://schemas.microsoft.com/office/powerpoint/2010/main" val="211608606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88</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89</a:t>
            </a:fld>
            <a:endParaRPr lang="fr-FR" dirty="0"/>
          </a:p>
        </p:txBody>
      </p:sp>
    </p:spTree>
    <p:extLst>
      <p:ext uri="{BB962C8B-B14F-4D97-AF65-F5344CB8AC3E}">
        <p14:creationId xmlns:p14="http://schemas.microsoft.com/office/powerpoint/2010/main" val="160580858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90</a:t>
            </a:fld>
            <a:endParaRPr lang="fr-FR" dirty="0"/>
          </a:p>
        </p:txBody>
      </p:sp>
    </p:spTree>
    <p:extLst>
      <p:ext uri="{BB962C8B-B14F-4D97-AF65-F5344CB8AC3E}">
        <p14:creationId xmlns:p14="http://schemas.microsoft.com/office/powerpoint/2010/main" val="4108970129"/>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91</a:t>
            </a:fld>
            <a:endParaRPr lang="fr-FR" dirty="0"/>
          </a:p>
        </p:txBody>
      </p:sp>
    </p:spTree>
    <p:extLst>
      <p:ext uri="{BB962C8B-B14F-4D97-AF65-F5344CB8AC3E}">
        <p14:creationId xmlns:p14="http://schemas.microsoft.com/office/powerpoint/2010/main" val="2444508215"/>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92</a:t>
            </a:fld>
            <a:endParaRPr lang="fr-FR" dirty="0"/>
          </a:p>
        </p:txBody>
      </p:sp>
    </p:spTree>
    <p:extLst>
      <p:ext uri="{BB962C8B-B14F-4D97-AF65-F5344CB8AC3E}">
        <p14:creationId xmlns:p14="http://schemas.microsoft.com/office/powerpoint/2010/main" val="203636919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93</a:t>
            </a:fld>
            <a:endParaRPr lang="fr-FR" dirty="0"/>
          </a:p>
        </p:txBody>
      </p:sp>
    </p:spTree>
    <p:extLst>
      <p:ext uri="{BB962C8B-B14F-4D97-AF65-F5344CB8AC3E}">
        <p14:creationId xmlns:p14="http://schemas.microsoft.com/office/powerpoint/2010/main" val="128972562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94</a:t>
            </a:fld>
            <a:endParaRPr lang="fr-FR" dirty="0"/>
          </a:p>
        </p:txBody>
      </p:sp>
    </p:spTree>
    <p:extLst>
      <p:ext uri="{BB962C8B-B14F-4D97-AF65-F5344CB8AC3E}">
        <p14:creationId xmlns:p14="http://schemas.microsoft.com/office/powerpoint/2010/main" val="1316035596"/>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95</a:t>
            </a:fld>
            <a:endParaRPr lang="fr-FR" dirty="0"/>
          </a:p>
        </p:txBody>
      </p:sp>
    </p:spTree>
    <p:extLst>
      <p:ext uri="{BB962C8B-B14F-4D97-AF65-F5344CB8AC3E}">
        <p14:creationId xmlns:p14="http://schemas.microsoft.com/office/powerpoint/2010/main" val="372630872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96</a:t>
            </a:fld>
            <a:endParaRPr lang="fr-FR" dirty="0"/>
          </a:p>
        </p:txBody>
      </p:sp>
    </p:spTree>
    <p:extLst>
      <p:ext uri="{BB962C8B-B14F-4D97-AF65-F5344CB8AC3E}">
        <p14:creationId xmlns:p14="http://schemas.microsoft.com/office/powerpoint/2010/main" val="51327262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97</a:t>
            </a:fld>
            <a:endParaRPr lang="fr-FR" dirty="0"/>
          </a:p>
        </p:txBody>
      </p:sp>
    </p:spTree>
    <p:extLst>
      <p:ext uri="{BB962C8B-B14F-4D97-AF65-F5344CB8AC3E}">
        <p14:creationId xmlns:p14="http://schemas.microsoft.com/office/powerpoint/2010/main" val="2051096710"/>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98</a:t>
            </a:fld>
            <a:endParaRPr lang="fr-FR" dirty="0"/>
          </a:p>
        </p:txBody>
      </p:sp>
    </p:spTree>
    <p:extLst>
      <p:ext uri="{BB962C8B-B14F-4D97-AF65-F5344CB8AC3E}">
        <p14:creationId xmlns:p14="http://schemas.microsoft.com/office/powerpoint/2010/main" val="192942298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99</a:t>
            </a:fld>
            <a:endParaRPr lang="fr-FR" dirty="0"/>
          </a:p>
        </p:txBody>
      </p:sp>
    </p:spTree>
    <p:extLst>
      <p:ext uri="{BB962C8B-B14F-4D97-AF65-F5344CB8AC3E}">
        <p14:creationId xmlns:p14="http://schemas.microsoft.com/office/powerpoint/2010/main" val="1828929627"/>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100</a:t>
            </a:fld>
            <a:endParaRPr lang="fr-FR" dirty="0"/>
          </a:p>
        </p:txBody>
      </p:sp>
    </p:spTree>
    <p:extLst>
      <p:ext uri="{BB962C8B-B14F-4D97-AF65-F5344CB8AC3E}">
        <p14:creationId xmlns:p14="http://schemas.microsoft.com/office/powerpoint/2010/main" val="3675373922"/>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101</a:t>
            </a:fld>
            <a:endParaRPr lang="fr-FR" dirty="0"/>
          </a:p>
        </p:txBody>
      </p:sp>
    </p:spTree>
    <p:extLst>
      <p:ext uri="{BB962C8B-B14F-4D97-AF65-F5344CB8AC3E}">
        <p14:creationId xmlns:p14="http://schemas.microsoft.com/office/powerpoint/2010/main" val="154717838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102</a:t>
            </a:fld>
            <a:endParaRPr lang="fr-FR" dirty="0"/>
          </a:p>
        </p:txBody>
      </p:sp>
    </p:spTree>
    <p:extLst>
      <p:ext uri="{BB962C8B-B14F-4D97-AF65-F5344CB8AC3E}">
        <p14:creationId xmlns:p14="http://schemas.microsoft.com/office/powerpoint/2010/main" val="384089808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103</a:t>
            </a:fld>
            <a:endParaRPr lang="fr-FR" dirty="0"/>
          </a:p>
        </p:txBody>
      </p:sp>
    </p:spTree>
    <p:extLst>
      <p:ext uri="{BB962C8B-B14F-4D97-AF65-F5344CB8AC3E}">
        <p14:creationId xmlns:p14="http://schemas.microsoft.com/office/powerpoint/2010/main" val="2010856421"/>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104</a:t>
            </a:fld>
            <a:endParaRPr lang="fr-FR" dirty="0"/>
          </a:p>
        </p:txBody>
      </p:sp>
    </p:spTree>
    <p:extLst>
      <p:ext uri="{BB962C8B-B14F-4D97-AF65-F5344CB8AC3E}">
        <p14:creationId xmlns:p14="http://schemas.microsoft.com/office/powerpoint/2010/main" val="385535910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105</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106</a:t>
            </a:fld>
            <a:endParaRPr lang="fr-FR" dirty="0"/>
          </a:p>
        </p:txBody>
      </p:sp>
    </p:spTree>
    <p:extLst>
      <p:ext uri="{BB962C8B-B14F-4D97-AF65-F5344CB8AC3E}">
        <p14:creationId xmlns:p14="http://schemas.microsoft.com/office/powerpoint/2010/main" val="321063776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107</a:t>
            </a:fld>
            <a:endParaRPr lang="fr-FR" dirty="0"/>
          </a:p>
        </p:txBody>
      </p:sp>
    </p:spTree>
    <p:extLst>
      <p:ext uri="{BB962C8B-B14F-4D97-AF65-F5344CB8AC3E}">
        <p14:creationId xmlns:p14="http://schemas.microsoft.com/office/powerpoint/2010/main" val="532434398"/>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108</a:t>
            </a:fld>
            <a:endParaRPr lang="fr-FR" dirty="0"/>
          </a:p>
        </p:txBody>
      </p:sp>
    </p:spTree>
    <p:extLst>
      <p:ext uri="{BB962C8B-B14F-4D97-AF65-F5344CB8AC3E}">
        <p14:creationId xmlns:p14="http://schemas.microsoft.com/office/powerpoint/2010/main" val="4085519205"/>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109</a:t>
            </a:fld>
            <a:endParaRPr lang="fr-FR" dirty="0"/>
          </a:p>
        </p:txBody>
      </p:sp>
    </p:spTree>
    <p:extLst>
      <p:ext uri="{BB962C8B-B14F-4D97-AF65-F5344CB8AC3E}">
        <p14:creationId xmlns:p14="http://schemas.microsoft.com/office/powerpoint/2010/main" val="2062926576"/>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110</a:t>
            </a:fld>
            <a:endParaRPr lang="fr-FR" dirty="0"/>
          </a:p>
        </p:txBody>
      </p:sp>
    </p:spTree>
    <p:extLst>
      <p:ext uri="{BB962C8B-B14F-4D97-AF65-F5344CB8AC3E}">
        <p14:creationId xmlns:p14="http://schemas.microsoft.com/office/powerpoint/2010/main" val="2481727737"/>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111</a:t>
            </a:fld>
            <a:endParaRPr lang="fr-FR" dirty="0"/>
          </a:p>
        </p:txBody>
      </p:sp>
    </p:spTree>
    <p:extLst>
      <p:ext uri="{BB962C8B-B14F-4D97-AF65-F5344CB8AC3E}">
        <p14:creationId xmlns:p14="http://schemas.microsoft.com/office/powerpoint/2010/main" val="1047440363"/>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112</a:t>
            </a:fld>
            <a:endParaRPr lang="fr-FR" dirty="0"/>
          </a:p>
        </p:txBody>
      </p:sp>
    </p:spTree>
    <p:extLst>
      <p:ext uri="{BB962C8B-B14F-4D97-AF65-F5344CB8AC3E}">
        <p14:creationId xmlns:p14="http://schemas.microsoft.com/office/powerpoint/2010/main" val="683655208"/>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113</a:t>
            </a:fld>
            <a:endParaRPr lang="fr-FR" dirty="0"/>
          </a:p>
        </p:txBody>
      </p:sp>
    </p:spTree>
    <p:extLst>
      <p:ext uri="{BB962C8B-B14F-4D97-AF65-F5344CB8AC3E}">
        <p14:creationId xmlns:p14="http://schemas.microsoft.com/office/powerpoint/2010/main" val="204571437"/>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114</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115</a:t>
            </a:fld>
            <a:endParaRPr lang="fr-FR" dirty="0"/>
          </a:p>
        </p:txBody>
      </p:sp>
    </p:spTree>
    <p:extLst>
      <p:ext uri="{BB962C8B-B14F-4D97-AF65-F5344CB8AC3E}">
        <p14:creationId xmlns:p14="http://schemas.microsoft.com/office/powerpoint/2010/main" val="2083359234"/>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116</a:t>
            </a:fld>
            <a:endParaRPr lang="fr-FR" dirty="0"/>
          </a:p>
        </p:txBody>
      </p:sp>
    </p:spTree>
    <p:extLst>
      <p:ext uri="{BB962C8B-B14F-4D97-AF65-F5344CB8AC3E}">
        <p14:creationId xmlns:p14="http://schemas.microsoft.com/office/powerpoint/2010/main" val="4066248751"/>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117</a:t>
            </a:fld>
            <a:endParaRPr lang="fr-FR" dirty="0"/>
          </a:p>
        </p:txBody>
      </p:sp>
    </p:spTree>
    <p:extLst>
      <p:ext uri="{BB962C8B-B14F-4D97-AF65-F5344CB8AC3E}">
        <p14:creationId xmlns:p14="http://schemas.microsoft.com/office/powerpoint/2010/main" val="3771997413"/>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118</a:t>
            </a:fld>
            <a:endParaRPr lang="fr-FR" dirty="0"/>
          </a:p>
        </p:txBody>
      </p:sp>
    </p:spTree>
    <p:extLst>
      <p:ext uri="{BB962C8B-B14F-4D97-AF65-F5344CB8AC3E}">
        <p14:creationId xmlns:p14="http://schemas.microsoft.com/office/powerpoint/2010/main" val="801506547"/>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119</a:t>
            </a:fld>
            <a:endParaRPr lang="fr-FR" dirty="0"/>
          </a:p>
        </p:txBody>
      </p:sp>
    </p:spTree>
    <p:extLst>
      <p:ext uri="{BB962C8B-B14F-4D97-AF65-F5344CB8AC3E}">
        <p14:creationId xmlns:p14="http://schemas.microsoft.com/office/powerpoint/2010/main" val="1408486311"/>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120</a:t>
            </a:fld>
            <a:endParaRPr lang="fr-FR" dirty="0"/>
          </a:p>
        </p:txBody>
      </p:sp>
    </p:spTree>
    <p:extLst>
      <p:ext uri="{BB962C8B-B14F-4D97-AF65-F5344CB8AC3E}">
        <p14:creationId xmlns:p14="http://schemas.microsoft.com/office/powerpoint/2010/main" val="3823807892"/>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121</a:t>
            </a:fld>
            <a:endParaRPr lang="fr-FR" dirty="0"/>
          </a:p>
        </p:txBody>
      </p:sp>
    </p:spTree>
    <p:extLst>
      <p:ext uri="{BB962C8B-B14F-4D97-AF65-F5344CB8AC3E}">
        <p14:creationId xmlns:p14="http://schemas.microsoft.com/office/powerpoint/2010/main" val="1182682151"/>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122</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123</a:t>
            </a:fld>
            <a:endParaRPr lang="fr-FR" dirty="0"/>
          </a:p>
        </p:txBody>
      </p:sp>
    </p:spTree>
    <p:extLst>
      <p:ext uri="{BB962C8B-B14F-4D97-AF65-F5344CB8AC3E}">
        <p14:creationId xmlns:p14="http://schemas.microsoft.com/office/powerpoint/2010/main" val="2432433052"/>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124</a:t>
            </a:fld>
            <a:endParaRPr lang="fr-FR" dirty="0"/>
          </a:p>
        </p:txBody>
      </p:sp>
    </p:spTree>
    <p:extLst>
      <p:ext uri="{BB962C8B-B14F-4D97-AF65-F5344CB8AC3E}">
        <p14:creationId xmlns:p14="http://schemas.microsoft.com/office/powerpoint/2010/main" val="1533470262"/>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125</a:t>
            </a:fld>
            <a:endParaRPr lang="fr-FR" dirty="0"/>
          </a:p>
        </p:txBody>
      </p:sp>
    </p:spTree>
    <p:extLst>
      <p:ext uri="{BB962C8B-B14F-4D97-AF65-F5344CB8AC3E}">
        <p14:creationId xmlns:p14="http://schemas.microsoft.com/office/powerpoint/2010/main" val="524299059"/>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126</a:t>
            </a:fld>
            <a:endParaRPr lang="fr-FR" dirty="0"/>
          </a:p>
        </p:txBody>
      </p:sp>
    </p:spTree>
    <p:extLst>
      <p:ext uri="{BB962C8B-B14F-4D97-AF65-F5344CB8AC3E}">
        <p14:creationId xmlns:p14="http://schemas.microsoft.com/office/powerpoint/2010/main" val="3743539538"/>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127</a:t>
            </a:fld>
            <a:endParaRPr lang="fr-FR" dirty="0"/>
          </a:p>
        </p:txBody>
      </p:sp>
    </p:spTree>
    <p:extLst>
      <p:ext uri="{BB962C8B-B14F-4D97-AF65-F5344CB8AC3E}">
        <p14:creationId xmlns:p14="http://schemas.microsoft.com/office/powerpoint/2010/main" val="1807505288"/>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128</a:t>
            </a:fld>
            <a:endParaRPr lang="fr-FR" dirty="0"/>
          </a:p>
        </p:txBody>
      </p:sp>
    </p:spTree>
    <p:extLst>
      <p:ext uri="{BB962C8B-B14F-4D97-AF65-F5344CB8AC3E}">
        <p14:creationId xmlns:p14="http://schemas.microsoft.com/office/powerpoint/2010/main" val="1565913343"/>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129</a:t>
            </a:fld>
            <a:endParaRPr lang="fr-FR" dirty="0"/>
          </a:p>
        </p:txBody>
      </p:sp>
    </p:spTree>
    <p:extLst>
      <p:ext uri="{BB962C8B-B14F-4D97-AF65-F5344CB8AC3E}">
        <p14:creationId xmlns:p14="http://schemas.microsoft.com/office/powerpoint/2010/main" val="1043608045"/>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130</a:t>
            </a:fld>
            <a:endParaRPr lang="fr-FR" dirty="0"/>
          </a:p>
        </p:txBody>
      </p:sp>
    </p:spTree>
    <p:extLst>
      <p:ext uri="{BB962C8B-B14F-4D97-AF65-F5344CB8AC3E}">
        <p14:creationId xmlns:p14="http://schemas.microsoft.com/office/powerpoint/2010/main" val="2263273304"/>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131</a:t>
            </a:fld>
            <a:endParaRPr lang="fr-FR" dirty="0"/>
          </a:p>
        </p:txBody>
      </p:sp>
    </p:spTree>
    <p:extLst>
      <p:ext uri="{BB962C8B-B14F-4D97-AF65-F5344CB8AC3E}">
        <p14:creationId xmlns:p14="http://schemas.microsoft.com/office/powerpoint/2010/main" val="1600537033"/>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132</a:t>
            </a:fld>
            <a:endParaRPr lang="fr-FR" dirty="0"/>
          </a:p>
        </p:txBody>
      </p:sp>
    </p:spTree>
    <p:extLst>
      <p:ext uri="{BB962C8B-B14F-4D97-AF65-F5344CB8AC3E}">
        <p14:creationId xmlns:p14="http://schemas.microsoft.com/office/powerpoint/2010/main" val="3683410456"/>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133</a:t>
            </a:fld>
            <a:endParaRPr lang="fr-FR" dirty="0"/>
          </a:p>
        </p:txBody>
      </p:sp>
    </p:spTree>
    <p:extLst>
      <p:ext uri="{BB962C8B-B14F-4D97-AF65-F5344CB8AC3E}">
        <p14:creationId xmlns:p14="http://schemas.microsoft.com/office/powerpoint/2010/main" val="2338560868"/>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138</a:t>
            </a:fld>
            <a:endParaRPr lang="fr-FR" dirty="0"/>
          </a:p>
        </p:txBody>
      </p:sp>
    </p:spTree>
    <p:extLst>
      <p:ext uri="{BB962C8B-B14F-4D97-AF65-F5344CB8AC3E}">
        <p14:creationId xmlns:p14="http://schemas.microsoft.com/office/powerpoint/2010/main" val="703148294"/>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139</a:t>
            </a:fld>
            <a:endParaRPr lang="fr-FR" dirty="0"/>
          </a:p>
        </p:txBody>
      </p:sp>
    </p:spTree>
    <p:extLst>
      <p:ext uri="{BB962C8B-B14F-4D97-AF65-F5344CB8AC3E}">
        <p14:creationId xmlns:p14="http://schemas.microsoft.com/office/powerpoint/2010/main" val="4130629387"/>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140</a:t>
            </a:fld>
            <a:endParaRPr lang="fr-FR" dirty="0"/>
          </a:p>
        </p:txBody>
      </p:sp>
    </p:spTree>
    <p:extLst>
      <p:ext uri="{BB962C8B-B14F-4D97-AF65-F5344CB8AC3E}">
        <p14:creationId xmlns:p14="http://schemas.microsoft.com/office/powerpoint/2010/main" val="2167935156"/>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141</a:t>
            </a:fld>
            <a:endParaRPr lang="fr-FR" dirty="0"/>
          </a:p>
        </p:txBody>
      </p:sp>
    </p:spTree>
    <p:extLst>
      <p:ext uri="{BB962C8B-B14F-4D97-AF65-F5344CB8AC3E}">
        <p14:creationId xmlns:p14="http://schemas.microsoft.com/office/powerpoint/2010/main" val="2564164846"/>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142</a:t>
            </a:fld>
            <a:endParaRPr lang="fr-FR" dirty="0"/>
          </a:p>
        </p:txBody>
      </p:sp>
    </p:spTree>
    <p:extLst>
      <p:ext uri="{BB962C8B-B14F-4D97-AF65-F5344CB8AC3E}">
        <p14:creationId xmlns:p14="http://schemas.microsoft.com/office/powerpoint/2010/main" val="2086251710"/>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143</a:t>
            </a:fld>
            <a:endParaRPr lang="fr-FR" dirty="0"/>
          </a:p>
        </p:txBody>
      </p:sp>
    </p:spTree>
    <p:extLst>
      <p:ext uri="{BB962C8B-B14F-4D97-AF65-F5344CB8AC3E}">
        <p14:creationId xmlns:p14="http://schemas.microsoft.com/office/powerpoint/2010/main" val="2142283952"/>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144</a:t>
            </a:fld>
            <a:endParaRPr lang="fr-FR" dirty="0"/>
          </a:p>
        </p:txBody>
      </p:sp>
    </p:spTree>
    <p:extLst>
      <p:ext uri="{BB962C8B-B14F-4D97-AF65-F5344CB8AC3E}">
        <p14:creationId xmlns:p14="http://schemas.microsoft.com/office/powerpoint/2010/main" val="3209750428"/>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145</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146</a:t>
            </a:fld>
            <a:endParaRPr lang="fr-FR" dirty="0"/>
          </a:p>
        </p:txBody>
      </p:sp>
    </p:spTree>
    <p:extLst>
      <p:ext uri="{BB962C8B-B14F-4D97-AF65-F5344CB8AC3E}">
        <p14:creationId xmlns:p14="http://schemas.microsoft.com/office/powerpoint/2010/main" val="298545260"/>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147</a:t>
            </a:fld>
            <a:endParaRPr lang="fr-FR" dirty="0"/>
          </a:p>
        </p:txBody>
      </p:sp>
    </p:spTree>
    <p:extLst>
      <p:ext uri="{BB962C8B-B14F-4D97-AF65-F5344CB8AC3E}">
        <p14:creationId xmlns:p14="http://schemas.microsoft.com/office/powerpoint/2010/main" val="414262067"/>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148</a:t>
            </a:fld>
            <a:endParaRPr lang="fr-FR" dirty="0"/>
          </a:p>
        </p:txBody>
      </p:sp>
    </p:spTree>
    <p:extLst>
      <p:ext uri="{BB962C8B-B14F-4D97-AF65-F5344CB8AC3E}">
        <p14:creationId xmlns:p14="http://schemas.microsoft.com/office/powerpoint/2010/main" val="3553023696"/>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149</a:t>
            </a:fld>
            <a:endParaRPr lang="fr-FR" dirty="0"/>
          </a:p>
        </p:txBody>
      </p:sp>
    </p:spTree>
    <p:extLst>
      <p:ext uri="{BB962C8B-B14F-4D97-AF65-F5344CB8AC3E}">
        <p14:creationId xmlns:p14="http://schemas.microsoft.com/office/powerpoint/2010/main" val="1328461869"/>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150</a:t>
            </a:fld>
            <a:endParaRPr lang="fr-FR" dirty="0"/>
          </a:p>
        </p:txBody>
      </p:sp>
    </p:spTree>
    <p:extLst>
      <p:ext uri="{BB962C8B-B14F-4D97-AF65-F5344CB8AC3E}">
        <p14:creationId xmlns:p14="http://schemas.microsoft.com/office/powerpoint/2010/main" val="3664905643"/>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151</a:t>
            </a:fld>
            <a:endParaRPr lang="fr-FR" dirty="0"/>
          </a:p>
        </p:txBody>
      </p:sp>
    </p:spTree>
    <p:extLst>
      <p:ext uri="{BB962C8B-B14F-4D97-AF65-F5344CB8AC3E}">
        <p14:creationId xmlns:p14="http://schemas.microsoft.com/office/powerpoint/2010/main" val="3415669471"/>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152</a:t>
            </a:fld>
            <a:endParaRPr lang="fr-FR" dirty="0"/>
          </a:p>
        </p:txBody>
      </p:sp>
    </p:spTree>
    <p:extLst>
      <p:ext uri="{BB962C8B-B14F-4D97-AF65-F5344CB8AC3E}">
        <p14:creationId xmlns:p14="http://schemas.microsoft.com/office/powerpoint/2010/main" val="4137546286"/>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153</a:t>
            </a:fld>
            <a:endParaRPr lang="fr-FR" dirty="0"/>
          </a:p>
        </p:txBody>
      </p:sp>
    </p:spTree>
    <p:extLst>
      <p:ext uri="{BB962C8B-B14F-4D97-AF65-F5344CB8AC3E}">
        <p14:creationId xmlns:p14="http://schemas.microsoft.com/office/powerpoint/2010/main" val="530767236"/>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154</a:t>
            </a:fld>
            <a:endParaRPr lang="fr-FR" dirty="0"/>
          </a:p>
        </p:txBody>
      </p:sp>
    </p:spTree>
    <p:extLst>
      <p:ext uri="{BB962C8B-B14F-4D97-AF65-F5344CB8AC3E}">
        <p14:creationId xmlns:p14="http://schemas.microsoft.com/office/powerpoint/2010/main" val="2401857260"/>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155</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170</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177</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194</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206</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210</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218</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233</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247</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261</a:t>
            </a:fld>
            <a:endParaRPr lang="fr-FR" dirty="0"/>
          </a:p>
        </p:txBody>
      </p:sp>
    </p:spTree>
    <p:extLst>
      <p:ext uri="{BB962C8B-B14F-4D97-AF65-F5344CB8AC3E}">
        <p14:creationId xmlns:p14="http://schemas.microsoft.com/office/powerpoint/2010/main" val="864565693"/>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10"/>
          </p:nvPr>
        </p:nvSpPr>
        <p:spPr/>
        <p:txBody>
          <a:bodyPr/>
          <a:lstStyle/>
          <a:p>
            <a:fld id="{D8EC0798-3A7D-49A7-B56C-35339D90A182}" type="slidenum">
              <a:rPr lang="fr-FR" smtClean="0"/>
              <a:t>277</a:t>
            </a:fld>
            <a:endParaRPr lang="fr-FR" dirty="0"/>
          </a:p>
        </p:txBody>
      </p:sp>
    </p:spTree>
    <p:extLst>
      <p:ext uri="{BB962C8B-B14F-4D97-AF65-F5344CB8AC3E}">
        <p14:creationId xmlns:p14="http://schemas.microsoft.com/office/powerpoint/2010/main" val="8645656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685800" y="2130425"/>
            <a:ext cx="7772400" cy="1470025"/>
          </a:xfrm>
        </p:spPr>
        <p:txBody>
          <a:bodyPr/>
          <a:lstStyle/>
          <a:p>
            <a:r>
              <a:rPr lang="fr-FR" smtClean="0"/>
              <a:t>Modifiez le style du titre</a:t>
            </a:r>
            <a:endParaRPr lang="fr-FR"/>
          </a:p>
        </p:txBody>
      </p:sp>
      <p:sp>
        <p:nvSpPr>
          <p:cNvPr id="3" name="Sous-titr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smtClean="0"/>
              <a:t>Modifiez le style des sous-titres du masque</a:t>
            </a:r>
            <a:endParaRPr lang="fr-FR"/>
          </a:p>
        </p:txBody>
      </p:sp>
      <p:sp>
        <p:nvSpPr>
          <p:cNvPr id="4" name="Espace réservé de la date 3"/>
          <p:cNvSpPr>
            <a:spLocks noGrp="1"/>
          </p:cNvSpPr>
          <p:nvPr>
            <p:ph type="dt" sz="half" idx="10"/>
          </p:nvPr>
        </p:nvSpPr>
        <p:spPr/>
        <p:txBody>
          <a:bodyPr/>
          <a:lstStyle/>
          <a:p>
            <a:fld id="{84D37B52-4216-4CD9-BCB9-3FEB34BAEAA8}" type="datetimeFigureOut">
              <a:rPr lang="fr-FR" smtClean="0"/>
              <a:t>14/12/2021</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1636604129"/>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u contenu 2"/>
          <p:cNvSpPr>
            <a:spLocks noGrp="1"/>
          </p:cNvSpPr>
          <p:nvPr>
            <p:ph idx="1"/>
          </p:nvPr>
        </p:nvSpPr>
        <p:spPr/>
        <p:txBody>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fld id="{84D37B52-4216-4CD9-BCB9-3FEB34BAEAA8}" type="datetimeFigureOut">
              <a:rPr lang="fr-FR" smtClean="0"/>
              <a:t>14/12/2021</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1323834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722313" y="4406900"/>
            <a:ext cx="7772400" cy="1362075"/>
          </a:xfrm>
        </p:spPr>
        <p:txBody>
          <a:bodyPr anchor="t"/>
          <a:lstStyle>
            <a:lvl1pPr algn="l">
              <a:defRPr sz="4000" b="1" cap="all"/>
            </a:lvl1pPr>
          </a:lstStyle>
          <a:p>
            <a:r>
              <a:rPr lang="fr-FR" smtClean="0"/>
              <a:t>Modifiez le style du titre</a:t>
            </a:r>
            <a:endParaRPr lang="fr-FR"/>
          </a:p>
        </p:txBody>
      </p:sp>
      <p:sp>
        <p:nvSpPr>
          <p:cNvPr id="3" name="Espace réservé du texte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Modifiez les styles du texte du masque</a:t>
            </a:r>
          </a:p>
        </p:txBody>
      </p:sp>
      <p:sp>
        <p:nvSpPr>
          <p:cNvPr id="4" name="Espace réservé de la date 3"/>
          <p:cNvSpPr>
            <a:spLocks noGrp="1"/>
          </p:cNvSpPr>
          <p:nvPr>
            <p:ph type="dt" sz="half" idx="10"/>
          </p:nvPr>
        </p:nvSpPr>
        <p:spPr/>
        <p:txBody>
          <a:bodyPr/>
          <a:lstStyle/>
          <a:p>
            <a:fld id="{84D37B52-4216-4CD9-BCB9-3FEB34BAEAA8}" type="datetimeFigureOut">
              <a:rPr lang="fr-FR" smtClean="0"/>
              <a:t>14/12/2021</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1451133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u contenu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u contenu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Espace réservé de la date 4"/>
          <p:cNvSpPr>
            <a:spLocks noGrp="1"/>
          </p:cNvSpPr>
          <p:nvPr>
            <p:ph type="dt" sz="half" idx="10"/>
          </p:nvPr>
        </p:nvSpPr>
        <p:spPr/>
        <p:txBody>
          <a:bodyPr/>
          <a:lstStyle/>
          <a:p>
            <a:fld id="{84D37B52-4216-4CD9-BCB9-3FEB34BAEAA8}" type="datetimeFigureOut">
              <a:rPr lang="fr-FR" smtClean="0"/>
              <a:t>14/12/2021</a:t>
            </a:fld>
            <a:endParaRPr lang="fr-FR" dirty="0"/>
          </a:p>
        </p:txBody>
      </p:sp>
      <p:sp>
        <p:nvSpPr>
          <p:cNvPr id="6" name="Espace réservé du pied de page 5"/>
          <p:cNvSpPr>
            <a:spLocks noGrp="1"/>
          </p:cNvSpPr>
          <p:nvPr>
            <p:ph type="ftr" sz="quarter" idx="11"/>
          </p:nvPr>
        </p:nvSpPr>
        <p:spPr/>
        <p:txBody>
          <a:bodyPr/>
          <a:lstStyle/>
          <a:p>
            <a:endParaRPr lang="fr-FR" dirty="0"/>
          </a:p>
        </p:txBody>
      </p:sp>
      <p:sp>
        <p:nvSpPr>
          <p:cNvPr id="7" name="Espace réservé du numéro de diapositive 6"/>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2952751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lvl1pPr>
              <a:defRPr/>
            </a:lvl1pPr>
          </a:lstStyle>
          <a:p>
            <a:r>
              <a:rPr lang="fr-FR" smtClean="0"/>
              <a:t>Modifiez le style du titre</a:t>
            </a:r>
            <a:endParaRPr lang="fr-FR"/>
          </a:p>
        </p:txBody>
      </p:sp>
      <p:sp>
        <p:nvSpPr>
          <p:cNvPr id="3" name="Espace réservé du texte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4" name="Espace réservé du contenu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5" name="Espace réservé du texte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6" name="Espace réservé du contenu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7" name="Espace réservé de la date 6"/>
          <p:cNvSpPr>
            <a:spLocks noGrp="1"/>
          </p:cNvSpPr>
          <p:nvPr>
            <p:ph type="dt" sz="half" idx="10"/>
          </p:nvPr>
        </p:nvSpPr>
        <p:spPr/>
        <p:txBody>
          <a:bodyPr/>
          <a:lstStyle/>
          <a:p>
            <a:fld id="{84D37B52-4216-4CD9-BCB9-3FEB34BAEAA8}" type="datetimeFigureOut">
              <a:rPr lang="fr-FR" smtClean="0"/>
              <a:t>14/12/2021</a:t>
            </a:fld>
            <a:endParaRPr lang="fr-FR" dirty="0"/>
          </a:p>
        </p:txBody>
      </p:sp>
      <p:sp>
        <p:nvSpPr>
          <p:cNvPr id="8" name="Espace réservé du pied de page 7"/>
          <p:cNvSpPr>
            <a:spLocks noGrp="1"/>
          </p:cNvSpPr>
          <p:nvPr>
            <p:ph type="ftr" sz="quarter" idx="11"/>
          </p:nvPr>
        </p:nvSpPr>
        <p:spPr/>
        <p:txBody>
          <a:bodyPr/>
          <a:lstStyle/>
          <a:p>
            <a:endParaRPr lang="fr-FR" dirty="0"/>
          </a:p>
        </p:txBody>
      </p:sp>
      <p:sp>
        <p:nvSpPr>
          <p:cNvPr id="9" name="Espace réservé du numéro de diapositive 8"/>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2790952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e la date 2"/>
          <p:cNvSpPr>
            <a:spLocks noGrp="1"/>
          </p:cNvSpPr>
          <p:nvPr>
            <p:ph type="dt" sz="half" idx="10"/>
          </p:nvPr>
        </p:nvSpPr>
        <p:spPr/>
        <p:txBody>
          <a:bodyPr/>
          <a:lstStyle/>
          <a:p>
            <a:fld id="{84D37B52-4216-4CD9-BCB9-3FEB34BAEAA8}" type="datetimeFigureOut">
              <a:rPr lang="fr-FR" smtClean="0"/>
              <a:t>14/12/2021</a:t>
            </a:fld>
            <a:endParaRPr lang="fr-FR" dirty="0"/>
          </a:p>
        </p:txBody>
      </p:sp>
      <p:sp>
        <p:nvSpPr>
          <p:cNvPr id="4" name="Espace réservé du pied de page 3"/>
          <p:cNvSpPr>
            <a:spLocks noGrp="1"/>
          </p:cNvSpPr>
          <p:nvPr>
            <p:ph type="ftr" sz="quarter" idx="11"/>
          </p:nvPr>
        </p:nvSpPr>
        <p:spPr/>
        <p:txBody>
          <a:bodyPr/>
          <a:lstStyle/>
          <a:p>
            <a:endParaRPr lang="fr-FR" dirty="0"/>
          </a:p>
        </p:txBody>
      </p:sp>
      <p:sp>
        <p:nvSpPr>
          <p:cNvPr id="5" name="Espace réservé du numéro de diapositive 4"/>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97116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84D37B52-4216-4CD9-BCB9-3FEB34BAEAA8}" type="datetimeFigureOut">
              <a:rPr lang="fr-FR" smtClean="0"/>
              <a:t>14/12/2021</a:t>
            </a:fld>
            <a:endParaRPr lang="fr-FR" dirty="0"/>
          </a:p>
        </p:txBody>
      </p:sp>
      <p:sp>
        <p:nvSpPr>
          <p:cNvPr id="3" name="Espace réservé du pied de page 2"/>
          <p:cNvSpPr>
            <a:spLocks noGrp="1"/>
          </p:cNvSpPr>
          <p:nvPr>
            <p:ph type="ftr" sz="quarter" idx="11"/>
          </p:nvPr>
        </p:nvSpPr>
        <p:spPr/>
        <p:txBody>
          <a:bodyPr/>
          <a:lstStyle/>
          <a:p>
            <a:endParaRPr lang="fr-FR" dirty="0"/>
          </a:p>
        </p:txBody>
      </p:sp>
      <p:sp>
        <p:nvSpPr>
          <p:cNvPr id="4" name="Espace réservé du numéro de diapositive 3"/>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491555966"/>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457200" y="273050"/>
            <a:ext cx="3008313" cy="1162050"/>
          </a:xfrm>
        </p:spPr>
        <p:txBody>
          <a:bodyPr anchor="b"/>
          <a:lstStyle>
            <a:lvl1pPr algn="l">
              <a:defRPr sz="2000" b="1"/>
            </a:lvl1pPr>
          </a:lstStyle>
          <a:p>
            <a:r>
              <a:rPr lang="fr-FR" smtClean="0"/>
              <a:t>Modifiez le style du titre</a:t>
            </a:r>
            <a:endParaRPr lang="fr-FR"/>
          </a:p>
        </p:txBody>
      </p:sp>
      <p:sp>
        <p:nvSpPr>
          <p:cNvPr id="3" name="Espace réservé du contenu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u texte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Modifiez les styles du texte du masque</a:t>
            </a:r>
          </a:p>
        </p:txBody>
      </p:sp>
      <p:sp>
        <p:nvSpPr>
          <p:cNvPr id="5" name="Espace réservé de la date 4"/>
          <p:cNvSpPr>
            <a:spLocks noGrp="1"/>
          </p:cNvSpPr>
          <p:nvPr>
            <p:ph type="dt" sz="half" idx="10"/>
          </p:nvPr>
        </p:nvSpPr>
        <p:spPr/>
        <p:txBody>
          <a:bodyPr/>
          <a:lstStyle/>
          <a:p>
            <a:fld id="{84D37B52-4216-4CD9-BCB9-3FEB34BAEAA8}" type="datetimeFigureOut">
              <a:rPr lang="fr-FR" smtClean="0"/>
              <a:t>14/12/2021</a:t>
            </a:fld>
            <a:endParaRPr lang="fr-FR" dirty="0"/>
          </a:p>
        </p:txBody>
      </p:sp>
      <p:sp>
        <p:nvSpPr>
          <p:cNvPr id="6" name="Espace réservé du pied de page 5"/>
          <p:cNvSpPr>
            <a:spLocks noGrp="1"/>
          </p:cNvSpPr>
          <p:nvPr>
            <p:ph type="ftr" sz="quarter" idx="11"/>
          </p:nvPr>
        </p:nvSpPr>
        <p:spPr/>
        <p:txBody>
          <a:bodyPr/>
          <a:lstStyle/>
          <a:p>
            <a:endParaRPr lang="fr-FR" dirty="0"/>
          </a:p>
        </p:txBody>
      </p:sp>
      <p:sp>
        <p:nvSpPr>
          <p:cNvPr id="7" name="Espace réservé du numéro de diapositive 6"/>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4077253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1792288" y="4800600"/>
            <a:ext cx="5486400" cy="566738"/>
          </a:xfrm>
        </p:spPr>
        <p:txBody>
          <a:bodyPr anchor="b"/>
          <a:lstStyle>
            <a:lvl1pPr algn="l">
              <a:defRPr sz="2000" b="1"/>
            </a:lvl1pPr>
          </a:lstStyle>
          <a:p>
            <a:r>
              <a:rPr lang="fr-FR" smtClean="0"/>
              <a:t>Modifiez le style du titre</a:t>
            </a:r>
            <a:endParaRPr lang="fr-FR"/>
          </a:p>
        </p:txBody>
      </p:sp>
      <p:sp>
        <p:nvSpPr>
          <p:cNvPr id="3" name="Espace réservé pour une image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dirty="0"/>
          </a:p>
        </p:txBody>
      </p:sp>
      <p:sp>
        <p:nvSpPr>
          <p:cNvPr id="4" name="Espace réservé du texte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Modifiez les styles du texte du masque</a:t>
            </a:r>
          </a:p>
        </p:txBody>
      </p:sp>
      <p:sp>
        <p:nvSpPr>
          <p:cNvPr id="5" name="Espace réservé de la date 4"/>
          <p:cNvSpPr>
            <a:spLocks noGrp="1"/>
          </p:cNvSpPr>
          <p:nvPr>
            <p:ph type="dt" sz="half" idx="10"/>
          </p:nvPr>
        </p:nvSpPr>
        <p:spPr/>
        <p:txBody>
          <a:bodyPr/>
          <a:lstStyle/>
          <a:p>
            <a:fld id="{84D37B52-4216-4CD9-BCB9-3FEB34BAEAA8}" type="datetimeFigureOut">
              <a:rPr lang="fr-FR" smtClean="0"/>
              <a:t>14/12/2021</a:t>
            </a:fld>
            <a:endParaRPr lang="fr-FR" dirty="0"/>
          </a:p>
        </p:txBody>
      </p:sp>
      <p:sp>
        <p:nvSpPr>
          <p:cNvPr id="6" name="Espace réservé du pied de page 5"/>
          <p:cNvSpPr>
            <a:spLocks noGrp="1"/>
          </p:cNvSpPr>
          <p:nvPr>
            <p:ph type="ftr" sz="quarter" idx="11"/>
          </p:nvPr>
        </p:nvSpPr>
        <p:spPr/>
        <p:txBody>
          <a:bodyPr/>
          <a:lstStyle/>
          <a:p>
            <a:endParaRPr lang="fr-FR" dirty="0"/>
          </a:p>
        </p:txBody>
      </p:sp>
      <p:sp>
        <p:nvSpPr>
          <p:cNvPr id="7" name="Espace réservé du numéro de diapositive 6"/>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614100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smtClean="0"/>
              <a:t>Modifiez le style du titre</a:t>
            </a:r>
            <a:endParaRPr lang="fr-FR"/>
          </a:p>
        </p:txBody>
      </p:sp>
      <p:sp>
        <p:nvSpPr>
          <p:cNvPr id="3" name="Espace réservé du texte vertical 2"/>
          <p:cNvSpPr>
            <a:spLocks noGrp="1"/>
          </p:cNvSpPr>
          <p:nvPr>
            <p:ph type="body" orient="vert" idx="1"/>
          </p:nvPr>
        </p:nvSpPr>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fld id="{84D37B52-4216-4CD9-BCB9-3FEB34BAEAA8}" type="datetimeFigureOut">
              <a:rPr lang="fr-FR" smtClean="0"/>
              <a:t>14/12/2021</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1554141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6629400" y="274638"/>
            <a:ext cx="2057400" cy="5851525"/>
          </a:xfrm>
        </p:spPr>
        <p:txBody>
          <a:bodyPr vert="eaVert"/>
          <a:lstStyle/>
          <a:p>
            <a:r>
              <a:rPr lang="fr-FR" smtClean="0"/>
              <a:t>Modifiez le style du titre</a:t>
            </a:r>
            <a:endParaRPr lang="fr-FR"/>
          </a:p>
        </p:txBody>
      </p:sp>
      <p:sp>
        <p:nvSpPr>
          <p:cNvPr id="3" name="Espace réservé du texte vertical 2"/>
          <p:cNvSpPr>
            <a:spLocks noGrp="1"/>
          </p:cNvSpPr>
          <p:nvPr>
            <p:ph type="body" orient="vert" idx="1"/>
          </p:nvPr>
        </p:nvSpPr>
        <p:spPr>
          <a:xfrm>
            <a:off x="457200" y="274638"/>
            <a:ext cx="6019800" cy="5851525"/>
          </a:xfrm>
        </p:spPr>
        <p:txBody>
          <a:bodyPr vert="eaVe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10"/>
          </p:nvPr>
        </p:nvSpPr>
        <p:spPr/>
        <p:txBody>
          <a:bodyPr/>
          <a:lstStyle/>
          <a:p>
            <a:fld id="{84D37B52-4216-4CD9-BCB9-3FEB34BAEAA8}" type="datetimeFigureOut">
              <a:rPr lang="fr-FR" smtClean="0"/>
              <a:t>14/12/2021</a:t>
            </a:fld>
            <a:endParaRPr lang="fr-FR" dirty="0"/>
          </a:p>
        </p:txBody>
      </p:sp>
      <p:sp>
        <p:nvSpPr>
          <p:cNvPr id="5" name="Espace réservé du pied de page 4"/>
          <p:cNvSpPr>
            <a:spLocks noGrp="1"/>
          </p:cNvSpPr>
          <p:nvPr>
            <p:ph type="ftr" sz="quarter" idx="11"/>
          </p:nvPr>
        </p:nvSpPr>
        <p:spPr/>
        <p:txBody>
          <a:bodyPr/>
          <a:lstStyle/>
          <a:p>
            <a:endParaRPr lang="fr-FR" dirty="0"/>
          </a:p>
        </p:txBody>
      </p:sp>
      <p:sp>
        <p:nvSpPr>
          <p:cNvPr id="6" name="Espace réservé du numéro de diapositive 5"/>
          <p:cNvSpPr>
            <a:spLocks noGrp="1"/>
          </p:cNvSpPr>
          <p:nvPr>
            <p:ph type="sldNum" sz="quarter" idx="12"/>
          </p:nvPr>
        </p:nvSpPr>
        <p:spPr/>
        <p:txBody>
          <a:bodyPr/>
          <a:lstStyle/>
          <a:p>
            <a:fld id="{265B1C60-8D2C-45FD-8F6A-CFF56A1BB648}" type="slidenum">
              <a:rPr lang="fr-FR" smtClean="0"/>
              <a:t>‹N°›</a:t>
            </a:fld>
            <a:endParaRPr lang="fr-FR" dirty="0"/>
          </a:p>
        </p:txBody>
      </p:sp>
    </p:spTree>
    <p:extLst>
      <p:ext uri="{BB962C8B-B14F-4D97-AF65-F5344CB8AC3E}">
        <p14:creationId xmlns:p14="http://schemas.microsoft.com/office/powerpoint/2010/main" val="703764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fr-FR" smtClean="0"/>
              <a:t>Modifiez le style du titre</a:t>
            </a:r>
            <a:endParaRPr lang="fr-FR"/>
          </a:p>
        </p:txBody>
      </p:sp>
      <p:sp>
        <p:nvSpPr>
          <p:cNvPr id="3" name="Espace réservé du texte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fr-FR"/>
          </a:p>
        </p:txBody>
      </p:sp>
      <p:sp>
        <p:nvSpPr>
          <p:cNvPr id="4" name="Espace réservé de la date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D37B52-4216-4CD9-BCB9-3FEB34BAEAA8}" type="datetimeFigureOut">
              <a:rPr lang="fr-FR" smtClean="0"/>
              <a:t>14/12/2021</a:t>
            </a:fld>
            <a:endParaRPr lang="fr-FR" dirty="0"/>
          </a:p>
        </p:txBody>
      </p:sp>
      <p:sp>
        <p:nvSpPr>
          <p:cNvPr id="5" name="Espace réservé du pied de page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dirty="0"/>
          </a:p>
        </p:txBody>
      </p:sp>
      <p:sp>
        <p:nvSpPr>
          <p:cNvPr id="6" name="Espace réservé du numéro de diapositive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5B1C60-8D2C-45FD-8F6A-CFF56A1BB648}" type="slidenum">
              <a:rPr lang="fr-FR" smtClean="0"/>
              <a:t>‹N°›</a:t>
            </a:fld>
            <a:endParaRPr lang="fr-FR" dirty="0"/>
          </a:p>
        </p:txBody>
      </p:sp>
    </p:spTree>
    <p:extLst>
      <p:ext uri="{BB962C8B-B14F-4D97-AF65-F5344CB8AC3E}">
        <p14:creationId xmlns:p14="http://schemas.microsoft.com/office/powerpoint/2010/main" val="2397091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slide" Target="slide77.xml"/><Relationship Id="rId13" Type="http://schemas.openxmlformats.org/officeDocument/2006/relationships/slide" Target="slide145.xml"/><Relationship Id="rId18" Type="http://schemas.openxmlformats.org/officeDocument/2006/relationships/slide" Target="slide206.xml"/><Relationship Id="rId26" Type="http://schemas.openxmlformats.org/officeDocument/2006/relationships/slide" Target="slide277.xml"/><Relationship Id="rId3" Type="http://schemas.openxmlformats.org/officeDocument/2006/relationships/slide" Target="slide13.xml"/><Relationship Id="rId21" Type="http://schemas.openxmlformats.org/officeDocument/2006/relationships/slide" Target="slide233.xml"/><Relationship Id="rId7" Type="http://schemas.openxmlformats.org/officeDocument/2006/relationships/slide" Target="slide68.xml"/><Relationship Id="rId12" Type="http://schemas.openxmlformats.org/officeDocument/2006/relationships/slide" Target="slide122.xml"/><Relationship Id="rId17" Type="http://schemas.openxmlformats.org/officeDocument/2006/relationships/slide" Target="slide194.xml"/><Relationship Id="rId25" Type="http://schemas.openxmlformats.org/officeDocument/2006/relationships/slide" Target="slide261.xml"/><Relationship Id="rId2" Type="http://schemas.openxmlformats.org/officeDocument/2006/relationships/notesSlide" Target="../notesSlides/notesSlide1.xml"/><Relationship Id="rId16" Type="http://schemas.openxmlformats.org/officeDocument/2006/relationships/slide" Target="slide177.xml"/><Relationship Id="rId20" Type="http://schemas.openxmlformats.org/officeDocument/2006/relationships/slide" Target="slide218.xml"/><Relationship Id="rId1" Type="http://schemas.openxmlformats.org/officeDocument/2006/relationships/slideLayout" Target="../slideLayouts/slideLayout1.xml"/><Relationship Id="rId6" Type="http://schemas.openxmlformats.org/officeDocument/2006/relationships/slide" Target="slide45.xml"/><Relationship Id="rId11" Type="http://schemas.openxmlformats.org/officeDocument/2006/relationships/slide" Target="slide114.xml"/><Relationship Id="rId24" Type="http://schemas.openxmlformats.org/officeDocument/2006/relationships/slide" Target="slide247.xml"/><Relationship Id="rId5" Type="http://schemas.openxmlformats.org/officeDocument/2006/relationships/slide" Target="slide40.xml"/><Relationship Id="rId15" Type="http://schemas.openxmlformats.org/officeDocument/2006/relationships/slide" Target="slide170.xml"/><Relationship Id="rId23" Type="http://schemas.openxmlformats.org/officeDocument/2006/relationships/slide" Target="slide2.xml"/><Relationship Id="rId10" Type="http://schemas.openxmlformats.org/officeDocument/2006/relationships/slide" Target="slide105.xml"/><Relationship Id="rId19" Type="http://schemas.openxmlformats.org/officeDocument/2006/relationships/slide" Target="slide210.xml"/><Relationship Id="rId4" Type="http://schemas.openxmlformats.org/officeDocument/2006/relationships/slide" Target="slide19.xml"/><Relationship Id="rId9" Type="http://schemas.openxmlformats.org/officeDocument/2006/relationships/slide" Target="slide88.xml"/><Relationship Id="rId14" Type="http://schemas.openxmlformats.org/officeDocument/2006/relationships/slide" Target="slide155.xml"/><Relationship Id="rId22" Type="http://schemas.openxmlformats.org/officeDocument/2006/relationships/slide" Target="slide56.xml"/></Relationships>
</file>

<file path=ppt/slides/_rels/slide2.xml.rels><?xml version="1.0" encoding="UTF-8" standalone="yes"?>
<Relationships xmlns="http://schemas.openxmlformats.org/package/2006/relationships"><Relationship Id="rId8" Type="http://schemas.openxmlformats.org/officeDocument/2006/relationships/slide" Target="slide4.xml"/><Relationship Id="rId13" Type="http://schemas.openxmlformats.org/officeDocument/2006/relationships/image" Target="../media/image6.png"/><Relationship Id="rId18" Type="http://schemas.openxmlformats.org/officeDocument/2006/relationships/slide" Target="slide9.xml"/><Relationship Id="rId3" Type="http://schemas.openxmlformats.org/officeDocument/2006/relationships/image" Target="../media/image1.png"/><Relationship Id="rId21" Type="http://schemas.openxmlformats.org/officeDocument/2006/relationships/image" Target="../media/image10.png"/><Relationship Id="rId7" Type="http://schemas.openxmlformats.org/officeDocument/2006/relationships/image" Target="../media/image3.png"/><Relationship Id="rId12" Type="http://schemas.openxmlformats.org/officeDocument/2006/relationships/slide" Target="slide6.xml"/><Relationship Id="rId17" Type="http://schemas.openxmlformats.org/officeDocument/2006/relationships/image" Target="../media/image8.png"/><Relationship Id="rId25" Type="http://schemas.openxmlformats.org/officeDocument/2006/relationships/image" Target="../media/image12.png"/><Relationship Id="rId2" Type="http://schemas.openxmlformats.org/officeDocument/2006/relationships/notesSlide" Target="../notesSlides/notesSlide2.xml"/><Relationship Id="rId16" Type="http://schemas.openxmlformats.org/officeDocument/2006/relationships/slide" Target="slide8.xml"/><Relationship Id="rId20" Type="http://schemas.openxmlformats.org/officeDocument/2006/relationships/slide" Target="slide10.xml"/><Relationship Id="rId1" Type="http://schemas.openxmlformats.org/officeDocument/2006/relationships/slideLayout" Target="../slideLayouts/slideLayout7.xml"/><Relationship Id="rId6" Type="http://schemas.openxmlformats.org/officeDocument/2006/relationships/slide" Target="slide3.xml"/><Relationship Id="rId11" Type="http://schemas.openxmlformats.org/officeDocument/2006/relationships/image" Target="../media/image5.png"/><Relationship Id="rId24" Type="http://schemas.openxmlformats.org/officeDocument/2006/relationships/slide" Target="slide12.xml"/><Relationship Id="rId5" Type="http://schemas.openxmlformats.org/officeDocument/2006/relationships/image" Target="../media/image2.png"/><Relationship Id="rId15" Type="http://schemas.openxmlformats.org/officeDocument/2006/relationships/image" Target="../media/image7.png"/><Relationship Id="rId23" Type="http://schemas.openxmlformats.org/officeDocument/2006/relationships/image" Target="../media/image11.png"/><Relationship Id="rId10" Type="http://schemas.openxmlformats.org/officeDocument/2006/relationships/slide" Target="slide5.xml"/><Relationship Id="rId19" Type="http://schemas.openxmlformats.org/officeDocument/2006/relationships/image" Target="../media/image9.png"/><Relationship Id="rId4" Type="http://schemas.openxmlformats.org/officeDocument/2006/relationships/slide" Target="slide1.xml"/><Relationship Id="rId9" Type="http://schemas.openxmlformats.org/officeDocument/2006/relationships/image" Target="../media/image4.png"/><Relationship Id="rId14" Type="http://schemas.openxmlformats.org/officeDocument/2006/relationships/slide" Target="slide7.xml"/><Relationship Id="rId22" Type="http://schemas.openxmlformats.org/officeDocument/2006/relationships/slide" Target="slide11.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 Target="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 Target="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 Target="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 Target="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 Target="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slide" Target="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 Target="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 Target="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 Target="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slide" Target="slide16.xml"/><Relationship Id="rId13" Type="http://schemas.openxmlformats.org/officeDocument/2006/relationships/image" Target="../media/image27.png"/><Relationship Id="rId3" Type="http://schemas.openxmlformats.org/officeDocument/2006/relationships/hyperlink" Target="https://www.bordaloii.com/big-trash-animals" TargetMode="External"/><Relationship Id="rId7" Type="http://schemas.openxmlformats.org/officeDocument/2006/relationships/image" Target="../media/image24.png"/><Relationship Id="rId12" Type="http://schemas.openxmlformats.org/officeDocument/2006/relationships/slide" Target="slide18.xml"/><Relationship Id="rId2" Type="http://schemas.openxmlformats.org/officeDocument/2006/relationships/notesSlide" Target="../notesSlides/notesSlide3.xml"/><Relationship Id="rId16"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slide" Target="slide15.xml"/><Relationship Id="rId11" Type="http://schemas.openxmlformats.org/officeDocument/2006/relationships/image" Target="../media/image26.png"/><Relationship Id="rId5" Type="http://schemas.openxmlformats.org/officeDocument/2006/relationships/image" Target="../media/image23.png"/><Relationship Id="rId15" Type="http://schemas.openxmlformats.org/officeDocument/2006/relationships/slide" Target="slide1.xml"/><Relationship Id="rId10" Type="http://schemas.openxmlformats.org/officeDocument/2006/relationships/slide" Target="slide17.xml"/><Relationship Id="rId4" Type="http://schemas.openxmlformats.org/officeDocument/2006/relationships/slide" Target="slide14.xml"/><Relationship Id="rId9" Type="http://schemas.openxmlformats.org/officeDocument/2006/relationships/image" Target="../media/image25.png"/><Relationship Id="rId1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15.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16.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9.xml.rels><?xml version="1.0" encoding="UTF-8" standalone="yes"?>
<Relationships xmlns="http://schemas.openxmlformats.org/package/2006/relationships"><Relationship Id="rId8" Type="http://schemas.openxmlformats.org/officeDocument/2006/relationships/slide" Target="slide22.xml"/><Relationship Id="rId13" Type="http://schemas.openxmlformats.org/officeDocument/2006/relationships/image" Target="../media/image37.png"/><Relationship Id="rId18" Type="http://schemas.openxmlformats.org/officeDocument/2006/relationships/slide" Target="slide27.xml"/><Relationship Id="rId26" Type="http://schemas.openxmlformats.org/officeDocument/2006/relationships/slide" Target="slide1.xml"/><Relationship Id="rId39" Type="http://schemas.openxmlformats.org/officeDocument/2006/relationships/image" Target="../media/image49.png"/><Relationship Id="rId3" Type="http://schemas.openxmlformats.org/officeDocument/2006/relationships/image" Target="../media/image1.png"/><Relationship Id="rId21" Type="http://schemas.openxmlformats.org/officeDocument/2006/relationships/image" Target="../media/image41.png"/><Relationship Id="rId34" Type="http://schemas.openxmlformats.org/officeDocument/2006/relationships/slide" Target="slide34.xml"/><Relationship Id="rId42" Type="http://schemas.openxmlformats.org/officeDocument/2006/relationships/slide" Target="slide38.xml"/><Relationship Id="rId7" Type="http://schemas.openxmlformats.org/officeDocument/2006/relationships/image" Target="../media/image34.png"/><Relationship Id="rId12" Type="http://schemas.openxmlformats.org/officeDocument/2006/relationships/slide" Target="slide24.xml"/><Relationship Id="rId17" Type="http://schemas.openxmlformats.org/officeDocument/2006/relationships/image" Target="../media/image39.png"/><Relationship Id="rId25" Type="http://schemas.openxmlformats.org/officeDocument/2006/relationships/image" Target="../media/image43.png"/><Relationship Id="rId33" Type="http://schemas.openxmlformats.org/officeDocument/2006/relationships/image" Target="../media/image46.png"/><Relationship Id="rId38" Type="http://schemas.openxmlformats.org/officeDocument/2006/relationships/slide" Target="slide36.xml"/><Relationship Id="rId2" Type="http://schemas.openxmlformats.org/officeDocument/2006/relationships/notesSlide" Target="../notesSlides/notesSlide9.xml"/><Relationship Id="rId16" Type="http://schemas.openxmlformats.org/officeDocument/2006/relationships/slide" Target="slide26.xml"/><Relationship Id="rId20" Type="http://schemas.openxmlformats.org/officeDocument/2006/relationships/slide" Target="slide28.xml"/><Relationship Id="rId29" Type="http://schemas.openxmlformats.org/officeDocument/2006/relationships/image" Target="../media/image44.png"/><Relationship Id="rId41" Type="http://schemas.openxmlformats.org/officeDocument/2006/relationships/image" Target="../media/image50.png"/><Relationship Id="rId1" Type="http://schemas.openxmlformats.org/officeDocument/2006/relationships/slideLayout" Target="../slideLayouts/slideLayout7.xml"/><Relationship Id="rId6" Type="http://schemas.openxmlformats.org/officeDocument/2006/relationships/slide" Target="slide21.xml"/><Relationship Id="rId11" Type="http://schemas.openxmlformats.org/officeDocument/2006/relationships/image" Target="../media/image36.png"/><Relationship Id="rId24" Type="http://schemas.openxmlformats.org/officeDocument/2006/relationships/slide" Target="slide30.xml"/><Relationship Id="rId32" Type="http://schemas.openxmlformats.org/officeDocument/2006/relationships/slide" Target="slide33.xml"/><Relationship Id="rId37" Type="http://schemas.openxmlformats.org/officeDocument/2006/relationships/image" Target="../media/image48.png"/><Relationship Id="rId40" Type="http://schemas.openxmlformats.org/officeDocument/2006/relationships/slide" Target="slide37.xml"/><Relationship Id="rId45" Type="http://schemas.openxmlformats.org/officeDocument/2006/relationships/image" Target="../media/image52.png"/><Relationship Id="rId5" Type="http://schemas.openxmlformats.org/officeDocument/2006/relationships/image" Target="../media/image33.png"/><Relationship Id="rId15" Type="http://schemas.openxmlformats.org/officeDocument/2006/relationships/image" Target="../media/image38.png"/><Relationship Id="rId23" Type="http://schemas.openxmlformats.org/officeDocument/2006/relationships/image" Target="../media/image42.png"/><Relationship Id="rId28" Type="http://schemas.openxmlformats.org/officeDocument/2006/relationships/slide" Target="slide31.xml"/><Relationship Id="rId36" Type="http://schemas.openxmlformats.org/officeDocument/2006/relationships/slide" Target="slide35.xml"/><Relationship Id="rId10" Type="http://schemas.openxmlformats.org/officeDocument/2006/relationships/slide" Target="slide23.xml"/><Relationship Id="rId19" Type="http://schemas.openxmlformats.org/officeDocument/2006/relationships/image" Target="../media/image40.png"/><Relationship Id="rId31" Type="http://schemas.openxmlformats.org/officeDocument/2006/relationships/image" Target="../media/image45.png"/><Relationship Id="rId44" Type="http://schemas.openxmlformats.org/officeDocument/2006/relationships/slide" Target="slide39.xml"/><Relationship Id="rId4" Type="http://schemas.openxmlformats.org/officeDocument/2006/relationships/slide" Target="slide20.xml"/><Relationship Id="rId9" Type="http://schemas.openxmlformats.org/officeDocument/2006/relationships/image" Target="../media/image35.png"/><Relationship Id="rId14" Type="http://schemas.openxmlformats.org/officeDocument/2006/relationships/slide" Target="slide25.xml"/><Relationship Id="rId22" Type="http://schemas.openxmlformats.org/officeDocument/2006/relationships/slide" Target="slide29.xml"/><Relationship Id="rId27" Type="http://schemas.openxmlformats.org/officeDocument/2006/relationships/image" Target="../media/image2.png"/><Relationship Id="rId30" Type="http://schemas.openxmlformats.org/officeDocument/2006/relationships/slide" Target="slide32.xml"/><Relationship Id="rId35" Type="http://schemas.openxmlformats.org/officeDocument/2006/relationships/image" Target="../media/image47.png"/><Relationship Id="rId43" Type="http://schemas.openxmlformats.org/officeDocument/2006/relationships/image" Target="../media/image51.png"/></Relationships>
</file>

<file path=ppt/slides/_rels/slide20.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21.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22.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23.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24.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57.png"/></Relationships>
</file>

<file path=ppt/slides/_rels/slide25.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26.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27.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28.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61.png"/></Relationships>
</file>

<file path=ppt/slides/_rels/slide29.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30.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31.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64.png"/></Relationships>
</file>

<file path=ppt/slides/_rels/slide32.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33.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66.png"/></Relationships>
</file>

<file path=ppt/slides/_rels/slide34.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67.png"/></Relationships>
</file>

<file path=ppt/slides/_rels/slide35.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36.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69.png"/></Relationships>
</file>

<file path=ppt/slides/_rels/slide37.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70.png"/></Relationships>
</file>

<file path=ppt/slides/_rels/slide38.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71.png"/></Relationships>
</file>

<file path=ppt/slides/_rels/slide39.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0.xml.rels><?xml version="1.0" encoding="UTF-8" standalone="yes"?>
<Relationships xmlns="http://schemas.openxmlformats.org/package/2006/relationships"><Relationship Id="rId8" Type="http://schemas.openxmlformats.org/officeDocument/2006/relationships/image" Target="../media/image73.png"/><Relationship Id="rId13" Type="http://schemas.openxmlformats.org/officeDocument/2006/relationships/slide" Target="slide44.xml"/><Relationship Id="rId3" Type="http://schemas.openxmlformats.org/officeDocument/2006/relationships/hyperlink" Target="http://louismasai.com/projects/the-art-of-beeing/#tour" TargetMode="External"/><Relationship Id="rId7" Type="http://schemas.openxmlformats.org/officeDocument/2006/relationships/slide" Target="slide41.xml"/><Relationship Id="rId12" Type="http://schemas.openxmlformats.org/officeDocument/2006/relationships/image" Target="../media/image75.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slide" Target="slide43.xml"/><Relationship Id="rId5" Type="http://schemas.openxmlformats.org/officeDocument/2006/relationships/slide" Target="slide1.xml"/><Relationship Id="rId10" Type="http://schemas.openxmlformats.org/officeDocument/2006/relationships/image" Target="../media/image74.png"/><Relationship Id="rId4" Type="http://schemas.openxmlformats.org/officeDocument/2006/relationships/image" Target="../media/image1.png"/><Relationship Id="rId9" Type="http://schemas.openxmlformats.org/officeDocument/2006/relationships/slide" Target="slide42.xml"/><Relationship Id="rId14" Type="http://schemas.openxmlformats.org/officeDocument/2006/relationships/image" Target="../media/image76.png"/></Relationships>
</file>

<file path=ppt/slides/_rels/slide41.xml.rels><?xml version="1.0" encoding="UTF-8" standalone="yes"?>
<Relationships xmlns="http://schemas.openxmlformats.org/package/2006/relationships"><Relationship Id="rId3" Type="http://schemas.openxmlformats.org/officeDocument/2006/relationships/slide" Target="slide40.xml"/><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77.png"/></Relationships>
</file>

<file path=ppt/slides/_rels/slide42.xml.rels><?xml version="1.0" encoding="UTF-8" standalone="yes"?>
<Relationships xmlns="http://schemas.openxmlformats.org/package/2006/relationships"><Relationship Id="rId3" Type="http://schemas.openxmlformats.org/officeDocument/2006/relationships/slide" Target="slide40.xml"/><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78.png"/></Relationships>
</file>

<file path=ppt/slides/_rels/slide43.xml.rels><?xml version="1.0" encoding="UTF-8" standalone="yes"?>
<Relationships xmlns="http://schemas.openxmlformats.org/package/2006/relationships"><Relationship Id="rId3" Type="http://schemas.openxmlformats.org/officeDocument/2006/relationships/slide" Target="slide40.xml"/><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79.png"/></Relationships>
</file>

<file path=ppt/slides/_rels/slide44.xml.rels><?xml version="1.0" encoding="UTF-8" standalone="yes"?>
<Relationships xmlns="http://schemas.openxmlformats.org/package/2006/relationships"><Relationship Id="rId3" Type="http://schemas.openxmlformats.org/officeDocument/2006/relationships/slide" Target="slide40.xml"/><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80.png"/></Relationships>
</file>

<file path=ppt/slides/_rels/slide45.xml.rels><?xml version="1.0" encoding="UTF-8" standalone="yes"?>
<Relationships xmlns="http://schemas.openxmlformats.org/package/2006/relationships"><Relationship Id="rId8" Type="http://schemas.openxmlformats.org/officeDocument/2006/relationships/slide" Target="slide47.xml"/><Relationship Id="rId13" Type="http://schemas.openxmlformats.org/officeDocument/2006/relationships/image" Target="../media/image84.png"/><Relationship Id="rId18" Type="http://schemas.openxmlformats.org/officeDocument/2006/relationships/slide" Target="slide52.xml"/><Relationship Id="rId3" Type="http://schemas.openxmlformats.org/officeDocument/2006/relationships/image" Target="../media/image1.png"/><Relationship Id="rId21" Type="http://schemas.openxmlformats.org/officeDocument/2006/relationships/image" Target="../media/image88.png"/><Relationship Id="rId7" Type="http://schemas.openxmlformats.org/officeDocument/2006/relationships/image" Target="../media/image81.png"/><Relationship Id="rId12" Type="http://schemas.openxmlformats.org/officeDocument/2006/relationships/slide" Target="slide49.xml"/><Relationship Id="rId17" Type="http://schemas.openxmlformats.org/officeDocument/2006/relationships/image" Target="../media/image86.png"/><Relationship Id="rId25" Type="http://schemas.openxmlformats.org/officeDocument/2006/relationships/image" Target="../media/image90.png"/><Relationship Id="rId2" Type="http://schemas.openxmlformats.org/officeDocument/2006/relationships/notesSlide" Target="../notesSlides/notesSlide35.xml"/><Relationship Id="rId16" Type="http://schemas.openxmlformats.org/officeDocument/2006/relationships/slide" Target="slide53.xml"/><Relationship Id="rId20" Type="http://schemas.openxmlformats.org/officeDocument/2006/relationships/slide" Target="slide51.xml"/><Relationship Id="rId1" Type="http://schemas.openxmlformats.org/officeDocument/2006/relationships/slideLayout" Target="../slideLayouts/slideLayout7.xml"/><Relationship Id="rId6" Type="http://schemas.openxmlformats.org/officeDocument/2006/relationships/slide" Target="slide46.xml"/><Relationship Id="rId11" Type="http://schemas.openxmlformats.org/officeDocument/2006/relationships/image" Target="../media/image83.png"/><Relationship Id="rId24" Type="http://schemas.openxmlformats.org/officeDocument/2006/relationships/slide" Target="slide55.xml"/><Relationship Id="rId5" Type="http://schemas.openxmlformats.org/officeDocument/2006/relationships/image" Target="../media/image2.png"/><Relationship Id="rId15" Type="http://schemas.openxmlformats.org/officeDocument/2006/relationships/image" Target="../media/image85.png"/><Relationship Id="rId23" Type="http://schemas.openxmlformats.org/officeDocument/2006/relationships/image" Target="../media/image89.png"/><Relationship Id="rId10" Type="http://schemas.openxmlformats.org/officeDocument/2006/relationships/slide" Target="slide48.xml"/><Relationship Id="rId19" Type="http://schemas.openxmlformats.org/officeDocument/2006/relationships/image" Target="../media/image87.png"/><Relationship Id="rId4" Type="http://schemas.openxmlformats.org/officeDocument/2006/relationships/slide" Target="slide1.xml"/><Relationship Id="rId9" Type="http://schemas.openxmlformats.org/officeDocument/2006/relationships/image" Target="../media/image82.png"/><Relationship Id="rId14" Type="http://schemas.openxmlformats.org/officeDocument/2006/relationships/slide" Target="slide54.xml"/><Relationship Id="rId22" Type="http://schemas.openxmlformats.org/officeDocument/2006/relationships/slide" Target="slide50.xml"/></Relationships>
</file>

<file path=ppt/slides/_rels/slide46.xml.rels><?xml version="1.0" encoding="UTF-8" standalone="yes"?>
<Relationships xmlns="http://schemas.openxmlformats.org/package/2006/relationships"><Relationship Id="rId3" Type="http://schemas.openxmlformats.org/officeDocument/2006/relationships/slide" Target="slide45.xml"/><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91.png"/></Relationships>
</file>

<file path=ppt/slides/_rels/slide47.xml.rels><?xml version="1.0" encoding="UTF-8" standalone="yes"?>
<Relationships xmlns="http://schemas.openxmlformats.org/package/2006/relationships"><Relationship Id="rId3" Type="http://schemas.openxmlformats.org/officeDocument/2006/relationships/slide" Target="slide45.xml"/><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92.png"/></Relationships>
</file>

<file path=ppt/slides/_rels/slide48.xml.rels><?xml version="1.0" encoding="UTF-8" standalone="yes"?>
<Relationships xmlns="http://schemas.openxmlformats.org/package/2006/relationships"><Relationship Id="rId3" Type="http://schemas.openxmlformats.org/officeDocument/2006/relationships/slide" Target="slide45.xml"/><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93.png"/></Relationships>
</file>

<file path=ppt/slides/_rels/slide49.xml.rels><?xml version="1.0" encoding="UTF-8" standalone="yes"?>
<Relationships xmlns="http://schemas.openxmlformats.org/package/2006/relationships"><Relationship Id="rId3" Type="http://schemas.openxmlformats.org/officeDocument/2006/relationships/slide" Target="slide45.xml"/><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94.png"/></Relationships>
</file>

<file path=ppt/slides/_rels/slide50.xml.rels><?xml version="1.0" encoding="UTF-8" standalone="yes"?>
<Relationships xmlns="http://schemas.openxmlformats.org/package/2006/relationships"><Relationship Id="rId3" Type="http://schemas.openxmlformats.org/officeDocument/2006/relationships/slide" Target="slide45.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95.png"/></Relationships>
</file>

<file path=ppt/slides/_rels/slide51.xml.rels><?xml version="1.0" encoding="UTF-8" standalone="yes"?>
<Relationships xmlns="http://schemas.openxmlformats.org/package/2006/relationships"><Relationship Id="rId3" Type="http://schemas.openxmlformats.org/officeDocument/2006/relationships/slide" Target="slide45.xml"/><Relationship Id="rId7" Type="http://schemas.openxmlformats.org/officeDocument/2006/relationships/image" Target="../media/image101.jpe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100.jpeg"/><Relationship Id="rId5" Type="http://schemas.openxmlformats.org/officeDocument/2006/relationships/image" Target="../media/image99.jpeg"/><Relationship Id="rId4" Type="http://schemas.openxmlformats.org/officeDocument/2006/relationships/image" Target="../media/image98.jpeg"/></Relationships>
</file>

<file path=ppt/slides/_rels/slide52.xml.rels><?xml version="1.0" encoding="UTF-8" standalone="yes"?>
<Relationships xmlns="http://schemas.openxmlformats.org/package/2006/relationships"><Relationship Id="rId3" Type="http://schemas.openxmlformats.org/officeDocument/2006/relationships/slide" Target="slide45.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s>
</file>

<file path=ppt/slides/_rels/slide53.xml.rels><?xml version="1.0" encoding="UTF-8" standalone="yes"?>
<Relationships xmlns="http://schemas.openxmlformats.org/package/2006/relationships"><Relationship Id="rId3" Type="http://schemas.openxmlformats.org/officeDocument/2006/relationships/slide" Target="slide45.xml"/><Relationship Id="rId7" Type="http://schemas.openxmlformats.org/officeDocument/2006/relationships/image" Target="../media/image108.pn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54.xml.rels><?xml version="1.0" encoding="UTF-8" standalone="yes"?>
<Relationships xmlns="http://schemas.openxmlformats.org/package/2006/relationships"><Relationship Id="rId3" Type="http://schemas.openxmlformats.org/officeDocument/2006/relationships/slide" Target="slide45.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55.xml.rels><?xml version="1.0" encoding="UTF-8" standalone="yes"?>
<Relationships xmlns="http://schemas.openxmlformats.org/package/2006/relationships"><Relationship Id="rId3" Type="http://schemas.openxmlformats.org/officeDocument/2006/relationships/slide" Target="slide45.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112.png"/></Relationships>
</file>

<file path=ppt/slides/_rels/slide56.xml.rels><?xml version="1.0" encoding="UTF-8" standalone="yes"?>
<Relationships xmlns="http://schemas.openxmlformats.org/package/2006/relationships"><Relationship Id="rId8" Type="http://schemas.openxmlformats.org/officeDocument/2006/relationships/slide" Target="slide58.xml"/><Relationship Id="rId13" Type="http://schemas.openxmlformats.org/officeDocument/2006/relationships/image" Target="../media/image118.png"/><Relationship Id="rId18" Type="http://schemas.openxmlformats.org/officeDocument/2006/relationships/slide" Target="slide63.xml"/><Relationship Id="rId26" Type="http://schemas.openxmlformats.org/officeDocument/2006/relationships/slide" Target="slide67.xml"/><Relationship Id="rId3" Type="http://schemas.openxmlformats.org/officeDocument/2006/relationships/image" Target="../media/image1.png"/><Relationship Id="rId21" Type="http://schemas.openxmlformats.org/officeDocument/2006/relationships/image" Target="../media/image122.png"/><Relationship Id="rId7" Type="http://schemas.openxmlformats.org/officeDocument/2006/relationships/image" Target="../media/image115.png"/><Relationship Id="rId12" Type="http://schemas.openxmlformats.org/officeDocument/2006/relationships/slide" Target="slide60.xml"/><Relationship Id="rId17" Type="http://schemas.openxmlformats.org/officeDocument/2006/relationships/image" Target="../media/image120.jpeg"/><Relationship Id="rId25" Type="http://schemas.openxmlformats.org/officeDocument/2006/relationships/image" Target="../media/image124.png"/><Relationship Id="rId2" Type="http://schemas.openxmlformats.org/officeDocument/2006/relationships/notesSlide" Target="../notesSlides/notesSlide46.xml"/><Relationship Id="rId16" Type="http://schemas.openxmlformats.org/officeDocument/2006/relationships/slide" Target="slide62.xml"/><Relationship Id="rId20" Type="http://schemas.openxmlformats.org/officeDocument/2006/relationships/slide" Target="slide64.xml"/><Relationship Id="rId1" Type="http://schemas.openxmlformats.org/officeDocument/2006/relationships/slideLayout" Target="../slideLayouts/slideLayout7.xml"/><Relationship Id="rId6" Type="http://schemas.openxmlformats.org/officeDocument/2006/relationships/slide" Target="slide57.xml"/><Relationship Id="rId11" Type="http://schemas.openxmlformats.org/officeDocument/2006/relationships/image" Target="../media/image117.png"/><Relationship Id="rId24" Type="http://schemas.openxmlformats.org/officeDocument/2006/relationships/slide" Target="slide66.xml"/><Relationship Id="rId5" Type="http://schemas.openxmlformats.org/officeDocument/2006/relationships/image" Target="../media/image2.png"/><Relationship Id="rId15" Type="http://schemas.openxmlformats.org/officeDocument/2006/relationships/image" Target="../media/image119.png"/><Relationship Id="rId23" Type="http://schemas.openxmlformats.org/officeDocument/2006/relationships/image" Target="../media/image123.png"/><Relationship Id="rId10" Type="http://schemas.openxmlformats.org/officeDocument/2006/relationships/slide" Target="slide59.xml"/><Relationship Id="rId19" Type="http://schemas.openxmlformats.org/officeDocument/2006/relationships/image" Target="../media/image121.png"/><Relationship Id="rId4" Type="http://schemas.openxmlformats.org/officeDocument/2006/relationships/slide" Target="slide1.xml"/><Relationship Id="rId9" Type="http://schemas.openxmlformats.org/officeDocument/2006/relationships/image" Target="../media/image116.png"/><Relationship Id="rId14" Type="http://schemas.openxmlformats.org/officeDocument/2006/relationships/slide" Target="slide61.xml"/><Relationship Id="rId22" Type="http://schemas.openxmlformats.org/officeDocument/2006/relationships/slide" Target="slide65.xml"/><Relationship Id="rId27" Type="http://schemas.openxmlformats.org/officeDocument/2006/relationships/image" Target="../media/image125.png"/></Relationships>
</file>

<file path=ppt/slides/_rels/slide57.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slide" Target="slide56.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slide" Target="slide56.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slide" Target="slide56.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slide" Target="slide56.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slide" Target="slide56.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slide" Target="slide56.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slide" Target="slide56.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slide" Target="slide56.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slide" Target="slide56.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slide" Target="slide56.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slide" Target="slide56.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8" Type="http://schemas.openxmlformats.org/officeDocument/2006/relationships/slide" Target="slide71.xml"/><Relationship Id="rId13" Type="http://schemas.openxmlformats.org/officeDocument/2006/relationships/image" Target="../media/image140.jpeg"/><Relationship Id="rId18" Type="http://schemas.openxmlformats.org/officeDocument/2006/relationships/slide" Target="slide76.xml"/><Relationship Id="rId3" Type="http://schemas.openxmlformats.org/officeDocument/2006/relationships/image" Target="../media/image1.png"/><Relationship Id="rId21" Type="http://schemas.openxmlformats.org/officeDocument/2006/relationships/image" Target="../media/image144.jpeg"/><Relationship Id="rId7" Type="http://schemas.openxmlformats.org/officeDocument/2006/relationships/image" Target="../media/image137.png"/><Relationship Id="rId12" Type="http://schemas.openxmlformats.org/officeDocument/2006/relationships/slide" Target="slide72.xml"/><Relationship Id="rId17" Type="http://schemas.openxmlformats.org/officeDocument/2006/relationships/image" Target="../media/image142.jpeg"/><Relationship Id="rId2" Type="http://schemas.openxmlformats.org/officeDocument/2006/relationships/notesSlide" Target="../notesSlides/notesSlide47.xml"/><Relationship Id="rId16" Type="http://schemas.openxmlformats.org/officeDocument/2006/relationships/slide" Target="slide74.xml"/><Relationship Id="rId20" Type="http://schemas.openxmlformats.org/officeDocument/2006/relationships/slide" Target="slide75.xml"/><Relationship Id="rId1" Type="http://schemas.openxmlformats.org/officeDocument/2006/relationships/slideLayout" Target="../slideLayouts/slideLayout7.xml"/><Relationship Id="rId6" Type="http://schemas.openxmlformats.org/officeDocument/2006/relationships/slide" Target="slide69.xml"/><Relationship Id="rId11" Type="http://schemas.openxmlformats.org/officeDocument/2006/relationships/image" Target="../media/image139.jpeg"/><Relationship Id="rId5" Type="http://schemas.openxmlformats.org/officeDocument/2006/relationships/image" Target="../media/image2.png"/><Relationship Id="rId15" Type="http://schemas.openxmlformats.org/officeDocument/2006/relationships/image" Target="../media/image141.png"/><Relationship Id="rId10" Type="http://schemas.openxmlformats.org/officeDocument/2006/relationships/slide" Target="slide70.xml"/><Relationship Id="rId19" Type="http://schemas.openxmlformats.org/officeDocument/2006/relationships/image" Target="../media/image143.jpeg"/><Relationship Id="rId4" Type="http://schemas.openxmlformats.org/officeDocument/2006/relationships/slide" Target="slide1.xml"/><Relationship Id="rId9" Type="http://schemas.openxmlformats.org/officeDocument/2006/relationships/image" Target="../media/image138.png"/><Relationship Id="rId14" Type="http://schemas.openxmlformats.org/officeDocument/2006/relationships/slide" Target="slide73.xml"/></Relationships>
</file>

<file path=ppt/slides/_rels/slide69.xml.rels><?xml version="1.0" encoding="UTF-8" standalone="yes"?>
<Relationships xmlns="http://schemas.openxmlformats.org/package/2006/relationships"><Relationship Id="rId3" Type="http://schemas.openxmlformats.org/officeDocument/2006/relationships/slide" Target="slide68.xml"/><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145.png"/></Relationships>
</file>

<file path=ppt/slides/_rels/slide70.xml.rels><?xml version="1.0" encoding="UTF-8" standalone="yes"?>
<Relationships xmlns="http://schemas.openxmlformats.org/package/2006/relationships"><Relationship Id="rId3" Type="http://schemas.openxmlformats.org/officeDocument/2006/relationships/slide" Target="slide68.xml"/><Relationship Id="rId2" Type="http://schemas.openxmlformats.org/officeDocument/2006/relationships/notesSlide" Target="../notesSlides/notesSlide49.xml"/><Relationship Id="rId1" Type="http://schemas.openxmlformats.org/officeDocument/2006/relationships/slideLayout" Target="../slideLayouts/slideLayout7.xml"/><Relationship Id="rId4" Type="http://schemas.openxmlformats.org/officeDocument/2006/relationships/image" Target="../media/image146.png"/></Relationships>
</file>

<file path=ppt/slides/_rels/slide71.xml.rels><?xml version="1.0" encoding="UTF-8" standalone="yes"?>
<Relationships xmlns="http://schemas.openxmlformats.org/package/2006/relationships"><Relationship Id="rId3" Type="http://schemas.openxmlformats.org/officeDocument/2006/relationships/slide" Target="slide68.xml"/><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147.png"/></Relationships>
</file>

<file path=ppt/slides/_rels/slide72.xml.rels><?xml version="1.0" encoding="UTF-8" standalone="yes"?>
<Relationships xmlns="http://schemas.openxmlformats.org/package/2006/relationships"><Relationship Id="rId3" Type="http://schemas.openxmlformats.org/officeDocument/2006/relationships/slide" Target="slide68.xml"/><Relationship Id="rId2" Type="http://schemas.openxmlformats.org/officeDocument/2006/relationships/notesSlide" Target="../notesSlides/notesSlide51.xml"/><Relationship Id="rId1" Type="http://schemas.openxmlformats.org/officeDocument/2006/relationships/slideLayout" Target="../slideLayouts/slideLayout7.xml"/><Relationship Id="rId4" Type="http://schemas.openxmlformats.org/officeDocument/2006/relationships/image" Target="../media/image148.png"/></Relationships>
</file>

<file path=ppt/slides/_rels/slide73.xml.rels><?xml version="1.0" encoding="UTF-8" standalone="yes"?>
<Relationships xmlns="http://schemas.openxmlformats.org/package/2006/relationships"><Relationship Id="rId3" Type="http://schemas.openxmlformats.org/officeDocument/2006/relationships/slide" Target="slide68.xml"/><Relationship Id="rId2" Type="http://schemas.openxmlformats.org/officeDocument/2006/relationships/notesSlide" Target="../notesSlides/notesSlide52.xml"/><Relationship Id="rId1" Type="http://schemas.openxmlformats.org/officeDocument/2006/relationships/slideLayout" Target="../slideLayouts/slideLayout7.xml"/><Relationship Id="rId4" Type="http://schemas.openxmlformats.org/officeDocument/2006/relationships/image" Target="../media/image149.png"/></Relationships>
</file>

<file path=ppt/slides/_rels/slide74.xml.rels><?xml version="1.0" encoding="UTF-8" standalone="yes"?>
<Relationships xmlns="http://schemas.openxmlformats.org/package/2006/relationships"><Relationship Id="rId3" Type="http://schemas.openxmlformats.org/officeDocument/2006/relationships/slide" Target="slide68.xml"/><Relationship Id="rId2" Type="http://schemas.openxmlformats.org/officeDocument/2006/relationships/notesSlide" Target="../notesSlides/notesSlide53.xml"/><Relationship Id="rId1" Type="http://schemas.openxmlformats.org/officeDocument/2006/relationships/slideLayout" Target="../slideLayouts/slideLayout7.xml"/><Relationship Id="rId4" Type="http://schemas.openxmlformats.org/officeDocument/2006/relationships/image" Target="../media/image150.png"/></Relationships>
</file>

<file path=ppt/slides/_rels/slide75.xml.rels><?xml version="1.0" encoding="UTF-8" standalone="yes"?>
<Relationships xmlns="http://schemas.openxmlformats.org/package/2006/relationships"><Relationship Id="rId8" Type="http://schemas.openxmlformats.org/officeDocument/2006/relationships/image" Target="../media/image155.png"/><Relationship Id="rId3" Type="http://schemas.openxmlformats.org/officeDocument/2006/relationships/slide" Target="slide68.xml"/><Relationship Id="rId7" Type="http://schemas.openxmlformats.org/officeDocument/2006/relationships/image" Target="../media/image154.png"/><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image" Target="../media/image153.png"/><Relationship Id="rId5" Type="http://schemas.openxmlformats.org/officeDocument/2006/relationships/image" Target="../media/image152.png"/><Relationship Id="rId4" Type="http://schemas.openxmlformats.org/officeDocument/2006/relationships/image" Target="../media/image151.png"/><Relationship Id="rId9" Type="http://schemas.openxmlformats.org/officeDocument/2006/relationships/image" Target="../media/image156.png"/></Relationships>
</file>

<file path=ppt/slides/_rels/slide76.xml.rels><?xml version="1.0" encoding="UTF-8" standalone="yes"?>
<Relationships xmlns="http://schemas.openxmlformats.org/package/2006/relationships"><Relationship Id="rId3" Type="http://schemas.openxmlformats.org/officeDocument/2006/relationships/slide" Target="slide68.xml"/><Relationship Id="rId2" Type="http://schemas.openxmlformats.org/officeDocument/2006/relationships/notesSlide" Target="../notesSlides/notesSlide55.xml"/><Relationship Id="rId1" Type="http://schemas.openxmlformats.org/officeDocument/2006/relationships/slideLayout" Target="../slideLayouts/slideLayout7.xml"/><Relationship Id="rId4" Type="http://schemas.openxmlformats.org/officeDocument/2006/relationships/hyperlink" Target="https://www.youtube.com/watch?time_continue=47&amp;v=4uRn_xB1tl8" TargetMode="External"/></Relationships>
</file>

<file path=ppt/slides/_rels/slide77.xml.rels><?xml version="1.0" encoding="UTF-8" standalone="yes"?>
<Relationships xmlns="http://schemas.openxmlformats.org/package/2006/relationships"><Relationship Id="rId8" Type="http://schemas.openxmlformats.org/officeDocument/2006/relationships/slide" Target="slide79.xml"/><Relationship Id="rId13" Type="http://schemas.openxmlformats.org/officeDocument/2006/relationships/image" Target="../media/image160.png"/><Relationship Id="rId18" Type="http://schemas.openxmlformats.org/officeDocument/2006/relationships/slide" Target="slide84.xml"/><Relationship Id="rId3" Type="http://schemas.openxmlformats.org/officeDocument/2006/relationships/image" Target="../media/image1.png"/><Relationship Id="rId21" Type="http://schemas.openxmlformats.org/officeDocument/2006/relationships/image" Target="../media/image164.png"/><Relationship Id="rId7" Type="http://schemas.openxmlformats.org/officeDocument/2006/relationships/image" Target="../media/image157.jpeg"/><Relationship Id="rId12" Type="http://schemas.openxmlformats.org/officeDocument/2006/relationships/slide" Target="slide81.xml"/><Relationship Id="rId17" Type="http://schemas.openxmlformats.org/officeDocument/2006/relationships/image" Target="../media/image162.jpeg"/><Relationship Id="rId25" Type="http://schemas.openxmlformats.org/officeDocument/2006/relationships/image" Target="../media/image166.png"/><Relationship Id="rId2" Type="http://schemas.openxmlformats.org/officeDocument/2006/relationships/notesSlide" Target="../notesSlides/notesSlide56.xml"/><Relationship Id="rId16" Type="http://schemas.openxmlformats.org/officeDocument/2006/relationships/slide" Target="slide83.xml"/><Relationship Id="rId20" Type="http://schemas.openxmlformats.org/officeDocument/2006/relationships/slide" Target="slide85.xml"/><Relationship Id="rId1" Type="http://schemas.openxmlformats.org/officeDocument/2006/relationships/slideLayout" Target="../slideLayouts/slideLayout7.xml"/><Relationship Id="rId6" Type="http://schemas.openxmlformats.org/officeDocument/2006/relationships/slide" Target="slide78.xml"/><Relationship Id="rId11" Type="http://schemas.openxmlformats.org/officeDocument/2006/relationships/image" Target="../media/image159.jpeg"/><Relationship Id="rId24" Type="http://schemas.openxmlformats.org/officeDocument/2006/relationships/slide" Target="slide87.xml"/><Relationship Id="rId5" Type="http://schemas.openxmlformats.org/officeDocument/2006/relationships/image" Target="../media/image2.png"/><Relationship Id="rId15" Type="http://schemas.openxmlformats.org/officeDocument/2006/relationships/image" Target="../media/image161.jpeg"/><Relationship Id="rId23" Type="http://schemas.openxmlformats.org/officeDocument/2006/relationships/image" Target="../media/image165.png"/><Relationship Id="rId10" Type="http://schemas.openxmlformats.org/officeDocument/2006/relationships/slide" Target="slide80.xml"/><Relationship Id="rId19" Type="http://schemas.openxmlformats.org/officeDocument/2006/relationships/image" Target="../media/image163.jpeg"/><Relationship Id="rId4" Type="http://schemas.openxmlformats.org/officeDocument/2006/relationships/slide" Target="slide1.xml"/><Relationship Id="rId9" Type="http://schemas.openxmlformats.org/officeDocument/2006/relationships/image" Target="../media/image158.jpeg"/><Relationship Id="rId14" Type="http://schemas.openxmlformats.org/officeDocument/2006/relationships/slide" Target="slide82.xml"/><Relationship Id="rId22" Type="http://schemas.openxmlformats.org/officeDocument/2006/relationships/slide" Target="slide86.xml"/></Relationships>
</file>

<file path=ppt/slides/_rels/slide78.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57.xml"/><Relationship Id="rId1" Type="http://schemas.openxmlformats.org/officeDocument/2006/relationships/slideLayout" Target="../slideLayouts/slideLayout7.xml"/><Relationship Id="rId4" Type="http://schemas.openxmlformats.org/officeDocument/2006/relationships/image" Target="../media/image167.jpeg"/></Relationships>
</file>

<file path=ppt/slides/_rels/slide79.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58.xml"/><Relationship Id="rId1" Type="http://schemas.openxmlformats.org/officeDocument/2006/relationships/slideLayout" Target="../slideLayouts/slideLayout7.xml"/><Relationship Id="rId4" Type="http://schemas.openxmlformats.org/officeDocument/2006/relationships/image" Target="../media/image168.jpeg"/></Relationships>
</file>

<file path=ppt/slides/_rels/slide80.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59.xml"/><Relationship Id="rId1" Type="http://schemas.openxmlformats.org/officeDocument/2006/relationships/slideLayout" Target="../slideLayouts/slideLayout7.xml"/><Relationship Id="rId4" Type="http://schemas.openxmlformats.org/officeDocument/2006/relationships/image" Target="../media/image169.jpeg"/></Relationships>
</file>

<file path=ppt/slides/_rels/slide81.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60.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170.jpeg"/></Relationships>
</file>

<file path=ppt/slides/_rels/slide82.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61.xml"/><Relationship Id="rId1" Type="http://schemas.openxmlformats.org/officeDocument/2006/relationships/slideLayout" Target="../slideLayouts/slideLayout7.xml"/><Relationship Id="rId4" Type="http://schemas.openxmlformats.org/officeDocument/2006/relationships/image" Target="../media/image171.jpeg"/></Relationships>
</file>

<file path=ppt/slides/_rels/slide83.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62.xml"/><Relationship Id="rId1" Type="http://schemas.openxmlformats.org/officeDocument/2006/relationships/slideLayout" Target="../slideLayouts/slideLayout7.xml"/><Relationship Id="rId4" Type="http://schemas.openxmlformats.org/officeDocument/2006/relationships/image" Target="../media/image172.jpeg"/></Relationships>
</file>

<file path=ppt/slides/_rels/slide84.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63.xml"/><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173.jpeg"/></Relationships>
</file>

<file path=ppt/slides/_rels/slide85.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64.xml"/><Relationship Id="rId1" Type="http://schemas.openxmlformats.org/officeDocument/2006/relationships/slideLayout" Target="../slideLayouts/slideLayout7.xml"/><Relationship Id="rId5" Type="http://schemas.microsoft.com/office/2007/relationships/hdphoto" Target="../media/hdphoto3.wdp"/><Relationship Id="rId4" Type="http://schemas.openxmlformats.org/officeDocument/2006/relationships/image" Target="../media/image174.jpeg"/></Relationships>
</file>

<file path=ppt/slides/_rels/slide86.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65.xml"/><Relationship Id="rId1" Type="http://schemas.openxmlformats.org/officeDocument/2006/relationships/slideLayout" Target="../slideLayouts/slideLayout7.xml"/><Relationship Id="rId5" Type="http://schemas.microsoft.com/office/2007/relationships/hdphoto" Target="../media/hdphoto4.wdp"/><Relationship Id="rId4" Type="http://schemas.openxmlformats.org/officeDocument/2006/relationships/image" Target="../media/image175.jpeg"/></Relationships>
</file>

<file path=ppt/slides/_rels/slide87.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66.xml"/><Relationship Id="rId1" Type="http://schemas.openxmlformats.org/officeDocument/2006/relationships/slideLayout" Target="../slideLayouts/slideLayout7.xml"/><Relationship Id="rId4" Type="http://schemas.openxmlformats.org/officeDocument/2006/relationships/hyperlink" Target="https://www.youtube.com/watch?v=VzVZNrpvQAs" TargetMode="External"/></Relationships>
</file>

<file path=ppt/slides/_rels/slide88.xml.rels><?xml version="1.0" encoding="UTF-8" standalone="yes"?>
<Relationships xmlns="http://schemas.openxmlformats.org/package/2006/relationships"><Relationship Id="rId8" Type="http://schemas.openxmlformats.org/officeDocument/2006/relationships/slide" Target="slide90.xml"/><Relationship Id="rId13" Type="http://schemas.openxmlformats.org/officeDocument/2006/relationships/image" Target="../media/image179.png"/><Relationship Id="rId18" Type="http://schemas.openxmlformats.org/officeDocument/2006/relationships/slide" Target="slide95.xml"/><Relationship Id="rId26" Type="http://schemas.openxmlformats.org/officeDocument/2006/relationships/slide" Target="slide99.xml"/><Relationship Id="rId3" Type="http://schemas.openxmlformats.org/officeDocument/2006/relationships/image" Target="../media/image1.png"/><Relationship Id="rId21" Type="http://schemas.openxmlformats.org/officeDocument/2006/relationships/image" Target="../media/image183.png"/><Relationship Id="rId34" Type="http://schemas.openxmlformats.org/officeDocument/2006/relationships/slide" Target="slide103.xml"/><Relationship Id="rId7" Type="http://schemas.openxmlformats.org/officeDocument/2006/relationships/image" Target="../media/image176.png"/><Relationship Id="rId12" Type="http://schemas.openxmlformats.org/officeDocument/2006/relationships/slide" Target="slide92.xml"/><Relationship Id="rId17" Type="http://schemas.openxmlformats.org/officeDocument/2006/relationships/image" Target="../media/image181.png"/><Relationship Id="rId25" Type="http://schemas.openxmlformats.org/officeDocument/2006/relationships/image" Target="../media/image185.png"/><Relationship Id="rId33" Type="http://schemas.openxmlformats.org/officeDocument/2006/relationships/image" Target="../media/image189.png"/><Relationship Id="rId2" Type="http://schemas.openxmlformats.org/officeDocument/2006/relationships/notesSlide" Target="../notesSlides/notesSlide67.xml"/><Relationship Id="rId16" Type="http://schemas.openxmlformats.org/officeDocument/2006/relationships/slide" Target="slide94.xml"/><Relationship Id="rId20" Type="http://schemas.openxmlformats.org/officeDocument/2006/relationships/slide" Target="slide96.xml"/><Relationship Id="rId29" Type="http://schemas.openxmlformats.org/officeDocument/2006/relationships/image" Target="../media/image187.png"/><Relationship Id="rId1" Type="http://schemas.openxmlformats.org/officeDocument/2006/relationships/slideLayout" Target="../slideLayouts/slideLayout7.xml"/><Relationship Id="rId6" Type="http://schemas.openxmlformats.org/officeDocument/2006/relationships/slide" Target="slide89.xml"/><Relationship Id="rId11" Type="http://schemas.openxmlformats.org/officeDocument/2006/relationships/image" Target="../media/image178.png"/><Relationship Id="rId24" Type="http://schemas.openxmlformats.org/officeDocument/2006/relationships/slide" Target="slide98.xml"/><Relationship Id="rId32" Type="http://schemas.openxmlformats.org/officeDocument/2006/relationships/slide" Target="slide102.xml"/><Relationship Id="rId37" Type="http://schemas.openxmlformats.org/officeDocument/2006/relationships/image" Target="../media/image191.png"/><Relationship Id="rId5" Type="http://schemas.openxmlformats.org/officeDocument/2006/relationships/image" Target="../media/image2.png"/><Relationship Id="rId15" Type="http://schemas.openxmlformats.org/officeDocument/2006/relationships/image" Target="../media/image180.png"/><Relationship Id="rId23" Type="http://schemas.openxmlformats.org/officeDocument/2006/relationships/image" Target="../media/image184.png"/><Relationship Id="rId28" Type="http://schemas.openxmlformats.org/officeDocument/2006/relationships/slide" Target="slide100.xml"/><Relationship Id="rId36" Type="http://schemas.openxmlformats.org/officeDocument/2006/relationships/slide" Target="slide104.xml"/><Relationship Id="rId10" Type="http://schemas.openxmlformats.org/officeDocument/2006/relationships/slide" Target="slide91.xml"/><Relationship Id="rId19" Type="http://schemas.openxmlformats.org/officeDocument/2006/relationships/image" Target="../media/image182.png"/><Relationship Id="rId31" Type="http://schemas.openxmlformats.org/officeDocument/2006/relationships/image" Target="../media/image188.png"/><Relationship Id="rId4" Type="http://schemas.openxmlformats.org/officeDocument/2006/relationships/slide" Target="slide1.xml"/><Relationship Id="rId9" Type="http://schemas.openxmlformats.org/officeDocument/2006/relationships/image" Target="../media/image177.png"/><Relationship Id="rId14" Type="http://schemas.openxmlformats.org/officeDocument/2006/relationships/slide" Target="slide93.xml"/><Relationship Id="rId22" Type="http://schemas.openxmlformats.org/officeDocument/2006/relationships/slide" Target="slide97.xml"/><Relationship Id="rId27" Type="http://schemas.openxmlformats.org/officeDocument/2006/relationships/image" Target="../media/image186.png"/><Relationship Id="rId30" Type="http://schemas.openxmlformats.org/officeDocument/2006/relationships/slide" Target="slide101.xml"/><Relationship Id="rId35" Type="http://schemas.openxmlformats.org/officeDocument/2006/relationships/image" Target="../media/image190.png"/></Relationships>
</file>

<file path=ppt/slides/_rels/slide89.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68.xml"/><Relationship Id="rId1" Type="http://schemas.openxmlformats.org/officeDocument/2006/relationships/slideLayout" Target="../slideLayouts/slideLayout7.xml"/><Relationship Id="rId4" Type="http://schemas.openxmlformats.org/officeDocument/2006/relationships/image" Target="../media/image192.png"/></Relationships>
</file>

<file path=ppt/slides/_rels/slide90.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69.xml"/><Relationship Id="rId1" Type="http://schemas.openxmlformats.org/officeDocument/2006/relationships/slideLayout" Target="../slideLayouts/slideLayout7.xml"/><Relationship Id="rId4" Type="http://schemas.openxmlformats.org/officeDocument/2006/relationships/image" Target="../media/image193.png"/></Relationships>
</file>

<file path=ppt/slides/_rels/slide91.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70.xml"/><Relationship Id="rId1" Type="http://schemas.openxmlformats.org/officeDocument/2006/relationships/slideLayout" Target="../slideLayouts/slideLayout7.xml"/><Relationship Id="rId4" Type="http://schemas.openxmlformats.org/officeDocument/2006/relationships/image" Target="../media/image194.png"/></Relationships>
</file>

<file path=ppt/slides/_rels/slide92.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71.xml"/><Relationship Id="rId1" Type="http://schemas.openxmlformats.org/officeDocument/2006/relationships/slideLayout" Target="../slideLayouts/slideLayout7.xml"/><Relationship Id="rId4" Type="http://schemas.openxmlformats.org/officeDocument/2006/relationships/image" Target="../media/image195.png"/></Relationships>
</file>

<file path=ppt/slides/_rels/slide93.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72.xml"/><Relationship Id="rId1" Type="http://schemas.openxmlformats.org/officeDocument/2006/relationships/slideLayout" Target="../slideLayouts/slideLayout7.xml"/><Relationship Id="rId4" Type="http://schemas.openxmlformats.org/officeDocument/2006/relationships/image" Target="../media/image196.png"/></Relationships>
</file>

<file path=ppt/slides/_rels/slide94.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73.xml"/><Relationship Id="rId1" Type="http://schemas.openxmlformats.org/officeDocument/2006/relationships/slideLayout" Target="../slideLayouts/slideLayout7.xml"/><Relationship Id="rId4" Type="http://schemas.openxmlformats.org/officeDocument/2006/relationships/image" Target="../media/image197.png"/></Relationships>
</file>

<file path=ppt/slides/_rels/slide95.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74.xml"/><Relationship Id="rId1" Type="http://schemas.openxmlformats.org/officeDocument/2006/relationships/slideLayout" Target="../slideLayouts/slideLayout7.xml"/><Relationship Id="rId4" Type="http://schemas.openxmlformats.org/officeDocument/2006/relationships/image" Target="../media/image198.png"/></Relationships>
</file>

<file path=ppt/slides/_rels/slide96.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75.xml"/><Relationship Id="rId1" Type="http://schemas.openxmlformats.org/officeDocument/2006/relationships/slideLayout" Target="../slideLayouts/slideLayout7.xml"/><Relationship Id="rId4" Type="http://schemas.openxmlformats.org/officeDocument/2006/relationships/image" Target="../media/image199.png"/></Relationships>
</file>

<file path=ppt/slides/_rels/slide97.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76.xml"/><Relationship Id="rId1" Type="http://schemas.openxmlformats.org/officeDocument/2006/relationships/slideLayout" Target="../slideLayouts/slideLayout7.xml"/><Relationship Id="rId4" Type="http://schemas.openxmlformats.org/officeDocument/2006/relationships/image" Target="../media/image200.png"/></Relationships>
</file>

<file path=ppt/slides/_rels/slide98.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77.xml"/><Relationship Id="rId1" Type="http://schemas.openxmlformats.org/officeDocument/2006/relationships/slideLayout" Target="../slideLayouts/slideLayout7.xml"/><Relationship Id="rId4" Type="http://schemas.openxmlformats.org/officeDocument/2006/relationships/image" Target="../media/image201.png"/></Relationships>
</file>

<file path=ppt/slides/_rels/slide99.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78.xml"/><Relationship Id="rId1" Type="http://schemas.openxmlformats.org/officeDocument/2006/relationships/slideLayout" Target="../slideLayouts/slideLayout7.xml"/><Relationship Id="rId4" Type="http://schemas.openxmlformats.org/officeDocument/2006/relationships/image" Target="../media/image202.png"/></Relationships>
</file>

<file path=ppt/slides/_rels/slide100.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79.xml"/><Relationship Id="rId1" Type="http://schemas.openxmlformats.org/officeDocument/2006/relationships/slideLayout" Target="../slideLayouts/slideLayout7.xml"/><Relationship Id="rId4" Type="http://schemas.openxmlformats.org/officeDocument/2006/relationships/image" Target="../media/image203.png"/></Relationships>
</file>

<file path=ppt/slides/_rels/slide101.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80.xml"/><Relationship Id="rId1" Type="http://schemas.openxmlformats.org/officeDocument/2006/relationships/slideLayout" Target="../slideLayouts/slideLayout7.xml"/><Relationship Id="rId4" Type="http://schemas.openxmlformats.org/officeDocument/2006/relationships/image" Target="../media/image204.png"/></Relationships>
</file>

<file path=ppt/slides/_rels/slide102.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81.xml"/><Relationship Id="rId1" Type="http://schemas.openxmlformats.org/officeDocument/2006/relationships/slideLayout" Target="../slideLayouts/slideLayout7.xml"/><Relationship Id="rId4" Type="http://schemas.openxmlformats.org/officeDocument/2006/relationships/image" Target="../media/image205.png"/></Relationships>
</file>

<file path=ppt/slides/_rels/slide103.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82.xml"/><Relationship Id="rId1" Type="http://schemas.openxmlformats.org/officeDocument/2006/relationships/slideLayout" Target="../slideLayouts/slideLayout7.xml"/><Relationship Id="rId4" Type="http://schemas.openxmlformats.org/officeDocument/2006/relationships/image" Target="../media/image206.png"/></Relationships>
</file>

<file path=ppt/slides/_rels/slide104.xml.rels><?xml version="1.0" encoding="UTF-8" standalone="yes"?>
<Relationships xmlns="http://schemas.openxmlformats.org/package/2006/relationships"><Relationship Id="rId3" Type="http://schemas.openxmlformats.org/officeDocument/2006/relationships/slide" Target="slide88.xml"/><Relationship Id="rId2" Type="http://schemas.openxmlformats.org/officeDocument/2006/relationships/notesSlide" Target="../notesSlides/notesSlide83.xml"/><Relationship Id="rId1" Type="http://schemas.openxmlformats.org/officeDocument/2006/relationships/slideLayout" Target="../slideLayouts/slideLayout7.xml"/><Relationship Id="rId4" Type="http://schemas.openxmlformats.org/officeDocument/2006/relationships/image" Target="../media/image207.png"/></Relationships>
</file>

<file path=ppt/slides/_rels/slide105.xml.rels><?xml version="1.0" encoding="UTF-8" standalone="yes"?>
<Relationships xmlns="http://schemas.openxmlformats.org/package/2006/relationships"><Relationship Id="rId8" Type="http://schemas.openxmlformats.org/officeDocument/2006/relationships/slide" Target="slide107.xml"/><Relationship Id="rId13" Type="http://schemas.openxmlformats.org/officeDocument/2006/relationships/image" Target="../media/image211.png"/><Relationship Id="rId18" Type="http://schemas.openxmlformats.org/officeDocument/2006/relationships/slide" Target="slide112.xml"/><Relationship Id="rId3" Type="http://schemas.openxmlformats.org/officeDocument/2006/relationships/image" Target="../media/image1.png"/><Relationship Id="rId7" Type="http://schemas.openxmlformats.org/officeDocument/2006/relationships/image" Target="../media/image208.png"/><Relationship Id="rId12" Type="http://schemas.openxmlformats.org/officeDocument/2006/relationships/slide" Target="slide110.xml"/><Relationship Id="rId17" Type="http://schemas.openxmlformats.org/officeDocument/2006/relationships/image" Target="../media/image213.png"/><Relationship Id="rId2" Type="http://schemas.openxmlformats.org/officeDocument/2006/relationships/notesSlide" Target="../notesSlides/notesSlide84.xml"/><Relationship Id="rId16" Type="http://schemas.openxmlformats.org/officeDocument/2006/relationships/slide" Target="slide108.xml"/><Relationship Id="rId1" Type="http://schemas.openxmlformats.org/officeDocument/2006/relationships/slideLayout" Target="../slideLayouts/slideLayout7.xml"/><Relationship Id="rId6" Type="http://schemas.openxmlformats.org/officeDocument/2006/relationships/slide" Target="slide106.xml"/><Relationship Id="rId11" Type="http://schemas.openxmlformats.org/officeDocument/2006/relationships/image" Target="../media/image210.png"/><Relationship Id="rId5" Type="http://schemas.openxmlformats.org/officeDocument/2006/relationships/image" Target="../media/image2.png"/><Relationship Id="rId15" Type="http://schemas.openxmlformats.org/officeDocument/2006/relationships/image" Target="../media/image212.png"/><Relationship Id="rId10" Type="http://schemas.openxmlformats.org/officeDocument/2006/relationships/slide" Target="slide109.xml"/><Relationship Id="rId19" Type="http://schemas.openxmlformats.org/officeDocument/2006/relationships/image" Target="../media/image214.png"/><Relationship Id="rId4" Type="http://schemas.openxmlformats.org/officeDocument/2006/relationships/slide" Target="slide1.xml"/><Relationship Id="rId9" Type="http://schemas.openxmlformats.org/officeDocument/2006/relationships/image" Target="../media/image209.png"/><Relationship Id="rId14" Type="http://schemas.openxmlformats.org/officeDocument/2006/relationships/slide" Target="slide111.xml"/></Relationships>
</file>

<file path=ppt/slides/_rels/slide106.xml.rels><?xml version="1.0" encoding="UTF-8" standalone="yes"?>
<Relationships xmlns="http://schemas.openxmlformats.org/package/2006/relationships"><Relationship Id="rId3" Type="http://schemas.openxmlformats.org/officeDocument/2006/relationships/slide" Target="slide105.xml"/><Relationship Id="rId2" Type="http://schemas.openxmlformats.org/officeDocument/2006/relationships/notesSlide" Target="../notesSlides/notesSlide85.xml"/><Relationship Id="rId1" Type="http://schemas.openxmlformats.org/officeDocument/2006/relationships/slideLayout" Target="../slideLayouts/slideLayout7.xml"/><Relationship Id="rId4" Type="http://schemas.openxmlformats.org/officeDocument/2006/relationships/image" Target="../media/image215.png"/></Relationships>
</file>

<file path=ppt/slides/_rels/slide107.xml.rels><?xml version="1.0" encoding="UTF-8" standalone="yes"?>
<Relationships xmlns="http://schemas.openxmlformats.org/package/2006/relationships"><Relationship Id="rId3" Type="http://schemas.openxmlformats.org/officeDocument/2006/relationships/slide" Target="slide105.xml"/><Relationship Id="rId2" Type="http://schemas.openxmlformats.org/officeDocument/2006/relationships/notesSlide" Target="../notesSlides/notesSlide86.xml"/><Relationship Id="rId1" Type="http://schemas.openxmlformats.org/officeDocument/2006/relationships/slideLayout" Target="../slideLayouts/slideLayout7.xml"/><Relationship Id="rId4" Type="http://schemas.openxmlformats.org/officeDocument/2006/relationships/image" Target="../media/image216.png"/></Relationships>
</file>

<file path=ppt/slides/_rels/slide108.xml.rels><?xml version="1.0" encoding="UTF-8" standalone="yes"?>
<Relationships xmlns="http://schemas.openxmlformats.org/package/2006/relationships"><Relationship Id="rId3" Type="http://schemas.openxmlformats.org/officeDocument/2006/relationships/slide" Target="slide105.xml"/><Relationship Id="rId2" Type="http://schemas.openxmlformats.org/officeDocument/2006/relationships/notesSlide" Target="../notesSlides/notesSlide87.xml"/><Relationship Id="rId1" Type="http://schemas.openxmlformats.org/officeDocument/2006/relationships/slideLayout" Target="../slideLayouts/slideLayout7.xml"/><Relationship Id="rId4" Type="http://schemas.openxmlformats.org/officeDocument/2006/relationships/image" Target="../media/image217.png"/></Relationships>
</file>

<file path=ppt/slides/_rels/slide109.xml.rels><?xml version="1.0" encoding="UTF-8" standalone="yes"?>
<Relationships xmlns="http://schemas.openxmlformats.org/package/2006/relationships"><Relationship Id="rId3" Type="http://schemas.openxmlformats.org/officeDocument/2006/relationships/slide" Target="slide105.xml"/><Relationship Id="rId2" Type="http://schemas.openxmlformats.org/officeDocument/2006/relationships/notesSlide" Target="../notesSlides/notesSlide88.xml"/><Relationship Id="rId1" Type="http://schemas.openxmlformats.org/officeDocument/2006/relationships/slideLayout" Target="../slideLayouts/slideLayout7.xml"/><Relationship Id="rId4" Type="http://schemas.openxmlformats.org/officeDocument/2006/relationships/image" Target="../media/image218.png"/></Relationships>
</file>

<file path=ppt/slides/_rels/slide110.xml.rels><?xml version="1.0" encoding="UTF-8" standalone="yes"?>
<Relationships xmlns="http://schemas.openxmlformats.org/package/2006/relationships"><Relationship Id="rId3" Type="http://schemas.openxmlformats.org/officeDocument/2006/relationships/slide" Target="slide105.xml"/><Relationship Id="rId2" Type="http://schemas.openxmlformats.org/officeDocument/2006/relationships/notesSlide" Target="../notesSlides/notesSlide89.xml"/><Relationship Id="rId1" Type="http://schemas.openxmlformats.org/officeDocument/2006/relationships/slideLayout" Target="../slideLayouts/slideLayout7.xml"/><Relationship Id="rId4" Type="http://schemas.openxmlformats.org/officeDocument/2006/relationships/image" Target="../media/image219.png"/></Relationships>
</file>

<file path=ppt/slides/_rels/slide111.xml.rels><?xml version="1.0" encoding="UTF-8" standalone="yes"?>
<Relationships xmlns="http://schemas.openxmlformats.org/package/2006/relationships"><Relationship Id="rId3" Type="http://schemas.openxmlformats.org/officeDocument/2006/relationships/slide" Target="slide105.xml"/><Relationship Id="rId2" Type="http://schemas.openxmlformats.org/officeDocument/2006/relationships/notesSlide" Target="../notesSlides/notesSlide90.xml"/><Relationship Id="rId1" Type="http://schemas.openxmlformats.org/officeDocument/2006/relationships/slideLayout" Target="../slideLayouts/slideLayout7.xml"/><Relationship Id="rId4" Type="http://schemas.openxmlformats.org/officeDocument/2006/relationships/image" Target="../media/image220.png"/></Relationships>
</file>

<file path=ppt/slides/_rels/slide112.xml.rels><?xml version="1.0" encoding="UTF-8" standalone="yes"?>
<Relationships xmlns="http://schemas.openxmlformats.org/package/2006/relationships"><Relationship Id="rId3" Type="http://schemas.openxmlformats.org/officeDocument/2006/relationships/slide" Target="slide105.xml"/><Relationship Id="rId2" Type="http://schemas.openxmlformats.org/officeDocument/2006/relationships/notesSlide" Target="../notesSlides/notesSlide91.xml"/><Relationship Id="rId1" Type="http://schemas.openxmlformats.org/officeDocument/2006/relationships/slideLayout" Target="../slideLayouts/slideLayout7.xml"/><Relationship Id="rId5" Type="http://schemas.openxmlformats.org/officeDocument/2006/relationships/image" Target="../media/image221.png"/><Relationship Id="rId4" Type="http://schemas.openxmlformats.org/officeDocument/2006/relationships/hyperlink" Target="https://www.youtube.com/watch?v=1Y-r95Qe_qc" TargetMode="External"/></Relationships>
</file>

<file path=ppt/slides/_rels/slide113.xml.rels><?xml version="1.0" encoding="UTF-8" standalone="yes"?>
<Relationships xmlns="http://schemas.openxmlformats.org/package/2006/relationships"><Relationship Id="rId3" Type="http://schemas.openxmlformats.org/officeDocument/2006/relationships/slide" Target="slide105.xml"/><Relationship Id="rId2" Type="http://schemas.openxmlformats.org/officeDocument/2006/relationships/notesSlide" Target="../notesSlides/notesSlide92.xml"/><Relationship Id="rId1" Type="http://schemas.openxmlformats.org/officeDocument/2006/relationships/slideLayout" Target="../slideLayouts/slideLayout7.xml"/><Relationship Id="rId4" Type="http://schemas.openxmlformats.org/officeDocument/2006/relationships/hyperlink" Target="https://www.youtube.com/watch?v=n0-XT0LeAbA" TargetMode="External"/></Relationships>
</file>

<file path=ppt/slides/_rels/slide114.xml.rels><?xml version="1.0" encoding="UTF-8" standalone="yes"?>
<Relationships xmlns="http://schemas.openxmlformats.org/package/2006/relationships"><Relationship Id="rId8" Type="http://schemas.openxmlformats.org/officeDocument/2006/relationships/slide" Target="slide116.xml"/><Relationship Id="rId13" Type="http://schemas.openxmlformats.org/officeDocument/2006/relationships/image" Target="../media/image225.png"/><Relationship Id="rId18" Type="http://schemas.openxmlformats.org/officeDocument/2006/relationships/slide" Target="slide121.xml"/><Relationship Id="rId3" Type="http://schemas.openxmlformats.org/officeDocument/2006/relationships/image" Target="../media/image1.png"/><Relationship Id="rId21" Type="http://schemas.openxmlformats.org/officeDocument/2006/relationships/hyperlink" Target="https://fr.wikipedia.org/wiki/Liste_de_plantes" TargetMode="External"/><Relationship Id="rId7" Type="http://schemas.openxmlformats.org/officeDocument/2006/relationships/image" Target="../media/image222.png"/><Relationship Id="rId12" Type="http://schemas.openxmlformats.org/officeDocument/2006/relationships/slide" Target="slide118.xml"/><Relationship Id="rId17" Type="http://schemas.openxmlformats.org/officeDocument/2006/relationships/image" Target="../media/image227.png"/><Relationship Id="rId2" Type="http://schemas.openxmlformats.org/officeDocument/2006/relationships/notesSlide" Target="../notesSlides/notesSlide93.xml"/><Relationship Id="rId16" Type="http://schemas.openxmlformats.org/officeDocument/2006/relationships/slide" Target="slide120.xml"/><Relationship Id="rId20" Type="http://schemas.openxmlformats.org/officeDocument/2006/relationships/hyperlink" Target="https://www.diconimoz.com/" TargetMode="External"/><Relationship Id="rId1" Type="http://schemas.openxmlformats.org/officeDocument/2006/relationships/slideLayout" Target="../slideLayouts/slideLayout7.xml"/><Relationship Id="rId6" Type="http://schemas.openxmlformats.org/officeDocument/2006/relationships/slide" Target="slide115.xml"/><Relationship Id="rId11" Type="http://schemas.openxmlformats.org/officeDocument/2006/relationships/image" Target="../media/image224.png"/><Relationship Id="rId5" Type="http://schemas.openxmlformats.org/officeDocument/2006/relationships/image" Target="../media/image2.png"/><Relationship Id="rId15" Type="http://schemas.openxmlformats.org/officeDocument/2006/relationships/image" Target="../media/image226.png"/><Relationship Id="rId10" Type="http://schemas.openxmlformats.org/officeDocument/2006/relationships/slide" Target="slide117.xml"/><Relationship Id="rId19" Type="http://schemas.openxmlformats.org/officeDocument/2006/relationships/image" Target="../media/image228.png"/><Relationship Id="rId4" Type="http://schemas.openxmlformats.org/officeDocument/2006/relationships/slide" Target="slide1.xml"/><Relationship Id="rId9" Type="http://schemas.openxmlformats.org/officeDocument/2006/relationships/image" Target="../media/image223.png"/><Relationship Id="rId14" Type="http://schemas.openxmlformats.org/officeDocument/2006/relationships/slide" Target="slide119.xml"/></Relationships>
</file>

<file path=ppt/slides/_rels/slide115.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notesSlide" Target="../notesSlides/notesSlide94.xml"/><Relationship Id="rId1" Type="http://schemas.openxmlformats.org/officeDocument/2006/relationships/slideLayout" Target="../slideLayouts/slideLayout7.xml"/><Relationship Id="rId4" Type="http://schemas.openxmlformats.org/officeDocument/2006/relationships/image" Target="../media/image229.png"/></Relationships>
</file>

<file path=ppt/slides/_rels/slide116.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notesSlide" Target="../notesSlides/notesSlide95.xml"/><Relationship Id="rId1" Type="http://schemas.openxmlformats.org/officeDocument/2006/relationships/slideLayout" Target="../slideLayouts/slideLayout7.xml"/><Relationship Id="rId5" Type="http://schemas.microsoft.com/office/2007/relationships/hdphoto" Target="../media/hdphoto5.wdp"/><Relationship Id="rId4" Type="http://schemas.openxmlformats.org/officeDocument/2006/relationships/image" Target="../media/image230.png"/></Relationships>
</file>

<file path=ppt/slides/_rels/slide117.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notesSlide" Target="../notesSlides/notesSlide96.xml"/><Relationship Id="rId1" Type="http://schemas.openxmlformats.org/officeDocument/2006/relationships/slideLayout" Target="../slideLayouts/slideLayout7.xml"/><Relationship Id="rId4" Type="http://schemas.openxmlformats.org/officeDocument/2006/relationships/image" Target="../media/image231.png"/></Relationships>
</file>

<file path=ppt/slides/_rels/slide118.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notesSlide" Target="../notesSlides/notesSlide97.xml"/><Relationship Id="rId1" Type="http://schemas.openxmlformats.org/officeDocument/2006/relationships/slideLayout" Target="../slideLayouts/slideLayout7.xml"/><Relationship Id="rId4" Type="http://schemas.openxmlformats.org/officeDocument/2006/relationships/image" Target="../media/image232.png"/></Relationships>
</file>

<file path=ppt/slides/_rels/slide119.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notesSlide" Target="../notesSlides/notesSlide98.xml"/><Relationship Id="rId1" Type="http://schemas.openxmlformats.org/officeDocument/2006/relationships/slideLayout" Target="../slideLayouts/slideLayout7.xml"/><Relationship Id="rId4" Type="http://schemas.openxmlformats.org/officeDocument/2006/relationships/image" Target="../media/image233.png"/></Relationships>
</file>

<file path=ppt/slides/_rels/slide120.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notesSlide" Target="../notesSlides/notesSlide99.xml"/><Relationship Id="rId1" Type="http://schemas.openxmlformats.org/officeDocument/2006/relationships/slideLayout" Target="../slideLayouts/slideLayout7.xml"/><Relationship Id="rId4" Type="http://schemas.openxmlformats.org/officeDocument/2006/relationships/image" Target="../media/image234.png"/></Relationships>
</file>

<file path=ppt/slides/_rels/slide121.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notesSlide" Target="../notesSlides/notesSlide100.xml"/><Relationship Id="rId1" Type="http://schemas.openxmlformats.org/officeDocument/2006/relationships/slideLayout" Target="../slideLayouts/slideLayout7.xml"/><Relationship Id="rId4" Type="http://schemas.openxmlformats.org/officeDocument/2006/relationships/image" Target="../media/image235.png"/></Relationships>
</file>

<file path=ppt/slides/_rels/slide122.xml.rels><?xml version="1.0" encoding="UTF-8" standalone="yes"?>
<Relationships xmlns="http://schemas.openxmlformats.org/package/2006/relationships"><Relationship Id="rId13" Type="http://schemas.openxmlformats.org/officeDocument/2006/relationships/image" Target="../media/image239.png"/><Relationship Id="rId18" Type="http://schemas.openxmlformats.org/officeDocument/2006/relationships/slide" Target="slide128.xml"/><Relationship Id="rId26" Type="http://schemas.openxmlformats.org/officeDocument/2006/relationships/slide" Target="slide133.xml"/><Relationship Id="rId39" Type="http://schemas.openxmlformats.org/officeDocument/2006/relationships/image" Target="../media/image252.png"/><Relationship Id="rId3" Type="http://schemas.openxmlformats.org/officeDocument/2006/relationships/image" Target="../media/image1.png"/><Relationship Id="rId21" Type="http://schemas.openxmlformats.org/officeDocument/2006/relationships/image" Target="../media/image243.png"/><Relationship Id="rId34" Type="http://schemas.openxmlformats.org/officeDocument/2006/relationships/slide" Target="slide143.xml"/><Relationship Id="rId42" Type="http://schemas.openxmlformats.org/officeDocument/2006/relationships/slide" Target="slide134.xml"/><Relationship Id="rId47" Type="http://schemas.openxmlformats.org/officeDocument/2006/relationships/image" Target="../media/image256.png"/><Relationship Id="rId7" Type="http://schemas.openxmlformats.org/officeDocument/2006/relationships/image" Target="../media/image236.png"/><Relationship Id="rId12" Type="http://schemas.openxmlformats.org/officeDocument/2006/relationships/slide" Target="slide126.xml"/><Relationship Id="rId17" Type="http://schemas.openxmlformats.org/officeDocument/2006/relationships/image" Target="../media/image241.png"/><Relationship Id="rId25" Type="http://schemas.openxmlformats.org/officeDocument/2006/relationships/image" Target="../media/image245.png"/><Relationship Id="rId33" Type="http://schemas.openxmlformats.org/officeDocument/2006/relationships/image" Target="../media/image249.png"/><Relationship Id="rId38" Type="http://schemas.openxmlformats.org/officeDocument/2006/relationships/slide" Target="slide140.xml"/><Relationship Id="rId46" Type="http://schemas.openxmlformats.org/officeDocument/2006/relationships/slide" Target="slide136.xml"/><Relationship Id="rId2" Type="http://schemas.openxmlformats.org/officeDocument/2006/relationships/notesSlide" Target="../notesSlides/notesSlide101.xml"/><Relationship Id="rId16" Type="http://schemas.openxmlformats.org/officeDocument/2006/relationships/slide" Target="slide129.xml"/><Relationship Id="rId20" Type="http://schemas.openxmlformats.org/officeDocument/2006/relationships/slide" Target="slide130.xml"/><Relationship Id="rId29" Type="http://schemas.openxmlformats.org/officeDocument/2006/relationships/image" Target="../media/image247.png"/><Relationship Id="rId41" Type="http://schemas.openxmlformats.org/officeDocument/2006/relationships/image" Target="../media/image253.png"/><Relationship Id="rId1" Type="http://schemas.openxmlformats.org/officeDocument/2006/relationships/slideLayout" Target="../slideLayouts/slideLayout7.xml"/><Relationship Id="rId6" Type="http://schemas.openxmlformats.org/officeDocument/2006/relationships/slide" Target="slide123.xml"/><Relationship Id="rId11" Type="http://schemas.openxmlformats.org/officeDocument/2006/relationships/image" Target="../media/image238.png"/><Relationship Id="rId24" Type="http://schemas.openxmlformats.org/officeDocument/2006/relationships/slide" Target="slide132.xml"/><Relationship Id="rId32" Type="http://schemas.openxmlformats.org/officeDocument/2006/relationships/slide" Target="slide142.xml"/><Relationship Id="rId37" Type="http://schemas.openxmlformats.org/officeDocument/2006/relationships/image" Target="../media/image251.png"/><Relationship Id="rId40" Type="http://schemas.openxmlformats.org/officeDocument/2006/relationships/slide" Target="slide138.xml"/><Relationship Id="rId45" Type="http://schemas.openxmlformats.org/officeDocument/2006/relationships/image" Target="../media/image255.png"/><Relationship Id="rId5" Type="http://schemas.openxmlformats.org/officeDocument/2006/relationships/image" Target="../media/image2.png"/><Relationship Id="rId15" Type="http://schemas.openxmlformats.org/officeDocument/2006/relationships/image" Target="../media/image240.png"/><Relationship Id="rId23" Type="http://schemas.openxmlformats.org/officeDocument/2006/relationships/image" Target="../media/image244.png"/><Relationship Id="rId28" Type="http://schemas.openxmlformats.org/officeDocument/2006/relationships/slide" Target="slide139.xml"/><Relationship Id="rId36" Type="http://schemas.openxmlformats.org/officeDocument/2006/relationships/slide" Target="slide144.xml"/><Relationship Id="rId49" Type="http://schemas.openxmlformats.org/officeDocument/2006/relationships/image" Target="../media/image257.png"/><Relationship Id="rId10" Type="http://schemas.openxmlformats.org/officeDocument/2006/relationships/slide" Target="slide125.xml"/><Relationship Id="rId19" Type="http://schemas.openxmlformats.org/officeDocument/2006/relationships/image" Target="../media/image242.png"/><Relationship Id="rId31" Type="http://schemas.openxmlformats.org/officeDocument/2006/relationships/image" Target="../media/image248.png"/><Relationship Id="rId44" Type="http://schemas.openxmlformats.org/officeDocument/2006/relationships/slide" Target="slide135.xml"/><Relationship Id="rId4" Type="http://schemas.openxmlformats.org/officeDocument/2006/relationships/slide" Target="slide1.xml"/><Relationship Id="rId9" Type="http://schemas.openxmlformats.org/officeDocument/2006/relationships/image" Target="../media/image237.png"/><Relationship Id="rId14" Type="http://schemas.openxmlformats.org/officeDocument/2006/relationships/slide" Target="slide127.xml"/><Relationship Id="rId22" Type="http://schemas.openxmlformats.org/officeDocument/2006/relationships/slide" Target="slide131.xml"/><Relationship Id="rId27" Type="http://schemas.openxmlformats.org/officeDocument/2006/relationships/image" Target="../media/image246.png"/><Relationship Id="rId30" Type="http://schemas.openxmlformats.org/officeDocument/2006/relationships/slide" Target="slide141.xml"/><Relationship Id="rId35" Type="http://schemas.openxmlformats.org/officeDocument/2006/relationships/image" Target="../media/image250.png"/><Relationship Id="rId43" Type="http://schemas.openxmlformats.org/officeDocument/2006/relationships/image" Target="../media/image254.png"/><Relationship Id="rId48" Type="http://schemas.openxmlformats.org/officeDocument/2006/relationships/slide" Target="slide137.xml"/><Relationship Id="rId8" Type="http://schemas.openxmlformats.org/officeDocument/2006/relationships/slide" Target="slide124.xml"/></Relationships>
</file>

<file path=ppt/slides/_rels/slide123.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02.xml"/><Relationship Id="rId1" Type="http://schemas.openxmlformats.org/officeDocument/2006/relationships/slideLayout" Target="../slideLayouts/slideLayout7.xml"/><Relationship Id="rId4" Type="http://schemas.openxmlformats.org/officeDocument/2006/relationships/image" Target="../media/image258.png"/></Relationships>
</file>

<file path=ppt/slides/_rels/slide124.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03.xml"/><Relationship Id="rId1" Type="http://schemas.openxmlformats.org/officeDocument/2006/relationships/slideLayout" Target="../slideLayouts/slideLayout7.xml"/><Relationship Id="rId5" Type="http://schemas.microsoft.com/office/2007/relationships/hdphoto" Target="../media/hdphoto6.wdp"/><Relationship Id="rId4" Type="http://schemas.openxmlformats.org/officeDocument/2006/relationships/image" Target="../media/image259.png"/></Relationships>
</file>

<file path=ppt/slides/_rels/slide125.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04.xml"/><Relationship Id="rId1" Type="http://schemas.openxmlformats.org/officeDocument/2006/relationships/slideLayout" Target="../slideLayouts/slideLayout7.xml"/><Relationship Id="rId4" Type="http://schemas.openxmlformats.org/officeDocument/2006/relationships/image" Target="../media/image260.png"/></Relationships>
</file>

<file path=ppt/slides/_rels/slide126.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05.xml"/><Relationship Id="rId1" Type="http://schemas.openxmlformats.org/officeDocument/2006/relationships/slideLayout" Target="../slideLayouts/slideLayout7.xml"/><Relationship Id="rId4" Type="http://schemas.openxmlformats.org/officeDocument/2006/relationships/image" Target="../media/image261.png"/></Relationships>
</file>

<file path=ppt/slides/_rels/slide127.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06.xml"/><Relationship Id="rId1" Type="http://schemas.openxmlformats.org/officeDocument/2006/relationships/slideLayout" Target="../slideLayouts/slideLayout7.xml"/><Relationship Id="rId4" Type="http://schemas.openxmlformats.org/officeDocument/2006/relationships/image" Target="../media/image262.png"/></Relationships>
</file>

<file path=ppt/slides/_rels/slide128.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07.xml"/><Relationship Id="rId1" Type="http://schemas.openxmlformats.org/officeDocument/2006/relationships/slideLayout" Target="../slideLayouts/slideLayout7.xml"/><Relationship Id="rId4" Type="http://schemas.openxmlformats.org/officeDocument/2006/relationships/image" Target="../media/image263.png"/></Relationships>
</file>

<file path=ppt/slides/_rels/slide129.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08.xml"/><Relationship Id="rId1" Type="http://schemas.openxmlformats.org/officeDocument/2006/relationships/slideLayout" Target="../slideLayouts/slideLayout7.xml"/><Relationship Id="rId4" Type="http://schemas.openxmlformats.org/officeDocument/2006/relationships/image" Target="../media/image264.png"/></Relationships>
</file>

<file path=ppt/slides/_rels/slide130.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09.xml"/><Relationship Id="rId1" Type="http://schemas.openxmlformats.org/officeDocument/2006/relationships/slideLayout" Target="../slideLayouts/slideLayout7.xml"/><Relationship Id="rId4" Type="http://schemas.openxmlformats.org/officeDocument/2006/relationships/image" Target="../media/image265.png"/></Relationships>
</file>

<file path=ppt/slides/_rels/slide131.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10.xml"/><Relationship Id="rId1" Type="http://schemas.openxmlformats.org/officeDocument/2006/relationships/slideLayout" Target="../slideLayouts/slideLayout7.xml"/><Relationship Id="rId4" Type="http://schemas.openxmlformats.org/officeDocument/2006/relationships/image" Target="../media/image266.png"/></Relationships>
</file>

<file path=ppt/slides/_rels/slide132.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11.xml"/><Relationship Id="rId1" Type="http://schemas.openxmlformats.org/officeDocument/2006/relationships/slideLayout" Target="../slideLayouts/slideLayout7.xml"/><Relationship Id="rId4" Type="http://schemas.openxmlformats.org/officeDocument/2006/relationships/image" Target="../media/image267.png"/></Relationships>
</file>

<file path=ppt/slides/_rels/slide133.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12.xml"/><Relationship Id="rId1" Type="http://schemas.openxmlformats.org/officeDocument/2006/relationships/slideLayout" Target="../slideLayouts/slideLayout7.xml"/><Relationship Id="rId4" Type="http://schemas.openxmlformats.org/officeDocument/2006/relationships/image" Target="../media/image268.png"/></Relationships>
</file>

<file path=ppt/slides/_rels/slide134.xml.rels><?xml version="1.0" encoding="UTF-8" standalone="yes"?>
<Relationships xmlns="http://schemas.openxmlformats.org/package/2006/relationships"><Relationship Id="rId3" Type="http://schemas.openxmlformats.org/officeDocument/2006/relationships/image" Target="../media/image269.jpeg"/><Relationship Id="rId2" Type="http://schemas.openxmlformats.org/officeDocument/2006/relationships/slide" Target="slide122.xml"/><Relationship Id="rId1" Type="http://schemas.openxmlformats.org/officeDocument/2006/relationships/slideLayout" Target="../slideLayouts/slideLayout7.xml"/><Relationship Id="rId5" Type="http://schemas.microsoft.com/office/2007/relationships/hdphoto" Target="../media/hdphoto7.wdp"/><Relationship Id="rId4" Type="http://schemas.openxmlformats.org/officeDocument/2006/relationships/image" Target="../media/image270.jpeg"/></Relationships>
</file>

<file path=ppt/slides/_rels/slide135.xml.rels><?xml version="1.0" encoding="UTF-8" standalone="yes"?>
<Relationships xmlns="http://schemas.openxmlformats.org/package/2006/relationships"><Relationship Id="rId3" Type="http://schemas.openxmlformats.org/officeDocument/2006/relationships/image" Target="../media/image271.jpeg"/><Relationship Id="rId2" Type="http://schemas.openxmlformats.org/officeDocument/2006/relationships/slide" Target="slide122.xml"/><Relationship Id="rId1" Type="http://schemas.openxmlformats.org/officeDocument/2006/relationships/slideLayout" Target="../slideLayouts/slideLayout7.xml"/><Relationship Id="rId4" Type="http://schemas.openxmlformats.org/officeDocument/2006/relationships/image" Target="../media/image272.jpeg"/></Relationships>
</file>

<file path=ppt/slides/_rels/slide136.xml.rels><?xml version="1.0" encoding="UTF-8" standalone="yes"?>
<Relationships xmlns="http://schemas.openxmlformats.org/package/2006/relationships"><Relationship Id="rId3" Type="http://schemas.openxmlformats.org/officeDocument/2006/relationships/image" Target="../media/image273.jpeg"/><Relationship Id="rId2" Type="http://schemas.openxmlformats.org/officeDocument/2006/relationships/slide" Target="slide122.xml"/><Relationship Id="rId1" Type="http://schemas.openxmlformats.org/officeDocument/2006/relationships/slideLayout" Target="../slideLayouts/slideLayout7.xml"/><Relationship Id="rId4" Type="http://schemas.openxmlformats.org/officeDocument/2006/relationships/image" Target="../media/image274.jpeg"/></Relationships>
</file>

<file path=ppt/slides/_rels/slide137.xml.rels><?xml version="1.0" encoding="UTF-8" standalone="yes"?>
<Relationships xmlns="http://schemas.openxmlformats.org/package/2006/relationships"><Relationship Id="rId3" Type="http://schemas.openxmlformats.org/officeDocument/2006/relationships/image" Target="../media/image275.jpeg"/><Relationship Id="rId2" Type="http://schemas.openxmlformats.org/officeDocument/2006/relationships/slide" Target="slide122.xml"/><Relationship Id="rId1" Type="http://schemas.openxmlformats.org/officeDocument/2006/relationships/slideLayout" Target="../slideLayouts/slideLayout7.xml"/></Relationships>
</file>

<file path=ppt/slides/_rels/slide138.xml.rels><?xml version="1.0" encoding="UTF-8" standalone="yes"?>
<Relationships xmlns="http://schemas.openxmlformats.org/package/2006/relationships"><Relationship Id="rId8" Type="http://schemas.openxmlformats.org/officeDocument/2006/relationships/image" Target="../media/image280.png"/><Relationship Id="rId3" Type="http://schemas.openxmlformats.org/officeDocument/2006/relationships/slide" Target="slide122.xml"/><Relationship Id="rId7" Type="http://schemas.openxmlformats.org/officeDocument/2006/relationships/image" Target="../media/image279.png"/><Relationship Id="rId2" Type="http://schemas.openxmlformats.org/officeDocument/2006/relationships/notesSlide" Target="../notesSlides/notesSlide113.xml"/><Relationship Id="rId1" Type="http://schemas.openxmlformats.org/officeDocument/2006/relationships/slideLayout" Target="../slideLayouts/slideLayout7.xml"/><Relationship Id="rId6" Type="http://schemas.openxmlformats.org/officeDocument/2006/relationships/image" Target="../media/image278.png"/><Relationship Id="rId5" Type="http://schemas.openxmlformats.org/officeDocument/2006/relationships/image" Target="../media/image277.png"/><Relationship Id="rId10" Type="http://schemas.openxmlformats.org/officeDocument/2006/relationships/image" Target="../media/image282.png"/><Relationship Id="rId4" Type="http://schemas.openxmlformats.org/officeDocument/2006/relationships/image" Target="../media/image276.png"/><Relationship Id="rId9" Type="http://schemas.openxmlformats.org/officeDocument/2006/relationships/image" Target="../media/image281.png"/></Relationships>
</file>

<file path=ppt/slides/_rels/slide139.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14.xml"/><Relationship Id="rId1" Type="http://schemas.openxmlformats.org/officeDocument/2006/relationships/slideLayout" Target="../slideLayouts/slideLayout7.xml"/><Relationship Id="rId4" Type="http://schemas.openxmlformats.org/officeDocument/2006/relationships/image" Target="../media/image283.png"/></Relationships>
</file>

<file path=ppt/slides/_rels/slide140.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15.xml"/><Relationship Id="rId1" Type="http://schemas.openxmlformats.org/officeDocument/2006/relationships/slideLayout" Target="../slideLayouts/slideLayout7.xml"/><Relationship Id="rId4" Type="http://schemas.openxmlformats.org/officeDocument/2006/relationships/image" Target="../media/image284.png"/></Relationships>
</file>

<file path=ppt/slides/_rels/slide141.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16.xml"/><Relationship Id="rId1" Type="http://schemas.openxmlformats.org/officeDocument/2006/relationships/slideLayout" Target="../slideLayouts/slideLayout7.xml"/><Relationship Id="rId4" Type="http://schemas.openxmlformats.org/officeDocument/2006/relationships/image" Target="../media/image285.png"/></Relationships>
</file>

<file path=ppt/slides/_rels/slide142.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17.xml"/><Relationship Id="rId1" Type="http://schemas.openxmlformats.org/officeDocument/2006/relationships/slideLayout" Target="../slideLayouts/slideLayout7.xml"/><Relationship Id="rId4" Type="http://schemas.openxmlformats.org/officeDocument/2006/relationships/image" Target="../media/image286.png"/></Relationships>
</file>

<file path=ppt/slides/_rels/slide143.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18.xml"/><Relationship Id="rId1" Type="http://schemas.openxmlformats.org/officeDocument/2006/relationships/slideLayout" Target="../slideLayouts/slideLayout7.xml"/><Relationship Id="rId4" Type="http://schemas.openxmlformats.org/officeDocument/2006/relationships/image" Target="../media/image287.png"/></Relationships>
</file>

<file path=ppt/slides/_rels/slide144.xml.rels><?xml version="1.0" encoding="UTF-8" standalone="yes"?>
<Relationships xmlns="http://schemas.openxmlformats.org/package/2006/relationships"><Relationship Id="rId3" Type="http://schemas.openxmlformats.org/officeDocument/2006/relationships/slide" Target="slide122.xml"/><Relationship Id="rId2" Type="http://schemas.openxmlformats.org/officeDocument/2006/relationships/notesSlide" Target="../notesSlides/notesSlide119.xml"/><Relationship Id="rId1" Type="http://schemas.openxmlformats.org/officeDocument/2006/relationships/slideLayout" Target="../slideLayouts/slideLayout7.xml"/><Relationship Id="rId4" Type="http://schemas.openxmlformats.org/officeDocument/2006/relationships/image" Target="../media/image288.png"/></Relationships>
</file>

<file path=ppt/slides/_rels/slide145.xml.rels><?xml version="1.0" encoding="UTF-8" standalone="yes"?>
<Relationships xmlns="http://schemas.openxmlformats.org/package/2006/relationships"><Relationship Id="rId8" Type="http://schemas.openxmlformats.org/officeDocument/2006/relationships/hyperlink" Target="https://www.un.org/fr/events/beeday/" TargetMode="External"/><Relationship Id="rId13" Type="http://schemas.openxmlformats.org/officeDocument/2006/relationships/image" Target="../media/image1.png"/><Relationship Id="rId18" Type="http://schemas.openxmlformats.org/officeDocument/2006/relationships/slide" Target="slide150.xml"/><Relationship Id="rId26" Type="http://schemas.openxmlformats.org/officeDocument/2006/relationships/slide" Target="slide154.xml"/><Relationship Id="rId3" Type="http://schemas.openxmlformats.org/officeDocument/2006/relationships/hyperlink" Target="https://www.worldwetlandsday.org/fr/" TargetMode="External"/><Relationship Id="rId21" Type="http://schemas.openxmlformats.org/officeDocument/2006/relationships/image" Target="../media/image291.png"/><Relationship Id="rId7" Type="http://schemas.openxmlformats.org/officeDocument/2006/relationships/hyperlink" Target="http://www.worldmigratorybirdday.org/" TargetMode="External"/><Relationship Id="rId12" Type="http://schemas.openxmlformats.org/officeDocument/2006/relationships/hyperlink" Target="http://www.fao.org/international-mountain-day/fr/" TargetMode="External"/><Relationship Id="rId17" Type="http://schemas.openxmlformats.org/officeDocument/2006/relationships/image" Target="../media/image289.png"/><Relationship Id="rId25" Type="http://schemas.openxmlformats.org/officeDocument/2006/relationships/image" Target="../media/image293.png"/><Relationship Id="rId33" Type="http://schemas.openxmlformats.org/officeDocument/2006/relationships/image" Target="../media/image297.png"/><Relationship Id="rId2" Type="http://schemas.openxmlformats.org/officeDocument/2006/relationships/notesSlide" Target="../notesSlides/notesSlide120.xml"/><Relationship Id="rId16" Type="http://schemas.openxmlformats.org/officeDocument/2006/relationships/slide" Target="slide149.xml"/><Relationship Id="rId20" Type="http://schemas.openxmlformats.org/officeDocument/2006/relationships/slide" Target="slide151.xml"/><Relationship Id="rId29" Type="http://schemas.openxmlformats.org/officeDocument/2006/relationships/image" Target="../media/image295.png"/><Relationship Id="rId1" Type="http://schemas.openxmlformats.org/officeDocument/2006/relationships/slideLayout" Target="../slideLayouts/slideLayout7.xml"/><Relationship Id="rId6" Type="http://schemas.openxmlformats.org/officeDocument/2006/relationships/hyperlink" Target="https://www.earthday.org/" TargetMode="External"/><Relationship Id="rId11" Type="http://schemas.openxmlformats.org/officeDocument/2006/relationships/hyperlink" Target="https://www.worldoceannetwork.org/fr/cartouche-quadrie-copie/agir/journee-mondiale-de-l-ocean/" TargetMode="External"/><Relationship Id="rId24" Type="http://schemas.openxmlformats.org/officeDocument/2006/relationships/slide" Target="slide153.xml"/><Relationship Id="rId32" Type="http://schemas.openxmlformats.org/officeDocument/2006/relationships/slide" Target="slide148.xml"/><Relationship Id="rId5" Type="http://schemas.openxmlformats.org/officeDocument/2006/relationships/hyperlink" Target="http://www.fao.org/international-day-of-forests/fr/" TargetMode="External"/><Relationship Id="rId15" Type="http://schemas.openxmlformats.org/officeDocument/2006/relationships/image" Target="../media/image2.png"/><Relationship Id="rId23" Type="http://schemas.openxmlformats.org/officeDocument/2006/relationships/image" Target="../media/image292.png"/><Relationship Id="rId28" Type="http://schemas.openxmlformats.org/officeDocument/2006/relationships/slide" Target="slide146.xml"/><Relationship Id="rId10" Type="http://schemas.openxmlformats.org/officeDocument/2006/relationships/hyperlink" Target="https://www.un.org/fr/events/environmentday/" TargetMode="External"/><Relationship Id="rId19" Type="http://schemas.openxmlformats.org/officeDocument/2006/relationships/image" Target="../media/image290.png"/><Relationship Id="rId31" Type="http://schemas.openxmlformats.org/officeDocument/2006/relationships/image" Target="../media/image296.png"/><Relationship Id="rId4" Type="http://schemas.openxmlformats.org/officeDocument/2006/relationships/hyperlink" Target="https://www.wildlifeday.org/" TargetMode="External"/><Relationship Id="rId9" Type="http://schemas.openxmlformats.org/officeDocument/2006/relationships/hyperlink" Target="https://www.cbd.int/" TargetMode="External"/><Relationship Id="rId14" Type="http://schemas.openxmlformats.org/officeDocument/2006/relationships/slide" Target="slide1.xml"/><Relationship Id="rId22" Type="http://schemas.openxmlformats.org/officeDocument/2006/relationships/slide" Target="slide152.xml"/><Relationship Id="rId27" Type="http://schemas.openxmlformats.org/officeDocument/2006/relationships/image" Target="../media/image294.png"/><Relationship Id="rId30" Type="http://schemas.openxmlformats.org/officeDocument/2006/relationships/slide" Target="slide147.xml"/></Relationships>
</file>

<file path=ppt/slides/_rels/slide146.xml.rels><?xml version="1.0" encoding="UTF-8" standalone="yes"?>
<Relationships xmlns="http://schemas.openxmlformats.org/package/2006/relationships"><Relationship Id="rId3" Type="http://schemas.openxmlformats.org/officeDocument/2006/relationships/slide" Target="slide145.xml"/><Relationship Id="rId2" Type="http://schemas.openxmlformats.org/officeDocument/2006/relationships/notesSlide" Target="../notesSlides/notesSlide121.xml"/><Relationship Id="rId1" Type="http://schemas.openxmlformats.org/officeDocument/2006/relationships/slideLayout" Target="../slideLayouts/slideLayout7.xml"/><Relationship Id="rId4" Type="http://schemas.openxmlformats.org/officeDocument/2006/relationships/image" Target="../media/image298.png"/></Relationships>
</file>

<file path=ppt/slides/_rels/slide147.xml.rels><?xml version="1.0" encoding="UTF-8" standalone="yes"?>
<Relationships xmlns="http://schemas.openxmlformats.org/package/2006/relationships"><Relationship Id="rId3" Type="http://schemas.openxmlformats.org/officeDocument/2006/relationships/slide" Target="slide145.xml"/><Relationship Id="rId2" Type="http://schemas.openxmlformats.org/officeDocument/2006/relationships/notesSlide" Target="../notesSlides/notesSlide122.xml"/><Relationship Id="rId1" Type="http://schemas.openxmlformats.org/officeDocument/2006/relationships/slideLayout" Target="../slideLayouts/slideLayout7.xml"/><Relationship Id="rId4" Type="http://schemas.openxmlformats.org/officeDocument/2006/relationships/image" Target="../media/image299.png"/></Relationships>
</file>

<file path=ppt/slides/_rels/slide148.xml.rels><?xml version="1.0" encoding="UTF-8" standalone="yes"?>
<Relationships xmlns="http://schemas.openxmlformats.org/package/2006/relationships"><Relationship Id="rId3" Type="http://schemas.openxmlformats.org/officeDocument/2006/relationships/slide" Target="slide145.xml"/><Relationship Id="rId2" Type="http://schemas.openxmlformats.org/officeDocument/2006/relationships/notesSlide" Target="../notesSlides/notesSlide123.xml"/><Relationship Id="rId1" Type="http://schemas.openxmlformats.org/officeDocument/2006/relationships/slideLayout" Target="../slideLayouts/slideLayout7.xml"/><Relationship Id="rId4" Type="http://schemas.openxmlformats.org/officeDocument/2006/relationships/image" Target="../media/image300.png"/></Relationships>
</file>

<file path=ppt/slides/_rels/slide149.xml.rels><?xml version="1.0" encoding="UTF-8" standalone="yes"?>
<Relationships xmlns="http://schemas.openxmlformats.org/package/2006/relationships"><Relationship Id="rId3" Type="http://schemas.openxmlformats.org/officeDocument/2006/relationships/slide" Target="slide145.xml"/><Relationship Id="rId2" Type="http://schemas.openxmlformats.org/officeDocument/2006/relationships/notesSlide" Target="../notesSlides/notesSlide124.xml"/><Relationship Id="rId1" Type="http://schemas.openxmlformats.org/officeDocument/2006/relationships/slideLayout" Target="../slideLayouts/slideLayout7.xml"/><Relationship Id="rId4" Type="http://schemas.openxmlformats.org/officeDocument/2006/relationships/image" Target="../media/image301.png"/></Relationships>
</file>

<file path=ppt/slides/_rels/slide150.xml.rels><?xml version="1.0" encoding="UTF-8" standalone="yes"?>
<Relationships xmlns="http://schemas.openxmlformats.org/package/2006/relationships"><Relationship Id="rId3" Type="http://schemas.openxmlformats.org/officeDocument/2006/relationships/slide" Target="slide145.xml"/><Relationship Id="rId2" Type="http://schemas.openxmlformats.org/officeDocument/2006/relationships/notesSlide" Target="../notesSlides/notesSlide125.xml"/><Relationship Id="rId1" Type="http://schemas.openxmlformats.org/officeDocument/2006/relationships/slideLayout" Target="../slideLayouts/slideLayout7.xml"/><Relationship Id="rId4" Type="http://schemas.openxmlformats.org/officeDocument/2006/relationships/image" Target="../media/image302.png"/></Relationships>
</file>

<file path=ppt/slides/_rels/slide151.xml.rels><?xml version="1.0" encoding="UTF-8" standalone="yes"?>
<Relationships xmlns="http://schemas.openxmlformats.org/package/2006/relationships"><Relationship Id="rId3" Type="http://schemas.openxmlformats.org/officeDocument/2006/relationships/slide" Target="slide145.xml"/><Relationship Id="rId2" Type="http://schemas.openxmlformats.org/officeDocument/2006/relationships/notesSlide" Target="../notesSlides/notesSlide126.xml"/><Relationship Id="rId1" Type="http://schemas.openxmlformats.org/officeDocument/2006/relationships/slideLayout" Target="../slideLayouts/slideLayout7.xml"/><Relationship Id="rId4" Type="http://schemas.openxmlformats.org/officeDocument/2006/relationships/image" Target="../media/image303.png"/></Relationships>
</file>

<file path=ppt/slides/_rels/slide152.xml.rels><?xml version="1.0" encoding="UTF-8" standalone="yes"?>
<Relationships xmlns="http://schemas.openxmlformats.org/package/2006/relationships"><Relationship Id="rId3" Type="http://schemas.openxmlformats.org/officeDocument/2006/relationships/slide" Target="slide145.xml"/><Relationship Id="rId2" Type="http://schemas.openxmlformats.org/officeDocument/2006/relationships/notesSlide" Target="../notesSlides/notesSlide127.xml"/><Relationship Id="rId1" Type="http://schemas.openxmlformats.org/officeDocument/2006/relationships/slideLayout" Target="../slideLayouts/slideLayout7.xml"/><Relationship Id="rId4" Type="http://schemas.openxmlformats.org/officeDocument/2006/relationships/image" Target="../media/image304.png"/></Relationships>
</file>

<file path=ppt/slides/_rels/slide153.xml.rels><?xml version="1.0" encoding="UTF-8" standalone="yes"?>
<Relationships xmlns="http://schemas.openxmlformats.org/package/2006/relationships"><Relationship Id="rId3" Type="http://schemas.openxmlformats.org/officeDocument/2006/relationships/slide" Target="slide145.xml"/><Relationship Id="rId2" Type="http://schemas.openxmlformats.org/officeDocument/2006/relationships/notesSlide" Target="../notesSlides/notesSlide128.xml"/><Relationship Id="rId1" Type="http://schemas.openxmlformats.org/officeDocument/2006/relationships/slideLayout" Target="../slideLayouts/slideLayout7.xml"/><Relationship Id="rId4" Type="http://schemas.openxmlformats.org/officeDocument/2006/relationships/image" Target="../media/image305.png"/></Relationships>
</file>

<file path=ppt/slides/_rels/slide154.xml.rels><?xml version="1.0" encoding="UTF-8" standalone="yes"?>
<Relationships xmlns="http://schemas.openxmlformats.org/package/2006/relationships"><Relationship Id="rId3" Type="http://schemas.openxmlformats.org/officeDocument/2006/relationships/slide" Target="slide145.xml"/><Relationship Id="rId2" Type="http://schemas.openxmlformats.org/officeDocument/2006/relationships/notesSlide" Target="../notesSlides/notesSlide129.xml"/><Relationship Id="rId1" Type="http://schemas.openxmlformats.org/officeDocument/2006/relationships/slideLayout" Target="../slideLayouts/slideLayout7.xml"/><Relationship Id="rId5" Type="http://schemas.microsoft.com/office/2007/relationships/hdphoto" Target="../media/hdphoto8.wdp"/><Relationship Id="rId4" Type="http://schemas.openxmlformats.org/officeDocument/2006/relationships/image" Target="../media/image306.png"/></Relationships>
</file>

<file path=ppt/slides/_rels/slide155.xml.rels><?xml version="1.0" encoding="UTF-8" standalone="yes"?>
<Relationships xmlns="http://schemas.openxmlformats.org/package/2006/relationships"><Relationship Id="rId8" Type="http://schemas.openxmlformats.org/officeDocument/2006/relationships/image" Target="../media/image307.png"/><Relationship Id="rId13" Type="http://schemas.openxmlformats.org/officeDocument/2006/relationships/slide" Target="slide159.xml"/><Relationship Id="rId18" Type="http://schemas.openxmlformats.org/officeDocument/2006/relationships/image" Target="../media/image312.png"/><Relationship Id="rId26" Type="http://schemas.openxmlformats.org/officeDocument/2006/relationships/image" Target="../media/image316.png"/><Relationship Id="rId3" Type="http://schemas.openxmlformats.org/officeDocument/2006/relationships/slide" Target="slide163.xml"/><Relationship Id="rId21" Type="http://schemas.openxmlformats.org/officeDocument/2006/relationships/slide" Target="slide167.xml"/><Relationship Id="rId7" Type="http://schemas.openxmlformats.org/officeDocument/2006/relationships/slide" Target="slide156.xml"/><Relationship Id="rId12" Type="http://schemas.openxmlformats.org/officeDocument/2006/relationships/image" Target="../media/image309.png"/><Relationship Id="rId17" Type="http://schemas.openxmlformats.org/officeDocument/2006/relationships/slide" Target="slide165.xml"/><Relationship Id="rId25" Type="http://schemas.openxmlformats.org/officeDocument/2006/relationships/slide" Target="slide169.xml"/><Relationship Id="rId2" Type="http://schemas.openxmlformats.org/officeDocument/2006/relationships/notesSlide" Target="../notesSlides/notesSlide130.xml"/><Relationship Id="rId16" Type="http://schemas.openxmlformats.org/officeDocument/2006/relationships/image" Target="../media/image311.png"/><Relationship Id="rId20" Type="http://schemas.openxmlformats.org/officeDocument/2006/relationships/image" Target="../media/image313.png"/><Relationship Id="rId29" Type="http://schemas.openxmlformats.org/officeDocument/2006/relationships/slide" Target="slide162.xml"/><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slide" Target="slide158.xml"/><Relationship Id="rId24" Type="http://schemas.openxmlformats.org/officeDocument/2006/relationships/image" Target="../media/image315.png"/><Relationship Id="rId32" Type="http://schemas.openxmlformats.org/officeDocument/2006/relationships/image" Target="../media/image319.png"/><Relationship Id="rId5" Type="http://schemas.openxmlformats.org/officeDocument/2006/relationships/slide" Target="slide1.xml"/><Relationship Id="rId15" Type="http://schemas.openxmlformats.org/officeDocument/2006/relationships/slide" Target="slide164.xml"/><Relationship Id="rId23" Type="http://schemas.openxmlformats.org/officeDocument/2006/relationships/slide" Target="slide168.xml"/><Relationship Id="rId28" Type="http://schemas.openxmlformats.org/officeDocument/2006/relationships/image" Target="../media/image317.png"/><Relationship Id="rId10" Type="http://schemas.openxmlformats.org/officeDocument/2006/relationships/image" Target="../media/image308.png"/><Relationship Id="rId19" Type="http://schemas.openxmlformats.org/officeDocument/2006/relationships/slide" Target="slide166.xml"/><Relationship Id="rId31" Type="http://schemas.openxmlformats.org/officeDocument/2006/relationships/slide" Target="slide160.xml"/><Relationship Id="rId4" Type="http://schemas.openxmlformats.org/officeDocument/2006/relationships/image" Target="../media/image1.png"/><Relationship Id="rId9" Type="http://schemas.openxmlformats.org/officeDocument/2006/relationships/slide" Target="slide157.xml"/><Relationship Id="rId14" Type="http://schemas.openxmlformats.org/officeDocument/2006/relationships/image" Target="../media/image310.png"/><Relationship Id="rId22" Type="http://schemas.openxmlformats.org/officeDocument/2006/relationships/image" Target="../media/image314.png"/><Relationship Id="rId27" Type="http://schemas.openxmlformats.org/officeDocument/2006/relationships/slide" Target="slide161.xml"/><Relationship Id="rId30" Type="http://schemas.openxmlformats.org/officeDocument/2006/relationships/image" Target="../media/image318.png"/></Relationships>
</file>

<file path=ppt/slides/_rels/slide156.xml.rels><?xml version="1.0" encoding="UTF-8" standalone="yes"?>
<Relationships xmlns="http://schemas.openxmlformats.org/package/2006/relationships"><Relationship Id="rId3" Type="http://schemas.openxmlformats.org/officeDocument/2006/relationships/image" Target="../media/image320.png"/><Relationship Id="rId2" Type="http://schemas.openxmlformats.org/officeDocument/2006/relationships/slide" Target="slide155.xml"/><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3" Type="http://schemas.openxmlformats.org/officeDocument/2006/relationships/image" Target="../media/image321.png"/><Relationship Id="rId2" Type="http://schemas.openxmlformats.org/officeDocument/2006/relationships/slide" Target="slide155.xml"/><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3" Type="http://schemas.openxmlformats.org/officeDocument/2006/relationships/image" Target="../media/image322.png"/><Relationship Id="rId2" Type="http://schemas.openxmlformats.org/officeDocument/2006/relationships/slide" Target="slide155.xml"/><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3" Type="http://schemas.openxmlformats.org/officeDocument/2006/relationships/image" Target="../media/image323.png"/><Relationship Id="rId2" Type="http://schemas.openxmlformats.org/officeDocument/2006/relationships/slide" Target="slide155.xml"/><Relationship Id="rId1" Type="http://schemas.openxmlformats.org/officeDocument/2006/relationships/slideLayout" Target="../slideLayouts/slideLayout7.xml"/></Relationships>
</file>

<file path=ppt/slides/_rels/slide160.xml.rels><?xml version="1.0" encoding="UTF-8" standalone="yes"?>
<Relationships xmlns="http://schemas.openxmlformats.org/package/2006/relationships"><Relationship Id="rId3" Type="http://schemas.openxmlformats.org/officeDocument/2006/relationships/image" Target="../media/image324.png"/><Relationship Id="rId2" Type="http://schemas.openxmlformats.org/officeDocument/2006/relationships/slide" Target="slide155.xml"/><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3" Type="http://schemas.openxmlformats.org/officeDocument/2006/relationships/image" Target="../media/image325.png"/><Relationship Id="rId2" Type="http://schemas.openxmlformats.org/officeDocument/2006/relationships/slide" Target="slide155.xml"/><Relationship Id="rId1" Type="http://schemas.openxmlformats.org/officeDocument/2006/relationships/slideLayout" Target="../slideLayouts/slideLayout7.xml"/></Relationships>
</file>

<file path=ppt/slides/_rels/slide162.xml.rels><?xml version="1.0" encoding="UTF-8" standalone="yes"?>
<Relationships xmlns="http://schemas.openxmlformats.org/package/2006/relationships"><Relationship Id="rId3" Type="http://schemas.openxmlformats.org/officeDocument/2006/relationships/image" Target="../media/image326.png"/><Relationship Id="rId2" Type="http://schemas.openxmlformats.org/officeDocument/2006/relationships/slide" Target="slide155.xml"/><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3" Type="http://schemas.openxmlformats.org/officeDocument/2006/relationships/image" Target="../media/image327.png"/><Relationship Id="rId2" Type="http://schemas.openxmlformats.org/officeDocument/2006/relationships/slide" Target="slide155.xml"/><Relationship Id="rId1" Type="http://schemas.openxmlformats.org/officeDocument/2006/relationships/slideLayout" Target="../slideLayouts/slideLayout7.xml"/><Relationship Id="rId4" Type="http://schemas.openxmlformats.org/officeDocument/2006/relationships/image" Target="../media/image328.png"/></Relationships>
</file>

<file path=ppt/slides/_rels/slide164.xml.rels><?xml version="1.0" encoding="UTF-8" standalone="yes"?>
<Relationships xmlns="http://schemas.openxmlformats.org/package/2006/relationships"><Relationship Id="rId3" Type="http://schemas.openxmlformats.org/officeDocument/2006/relationships/image" Target="../media/image329.png"/><Relationship Id="rId2" Type="http://schemas.openxmlformats.org/officeDocument/2006/relationships/slide" Target="slide155.xml"/><Relationship Id="rId1" Type="http://schemas.openxmlformats.org/officeDocument/2006/relationships/slideLayout" Target="../slideLayouts/slideLayout7.xml"/></Relationships>
</file>

<file path=ppt/slides/_rels/slide165.xml.rels><?xml version="1.0" encoding="UTF-8" standalone="yes"?>
<Relationships xmlns="http://schemas.openxmlformats.org/package/2006/relationships"><Relationship Id="rId3" Type="http://schemas.openxmlformats.org/officeDocument/2006/relationships/image" Target="../media/image330.png"/><Relationship Id="rId2" Type="http://schemas.openxmlformats.org/officeDocument/2006/relationships/slide" Target="slide155.xml"/><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3" Type="http://schemas.openxmlformats.org/officeDocument/2006/relationships/image" Target="../media/image331.png"/><Relationship Id="rId2" Type="http://schemas.openxmlformats.org/officeDocument/2006/relationships/slide" Target="slide155.xml"/><Relationship Id="rId1" Type="http://schemas.openxmlformats.org/officeDocument/2006/relationships/slideLayout" Target="../slideLayouts/slideLayout7.xml"/><Relationship Id="rId4" Type="http://schemas.openxmlformats.org/officeDocument/2006/relationships/image" Target="../media/image332.png"/></Relationships>
</file>

<file path=ppt/slides/_rels/slide167.xml.rels><?xml version="1.0" encoding="UTF-8" standalone="yes"?>
<Relationships xmlns="http://schemas.openxmlformats.org/package/2006/relationships"><Relationship Id="rId3" Type="http://schemas.openxmlformats.org/officeDocument/2006/relationships/image" Target="../media/image333.png"/><Relationship Id="rId2" Type="http://schemas.openxmlformats.org/officeDocument/2006/relationships/slide" Target="slide155.xml"/><Relationship Id="rId1" Type="http://schemas.openxmlformats.org/officeDocument/2006/relationships/slideLayout" Target="../slideLayouts/slideLayout7.xml"/><Relationship Id="rId4" Type="http://schemas.openxmlformats.org/officeDocument/2006/relationships/image" Target="../media/image334.png"/></Relationships>
</file>

<file path=ppt/slides/_rels/slide168.xml.rels><?xml version="1.0" encoding="UTF-8" standalone="yes"?>
<Relationships xmlns="http://schemas.openxmlformats.org/package/2006/relationships"><Relationship Id="rId3" Type="http://schemas.openxmlformats.org/officeDocument/2006/relationships/image" Target="../media/image335.png"/><Relationship Id="rId2" Type="http://schemas.openxmlformats.org/officeDocument/2006/relationships/slide" Target="slide155.xml"/><Relationship Id="rId1" Type="http://schemas.openxmlformats.org/officeDocument/2006/relationships/slideLayout" Target="../slideLayouts/slideLayout7.xml"/><Relationship Id="rId4" Type="http://schemas.openxmlformats.org/officeDocument/2006/relationships/image" Target="../media/image336.png"/></Relationships>
</file>

<file path=ppt/slides/_rels/slide169.xml.rels><?xml version="1.0" encoding="UTF-8" standalone="yes"?>
<Relationships xmlns="http://schemas.openxmlformats.org/package/2006/relationships"><Relationship Id="rId3" Type="http://schemas.openxmlformats.org/officeDocument/2006/relationships/image" Target="../media/image337.png"/><Relationship Id="rId2" Type="http://schemas.openxmlformats.org/officeDocument/2006/relationships/slide" Target="slide155.xml"/><Relationship Id="rId1" Type="http://schemas.openxmlformats.org/officeDocument/2006/relationships/slideLayout" Target="../slideLayouts/slideLayout7.xml"/></Relationships>
</file>

<file path=ppt/slides/_rels/slide170.xml.rels><?xml version="1.0" encoding="UTF-8" standalone="yes"?>
<Relationships xmlns="http://schemas.openxmlformats.org/package/2006/relationships"><Relationship Id="rId8" Type="http://schemas.openxmlformats.org/officeDocument/2006/relationships/slide" Target="slide172.xml"/><Relationship Id="rId13" Type="http://schemas.openxmlformats.org/officeDocument/2006/relationships/image" Target="../media/image341.png"/><Relationship Id="rId3" Type="http://schemas.openxmlformats.org/officeDocument/2006/relationships/image" Target="../media/image1.png"/><Relationship Id="rId7" Type="http://schemas.openxmlformats.org/officeDocument/2006/relationships/image" Target="../media/image338.png"/><Relationship Id="rId12" Type="http://schemas.openxmlformats.org/officeDocument/2006/relationships/slide" Target="slide174.xml"/><Relationship Id="rId17" Type="http://schemas.openxmlformats.org/officeDocument/2006/relationships/image" Target="../media/image343.png"/><Relationship Id="rId2" Type="http://schemas.openxmlformats.org/officeDocument/2006/relationships/notesSlide" Target="../notesSlides/notesSlide131.xml"/><Relationship Id="rId16" Type="http://schemas.openxmlformats.org/officeDocument/2006/relationships/slide" Target="slide176.xml"/><Relationship Id="rId1" Type="http://schemas.openxmlformats.org/officeDocument/2006/relationships/slideLayout" Target="../slideLayouts/slideLayout7.xml"/><Relationship Id="rId6" Type="http://schemas.openxmlformats.org/officeDocument/2006/relationships/slide" Target="slide171.xml"/><Relationship Id="rId11" Type="http://schemas.openxmlformats.org/officeDocument/2006/relationships/image" Target="../media/image340.png"/><Relationship Id="rId5" Type="http://schemas.openxmlformats.org/officeDocument/2006/relationships/image" Target="../media/image2.png"/><Relationship Id="rId15" Type="http://schemas.openxmlformats.org/officeDocument/2006/relationships/image" Target="../media/image342.png"/><Relationship Id="rId10" Type="http://schemas.openxmlformats.org/officeDocument/2006/relationships/slide" Target="slide173.xml"/><Relationship Id="rId4" Type="http://schemas.openxmlformats.org/officeDocument/2006/relationships/slide" Target="slide1.xml"/><Relationship Id="rId9" Type="http://schemas.openxmlformats.org/officeDocument/2006/relationships/image" Target="../media/image339.png"/><Relationship Id="rId14" Type="http://schemas.openxmlformats.org/officeDocument/2006/relationships/slide" Target="slide175.xml"/></Relationships>
</file>

<file path=ppt/slides/_rels/slide171.xml.rels><?xml version="1.0" encoding="UTF-8" standalone="yes"?>
<Relationships xmlns="http://schemas.openxmlformats.org/package/2006/relationships"><Relationship Id="rId3" Type="http://schemas.openxmlformats.org/officeDocument/2006/relationships/image" Target="../media/image344.png"/><Relationship Id="rId2" Type="http://schemas.openxmlformats.org/officeDocument/2006/relationships/slide" Target="slide170.xml"/><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3" Type="http://schemas.openxmlformats.org/officeDocument/2006/relationships/image" Target="../media/image345.png"/><Relationship Id="rId2" Type="http://schemas.openxmlformats.org/officeDocument/2006/relationships/slide" Target="slide170.xml"/><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3" Type="http://schemas.openxmlformats.org/officeDocument/2006/relationships/image" Target="../media/image346.png"/><Relationship Id="rId2" Type="http://schemas.openxmlformats.org/officeDocument/2006/relationships/slide" Target="slide170.xml"/><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3" Type="http://schemas.openxmlformats.org/officeDocument/2006/relationships/image" Target="../media/image347.png"/><Relationship Id="rId2" Type="http://schemas.openxmlformats.org/officeDocument/2006/relationships/slide" Target="slide170.xml"/><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3" Type="http://schemas.openxmlformats.org/officeDocument/2006/relationships/image" Target="../media/image348.png"/><Relationship Id="rId2" Type="http://schemas.openxmlformats.org/officeDocument/2006/relationships/slide" Target="slide170.xml"/><Relationship Id="rId1" Type="http://schemas.openxmlformats.org/officeDocument/2006/relationships/slideLayout" Target="../slideLayouts/slideLayout7.xml"/></Relationships>
</file>

<file path=ppt/slides/_rels/slide176.xml.rels><?xml version="1.0" encoding="UTF-8" standalone="yes"?>
<Relationships xmlns="http://schemas.openxmlformats.org/package/2006/relationships"><Relationship Id="rId3" Type="http://schemas.openxmlformats.org/officeDocument/2006/relationships/image" Target="../media/image349.png"/><Relationship Id="rId2" Type="http://schemas.openxmlformats.org/officeDocument/2006/relationships/slide" Target="slide170.xml"/><Relationship Id="rId1" Type="http://schemas.openxmlformats.org/officeDocument/2006/relationships/slideLayout" Target="../slideLayouts/slideLayout7.xml"/></Relationships>
</file>

<file path=ppt/slides/_rels/slide177.xml.rels><?xml version="1.0" encoding="UTF-8" standalone="yes"?>
<Relationships xmlns="http://schemas.openxmlformats.org/package/2006/relationships"><Relationship Id="rId8" Type="http://schemas.openxmlformats.org/officeDocument/2006/relationships/slide" Target="slide179.xml"/><Relationship Id="rId13" Type="http://schemas.openxmlformats.org/officeDocument/2006/relationships/image" Target="../media/image353.png"/><Relationship Id="rId18" Type="http://schemas.openxmlformats.org/officeDocument/2006/relationships/slide" Target="slide186.xml"/><Relationship Id="rId26" Type="http://schemas.openxmlformats.org/officeDocument/2006/relationships/slide" Target="slide188.xml"/><Relationship Id="rId3" Type="http://schemas.openxmlformats.org/officeDocument/2006/relationships/image" Target="../media/image1.png"/><Relationship Id="rId21" Type="http://schemas.openxmlformats.org/officeDocument/2006/relationships/image" Target="../media/image357.png"/><Relationship Id="rId34" Type="http://schemas.openxmlformats.org/officeDocument/2006/relationships/slide" Target="slide192.xml"/><Relationship Id="rId7" Type="http://schemas.openxmlformats.org/officeDocument/2006/relationships/image" Target="../media/image350.png"/><Relationship Id="rId12" Type="http://schemas.openxmlformats.org/officeDocument/2006/relationships/slide" Target="slide181.xml"/><Relationship Id="rId17" Type="http://schemas.openxmlformats.org/officeDocument/2006/relationships/image" Target="../media/image355.png"/><Relationship Id="rId25" Type="http://schemas.openxmlformats.org/officeDocument/2006/relationships/image" Target="../media/image359.png"/><Relationship Id="rId33" Type="http://schemas.openxmlformats.org/officeDocument/2006/relationships/image" Target="../media/image363.png"/><Relationship Id="rId2" Type="http://schemas.openxmlformats.org/officeDocument/2006/relationships/notesSlide" Target="../notesSlides/notesSlide132.xml"/><Relationship Id="rId16" Type="http://schemas.openxmlformats.org/officeDocument/2006/relationships/slide" Target="slide183.xml"/><Relationship Id="rId20" Type="http://schemas.openxmlformats.org/officeDocument/2006/relationships/slide" Target="slide185.xml"/><Relationship Id="rId29" Type="http://schemas.openxmlformats.org/officeDocument/2006/relationships/image" Target="../media/image361.png"/><Relationship Id="rId1" Type="http://schemas.openxmlformats.org/officeDocument/2006/relationships/slideLayout" Target="../slideLayouts/slideLayout7.xml"/><Relationship Id="rId6" Type="http://schemas.openxmlformats.org/officeDocument/2006/relationships/slide" Target="slide178.xml"/><Relationship Id="rId11" Type="http://schemas.openxmlformats.org/officeDocument/2006/relationships/image" Target="../media/image352.png"/><Relationship Id="rId24" Type="http://schemas.openxmlformats.org/officeDocument/2006/relationships/slide" Target="slide187.xml"/><Relationship Id="rId32" Type="http://schemas.openxmlformats.org/officeDocument/2006/relationships/slide" Target="slide191.xml"/><Relationship Id="rId37" Type="http://schemas.openxmlformats.org/officeDocument/2006/relationships/image" Target="../media/image365.png"/><Relationship Id="rId5" Type="http://schemas.openxmlformats.org/officeDocument/2006/relationships/image" Target="../media/image2.png"/><Relationship Id="rId15" Type="http://schemas.openxmlformats.org/officeDocument/2006/relationships/image" Target="../media/image354.png"/><Relationship Id="rId23" Type="http://schemas.openxmlformats.org/officeDocument/2006/relationships/image" Target="../media/image358.png"/><Relationship Id="rId28" Type="http://schemas.openxmlformats.org/officeDocument/2006/relationships/slide" Target="slide189.xml"/><Relationship Id="rId36" Type="http://schemas.openxmlformats.org/officeDocument/2006/relationships/slide" Target="slide193.xml"/><Relationship Id="rId10" Type="http://schemas.openxmlformats.org/officeDocument/2006/relationships/slide" Target="slide180.xml"/><Relationship Id="rId19" Type="http://schemas.openxmlformats.org/officeDocument/2006/relationships/image" Target="../media/image356.png"/><Relationship Id="rId31" Type="http://schemas.openxmlformats.org/officeDocument/2006/relationships/image" Target="../media/image362.png"/><Relationship Id="rId4" Type="http://schemas.openxmlformats.org/officeDocument/2006/relationships/slide" Target="slide1.xml"/><Relationship Id="rId9" Type="http://schemas.openxmlformats.org/officeDocument/2006/relationships/image" Target="../media/image351.png"/><Relationship Id="rId14" Type="http://schemas.openxmlformats.org/officeDocument/2006/relationships/slide" Target="slide182.xml"/><Relationship Id="rId22" Type="http://schemas.openxmlformats.org/officeDocument/2006/relationships/slide" Target="slide184.xml"/><Relationship Id="rId27" Type="http://schemas.openxmlformats.org/officeDocument/2006/relationships/image" Target="../media/image360.png"/><Relationship Id="rId30" Type="http://schemas.openxmlformats.org/officeDocument/2006/relationships/slide" Target="slide190.xml"/><Relationship Id="rId35" Type="http://schemas.openxmlformats.org/officeDocument/2006/relationships/image" Target="../media/image364.png"/></Relationships>
</file>

<file path=ppt/slides/_rels/slide178.xml.rels><?xml version="1.0" encoding="UTF-8" standalone="yes"?>
<Relationships xmlns="http://schemas.openxmlformats.org/package/2006/relationships"><Relationship Id="rId3" Type="http://schemas.openxmlformats.org/officeDocument/2006/relationships/image" Target="../media/image366.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79.xml.rels><?xml version="1.0" encoding="UTF-8" standalone="yes"?>
<Relationships xmlns="http://schemas.openxmlformats.org/package/2006/relationships"><Relationship Id="rId3" Type="http://schemas.openxmlformats.org/officeDocument/2006/relationships/image" Target="../media/image367.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80.xml.rels><?xml version="1.0" encoding="UTF-8" standalone="yes"?>
<Relationships xmlns="http://schemas.openxmlformats.org/package/2006/relationships"><Relationship Id="rId3" Type="http://schemas.openxmlformats.org/officeDocument/2006/relationships/image" Target="../media/image368.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81.xml.rels><?xml version="1.0" encoding="UTF-8" standalone="yes"?>
<Relationships xmlns="http://schemas.openxmlformats.org/package/2006/relationships"><Relationship Id="rId3" Type="http://schemas.openxmlformats.org/officeDocument/2006/relationships/image" Target="../media/image369.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82.xml.rels><?xml version="1.0" encoding="UTF-8" standalone="yes"?>
<Relationships xmlns="http://schemas.openxmlformats.org/package/2006/relationships"><Relationship Id="rId3" Type="http://schemas.openxmlformats.org/officeDocument/2006/relationships/image" Target="../media/image370.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83.xml.rels><?xml version="1.0" encoding="UTF-8" standalone="yes"?>
<Relationships xmlns="http://schemas.openxmlformats.org/package/2006/relationships"><Relationship Id="rId3" Type="http://schemas.openxmlformats.org/officeDocument/2006/relationships/image" Target="../media/image371.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84.xml.rels><?xml version="1.0" encoding="UTF-8" standalone="yes"?>
<Relationships xmlns="http://schemas.openxmlformats.org/package/2006/relationships"><Relationship Id="rId3" Type="http://schemas.openxmlformats.org/officeDocument/2006/relationships/image" Target="../media/image372.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85.xml.rels><?xml version="1.0" encoding="UTF-8" standalone="yes"?>
<Relationships xmlns="http://schemas.openxmlformats.org/package/2006/relationships"><Relationship Id="rId3" Type="http://schemas.openxmlformats.org/officeDocument/2006/relationships/image" Target="../media/image373.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86.xml.rels><?xml version="1.0" encoding="UTF-8" standalone="yes"?>
<Relationships xmlns="http://schemas.openxmlformats.org/package/2006/relationships"><Relationship Id="rId3" Type="http://schemas.openxmlformats.org/officeDocument/2006/relationships/image" Target="../media/image374.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87.xml.rels><?xml version="1.0" encoding="UTF-8" standalone="yes"?>
<Relationships xmlns="http://schemas.openxmlformats.org/package/2006/relationships"><Relationship Id="rId3" Type="http://schemas.openxmlformats.org/officeDocument/2006/relationships/image" Target="../media/image375.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88.xml.rels><?xml version="1.0" encoding="UTF-8" standalone="yes"?>
<Relationships xmlns="http://schemas.openxmlformats.org/package/2006/relationships"><Relationship Id="rId3" Type="http://schemas.openxmlformats.org/officeDocument/2006/relationships/image" Target="../media/image376.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89.xml.rels><?xml version="1.0" encoding="UTF-8" standalone="yes"?>
<Relationships xmlns="http://schemas.openxmlformats.org/package/2006/relationships"><Relationship Id="rId3" Type="http://schemas.openxmlformats.org/officeDocument/2006/relationships/image" Target="../media/image377.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90.xml.rels><?xml version="1.0" encoding="UTF-8" standalone="yes"?>
<Relationships xmlns="http://schemas.openxmlformats.org/package/2006/relationships"><Relationship Id="rId3" Type="http://schemas.openxmlformats.org/officeDocument/2006/relationships/image" Target="../media/image378.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91.xml.rels><?xml version="1.0" encoding="UTF-8" standalone="yes"?>
<Relationships xmlns="http://schemas.openxmlformats.org/package/2006/relationships"><Relationship Id="rId3" Type="http://schemas.openxmlformats.org/officeDocument/2006/relationships/image" Target="../media/image379.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92.xml.rels><?xml version="1.0" encoding="UTF-8" standalone="yes"?>
<Relationships xmlns="http://schemas.openxmlformats.org/package/2006/relationships"><Relationship Id="rId3" Type="http://schemas.openxmlformats.org/officeDocument/2006/relationships/image" Target="../media/image380.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93.xml.rels><?xml version="1.0" encoding="UTF-8" standalone="yes"?>
<Relationships xmlns="http://schemas.openxmlformats.org/package/2006/relationships"><Relationship Id="rId3" Type="http://schemas.openxmlformats.org/officeDocument/2006/relationships/image" Target="../media/image381.png"/><Relationship Id="rId2" Type="http://schemas.openxmlformats.org/officeDocument/2006/relationships/slide" Target="slide177.xml"/><Relationship Id="rId1" Type="http://schemas.openxmlformats.org/officeDocument/2006/relationships/slideLayout" Target="../slideLayouts/slideLayout7.xml"/></Relationships>
</file>

<file path=ppt/slides/_rels/slide194.xml.rels><?xml version="1.0" encoding="UTF-8" standalone="yes"?>
<Relationships xmlns="http://schemas.openxmlformats.org/package/2006/relationships"><Relationship Id="rId8" Type="http://schemas.openxmlformats.org/officeDocument/2006/relationships/slide" Target="slide196.xml"/><Relationship Id="rId13" Type="http://schemas.openxmlformats.org/officeDocument/2006/relationships/image" Target="../media/image385.png"/><Relationship Id="rId18" Type="http://schemas.openxmlformats.org/officeDocument/2006/relationships/slide" Target="slide201.xml"/><Relationship Id="rId26" Type="http://schemas.openxmlformats.org/officeDocument/2006/relationships/slide" Target="slide205.xml"/><Relationship Id="rId3" Type="http://schemas.openxmlformats.org/officeDocument/2006/relationships/image" Target="../media/image1.png"/><Relationship Id="rId21" Type="http://schemas.openxmlformats.org/officeDocument/2006/relationships/image" Target="../media/image389.png"/><Relationship Id="rId7" Type="http://schemas.openxmlformats.org/officeDocument/2006/relationships/image" Target="../media/image382.png"/><Relationship Id="rId12" Type="http://schemas.openxmlformats.org/officeDocument/2006/relationships/slide" Target="slide198.xml"/><Relationship Id="rId17" Type="http://schemas.openxmlformats.org/officeDocument/2006/relationships/image" Target="../media/image387.png"/><Relationship Id="rId25" Type="http://schemas.openxmlformats.org/officeDocument/2006/relationships/image" Target="../media/image391.png"/><Relationship Id="rId2" Type="http://schemas.openxmlformats.org/officeDocument/2006/relationships/notesSlide" Target="../notesSlides/notesSlide133.xml"/><Relationship Id="rId16" Type="http://schemas.openxmlformats.org/officeDocument/2006/relationships/slide" Target="slide200.xml"/><Relationship Id="rId20" Type="http://schemas.openxmlformats.org/officeDocument/2006/relationships/slide" Target="slide202.xml"/><Relationship Id="rId1" Type="http://schemas.openxmlformats.org/officeDocument/2006/relationships/slideLayout" Target="../slideLayouts/slideLayout7.xml"/><Relationship Id="rId6" Type="http://schemas.openxmlformats.org/officeDocument/2006/relationships/slide" Target="slide195.xml"/><Relationship Id="rId11" Type="http://schemas.openxmlformats.org/officeDocument/2006/relationships/image" Target="../media/image384.png"/><Relationship Id="rId24" Type="http://schemas.openxmlformats.org/officeDocument/2006/relationships/slide" Target="slide204.xml"/><Relationship Id="rId5" Type="http://schemas.openxmlformats.org/officeDocument/2006/relationships/image" Target="../media/image2.png"/><Relationship Id="rId15" Type="http://schemas.openxmlformats.org/officeDocument/2006/relationships/image" Target="../media/image386.png"/><Relationship Id="rId23" Type="http://schemas.openxmlformats.org/officeDocument/2006/relationships/image" Target="../media/image390.png"/><Relationship Id="rId10" Type="http://schemas.openxmlformats.org/officeDocument/2006/relationships/slide" Target="slide197.xml"/><Relationship Id="rId19" Type="http://schemas.openxmlformats.org/officeDocument/2006/relationships/image" Target="../media/image388.png"/><Relationship Id="rId4" Type="http://schemas.openxmlformats.org/officeDocument/2006/relationships/slide" Target="slide1.xml"/><Relationship Id="rId9" Type="http://schemas.openxmlformats.org/officeDocument/2006/relationships/image" Target="../media/image383.png"/><Relationship Id="rId14" Type="http://schemas.openxmlformats.org/officeDocument/2006/relationships/slide" Target="slide199.xml"/><Relationship Id="rId22" Type="http://schemas.openxmlformats.org/officeDocument/2006/relationships/slide" Target="slide203.xml"/><Relationship Id="rId27" Type="http://schemas.openxmlformats.org/officeDocument/2006/relationships/image" Target="../media/image392.png"/></Relationships>
</file>

<file path=ppt/slides/_rels/slide195.xml.rels><?xml version="1.0" encoding="UTF-8" standalone="yes"?>
<Relationships xmlns="http://schemas.openxmlformats.org/package/2006/relationships"><Relationship Id="rId3" Type="http://schemas.openxmlformats.org/officeDocument/2006/relationships/image" Target="../media/image393.png"/><Relationship Id="rId2" Type="http://schemas.openxmlformats.org/officeDocument/2006/relationships/slide" Target="slide194.xml"/><Relationship Id="rId1" Type="http://schemas.openxmlformats.org/officeDocument/2006/relationships/slideLayout" Target="../slideLayouts/slideLayout7.xml"/></Relationships>
</file>

<file path=ppt/slides/_rels/slide196.xml.rels><?xml version="1.0" encoding="UTF-8" standalone="yes"?>
<Relationships xmlns="http://schemas.openxmlformats.org/package/2006/relationships"><Relationship Id="rId3" Type="http://schemas.openxmlformats.org/officeDocument/2006/relationships/image" Target="../media/image394.png"/><Relationship Id="rId2" Type="http://schemas.openxmlformats.org/officeDocument/2006/relationships/slide" Target="slide194.xml"/><Relationship Id="rId1" Type="http://schemas.openxmlformats.org/officeDocument/2006/relationships/slideLayout" Target="../slideLayouts/slideLayout7.xml"/></Relationships>
</file>

<file path=ppt/slides/_rels/slide197.xml.rels><?xml version="1.0" encoding="UTF-8" standalone="yes"?>
<Relationships xmlns="http://schemas.openxmlformats.org/package/2006/relationships"><Relationship Id="rId3" Type="http://schemas.openxmlformats.org/officeDocument/2006/relationships/image" Target="../media/image395.png"/><Relationship Id="rId2" Type="http://schemas.openxmlformats.org/officeDocument/2006/relationships/slide" Target="slide194.xml"/><Relationship Id="rId1" Type="http://schemas.openxmlformats.org/officeDocument/2006/relationships/slideLayout" Target="../slideLayouts/slideLayout7.xml"/></Relationships>
</file>

<file path=ppt/slides/_rels/slide198.xml.rels><?xml version="1.0" encoding="UTF-8" standalone="yes"?>
<Relationships xmlns="http://schemas.openxmlformats.org/package/2006/relationships"><Relationship Id="rId3" Type="http://schemas.openxmlformats.org/officeDocument/2006/relationships/image" Target="../media/image396.png"/><Relationship Id="rId2" Type="http://schemas.openxmlformats.org/officeDocument/2006/relationships/slide" Target="slide194.xml"/><Relationship Id="rId1" Type="http://schemas.openxmlformats.org/officeDocument/2006/relationships/slideLayout" Target="../slideLayouts/slideLayout7.xml"/></Relationships>
</file>

<file path=ppt/slides/_rels/slide199.xml.rels><?xml version="1.0" encoding="UTF-8" standalone="yes"?>
<Relationships xmlns="http://schemas.openxmlformats.org/package/2006/relationships"><Relationship Id="rId3" Type="http://schemas.openxmlformats.org/officeDocument/2006/relationships/image" Target="../media/image397.png"/><Relationship Id="rId2" Type="http://schemas.openxmlformats.org/officeDocument/2006/relationships/slide" Target="slide194.xml"/><Relationship Id="rId1" Type="http://schemas.openxmlformats.org/officeDocument/2006/relationships/slideLayout" Target="../slideLayouts/slideLayout7.xml"/></Relationships>
</file>

<file path=ppt/slides/_rels/slide200.xml.rels><?xml version="1.0" encoding="UTF-8" standalone="yes"?>
<Relationships xmlns="http://schemas.openxmlformats.org/package/2006/relationships"><Relationship Id="rId3" Type="http://schemas.openxmlformats.org/officeDocument/2006/relationships/image" Target="../media/image398.png"/><Relationship Id="rId2" Type="http://schemas.openxmlformats.org/officeDocument/2006/relationships/slide" Target="slide194.xml"/><Relationship Id="rId1" Type="http://schemas.openxmlformats.org/officeDocument/2006/relationships/slideLayout" Target="../slideLayouts/slideLayout7.xml"/></Relationships>
</file>

<file path=ppt/slides/_rels/slide201.xml.rels><?xml version="1.0" encoding="UTF-8" standalone="yes"?>
<Relationships xmlns="http://schemas.openxmlformats.org/package/2006/relationships"><Relationship Id="rId3" Type="http://schemas.openxmlformats.org/officeDocument/2006/relationships/image" Target="../media/image399.png"/><Relationship Id="rId2" Type="http://schemas.openxmlformats.org/officeDocument/2006/relationships/slide" Target="slide194.xml"/><Relationship Id="rId1" Type="http://schemas.openxmlformats.org/officeDocument/2006/relationships/slideLayout" Target="../slideLayouts/slideLayout7.xml"/></Relationships>
</file>

<file path=ppt/slides/_rels/slide202.xml.rels><?xml version="1.0" encoding="UTF-8" standalone="yes"?>
<Relationships xmlns="http://schemas.openxmlformats.org/package/2006/relationships"><Relationship Id="rId3" Type="http://schemas.openxmlformats.org/officeDocument/2006/relationships/image" Target="../media/image400.png"/><Relationship Id="rId2" Type="http://schemas.openxmlformats.org/officeDocument/2006/relationships/slide" Target="slide194.xml"/><Relationship Id="rId1" Type="http://schemas.openxmlformats.org/officeDocument/2006/relationships/slideLayout" Target="../slideLayouts/slideLayout7.xml"/></Relationships>
</file>

<file path=ppt/slides/_rels/slide203.xml.rels><?xml version="1.0" encoding="UTF-8" standalone="yes"?>
<Relationships xmlns="http://schemas.openxmlformats.org/package/2006/relationships"><Relationship Id="rId3" Type="http://schemas.openxmlformats.org/officeDocument/2006/relationships/image" Target="../media/image401.png"/><Relationship Id="rId2" Type="http://schemas.openxmlformats.org/officeDocument/2006/relationships/slide" Target="slide194.xml"/><Relationship Id="rId1" Type="http://schemas.openxmlformats.org/officeDocument/2006/relationships/slideLayout" Target="../slideLayouts/slideLayout7.xml"/></Relationships>
</file>

<file path=ppt/slides/_rels/slide204.xml.rels><?xml version="1.0" encoding="UTF-8" standalone="yes"?>
<Relationships xmlns="http://schemas.openxmlformats.org/package/2006/relationships"><Relationship Id="rId3" Type="http://schemas.openxmlformats.org/officeDocument/2006/relationships/image" Target="../media/image402.png"/><Relationship Id="rId2" Type="http://schemas.openxmlformats.org/officeDocument/2006/relationships/slide" Target="slide194.xml"/><Relationship Id="rId1" Type="http://schemas.openxmlformats.org/officeDocument/2006/relationships/slideLayout" Target="../slideLayouts/slideLayout7.xml"/></Relationships>
</file>

<file path=ppt/slides/_rels/slide205.xml.rels><?xml version="1.0" encoding="UTF-8" standalone="yes"?>
<Relationships xmlns="http://schemas.openxmlformats.org/package/2006/relationships"><Relationship Id="rId3" Type="http://schemas.openxmlformats.org/officeDocument/2006/relationships/image" Target="../media/image403.png"/><Relationship Id="rId2" Type="http://schemas.openxmlformats.org/officeDocument/2006/relationships/slide" Target="slide194.xml"/><Relationship Id="rId1" Type="http://schemas.openxmlformats.org/officeDocument/2006/relationships/slideLayout" Target="../slideLayouts/slideLayout7.xml"/></Relationships>
</file>

<file path=ppt/slides/_rels/slide206.xml.rels><?xml version="1.0" encoding="UTF-8" standalone="yes"?>
<Relationships xmlns="http://schemas.openxmlformats.org/package/2006/relationships"><Relationship Id="rId8" Type="http://schemas.openxmlformats.org/officeDocument/2006/relationships/slide" Target="slide208.xml"/><Relationship Id="rId3" Type="http://schemas.openxmlformats.org/officeDocument/2006/relationships/image" Target="../media/image1.png"/><Relationship Id="rId7" Type="http://schemas.openxmlformats.org/officeDocument/2006/relationships/image" Target="../media/image404.png"/><Relationship Id="rId2" Type="http://schemas.openxmlformats.org/officeDocument/2006/relationships/notesSlide" Target="../notesSlides/notesSlide134.xml"/><Relationship Id="rId1" Type="http://schemas.openxmlformats.org/officeDocument/2006/relationships/slideLayout" Target="../slideLayouts/slideLayout7.xml"/><Relationship Id="rId6" Type="http://schemas.openxmlformats.org/officeDocument/2006/relationships/slide" Target="slide207.xml"/><Relationship Id="rId11" Type="http://schemas.openxmlformats.org/officeDocument/2006/relationships/image" Target="../media/image406.png"/><Relationship Id="rId5" Type="http://schemas.openxmlformats.org/officeDocument/2006/relationships/image" Target="../media/image2.png"/><Relationship Id="rId10" Type="http://schemas.openxmlformats.org/officeDocument/2006/relationships/slide" Target="slide209.xml"/><Relationship Id="rId4" Type="http://schemas.openxmlformats.org/officeDocument/2006/relationships/slide" Target="slide1.xml"/><Relationship Id="rId9" Type="http://schemas.openxmlformats.org/officeDocument/2006/relationships/image" Target="../media/image405.png"/></Relationships>
</file>

<file path=ppt/slides/_rels/slide207.xml.rels><?xml version="1.0" encoding="UTF-8" standalone="yes"?>
<Relationships xmlns="http://schemas.openxmlformats.org/package/2006/relationships"><Relationship Id="rId3" Type="http://schemas.openxmlformats.org/officeDocument/2006/relationships/image" Target="../media/image407.png"/><Relationship Id="rId2" Type="http://schemas.openxmlformats.org/officeDocument/2006/relationships/slide" Target="slide206.xml"/><Relationship Id="rId1" Type="http://schemas.openxmlformats.org/officeDocument/2006/relationships/slideLayout" Target="../slideLayouts/slideLayout7.xml"/><Relationship Id="rId4" Type="http://schemas.microsoft.com/office/2007/relationships/hdphoto" Target="../media/hdphoto9.wdp"/></Relationships>
</file>

<file path=ppt/slides/_rels/slide208.xml.rels><?xml version="1.0" encoding="UTF-8" standalone="yes"?>
<Relationships xmlns="http://schemas.openxmlformats.org/package/2006/relationships"><Relationship Id="rId3" Type="http://schemas.openxmlformats.org/officeDocument/2006/relationships/image" Target="../media/image408.png"/><Relationship Id="rId2" Type="http://schemas.openxmlformats.org/officeDocument/2006/relationships/slide" Target="slide206.xml"/><Relationship Id="rId1" Type="http://schemas.openxmlformats.org/officeDocument/2006/relationships/slideLayout" Target="../slideLayouts/slideLayout7.xml"/></Relationships>
</file>

<file path=ppt/slides/_rels/slide209.xml.rels><?xml version="1.0" encoding="UTF-8" standalone="yes"?>
<Relationships xmlns="http://schemas.openxmlformats.org/package/2006/relationships"><Relationship Id="rId3" Type="http://schemas.openxmlformats.org/officeDocument/2006/relationships/image" Target="../media/image409.png"/><Relationship Id="rId2" Type="http://schemas.openxmlformats.org/officeDocument/2006/relationships/slide" Target="slide206.xml"/><Relationship Id="rId1" Type="http://schemas.openxmlformats.org/officeDocument/2006/relationships/slideLayout" Target="../slideLayouts/slideLayout7.xml"/></Relationships>
</file>

<file path=ppt/slides/_rels/slide210.xml.rels><?xml version="1.0" encoding="UTF-8" standalone="yes"?>
<Relationships xmlns="http://schemas.openxmlformats.org/package/2006/relationships"><Relationship Id="rId8" Type="http://schemas.openxmlformats.org/officeDocument/2006/relationships/slide" Target="slide213.xml"/><Relationship Id="rId13" Type="http://schemas.openxmlformats.org/officeDocument/2006/relationships/image" Target="../media/image413.png"/><Relationship Id="rId18" Type="http://schemas.openxmlformats.org/officeDocument/2006/relationships/slide" Target="slide217.xml"/><Relationship Id="rId3" Type="http://schemas.openxmlformats.org/officeDocument/2006/relationships/image" Target="../media/image1.png"/><Relationship Id="rId7" Type="http://schemas.openxmlformats.org/officeDocument/2006/relationships/image" Target="../media/image410.png"/><Relationship Id="rId12" Type="http://schemas.openxmlformats.org/officeDocument/2006/relationships/slide" Target="slide215.xml"/><Relationship Id="rId17" Type="http://schemas.openxmlformats.org/officeDocument/2006/relationships/image" Target="../media/image415.png"/><Relationship Id="rId2" Type="http://schemas.openxmlformats.org/officeDocument/2006/relationships/notesSlide" Target="../notesSlides/notesSlide135.xml"/><Relationship Id="rId16" Type="http://schemas.openxmlformats.org/officeDocument/2006/relationships/slide" Target="slide212.xml"/><Relationship Id="rId1" Type="http://schemas.openxmlformats.org/officeDocument/2006/relationships/slideLayout" Target="../slideLayouts/slideLayout7.xml"/><Relationship Id="rId6" Type="http://schemas.openxmlformats.org/officeDocument/2006/relationships/slide" Target="slide211.xml"/><Relationship Id="rId11" Type="http://schemas.openxmlformats.org/officeDocument/2006/relationships/image" Target="../media/image412.png"/><Relationship Id="rId5" Type="http://schemas.openxmlformats.org/officeDocument/2006/relationships/image" Target="../media/image2.png"/><Relationship Id="rId15" Type="http://schemas.openxmlformats.org/officeDocument/2006/relationships/image" Target="../media/image414.png"/><Relationship Id="rId10" Type="http://schemas.openxmlformats.org/officeDocument/2006/relationships/slide" Target="slide214.xml"/><Relationship Id="rId19" Type="http://schemas.openxmlformats.org/officeDocument/2006/relationships/image" Target="../media/image416.png"/><Relationship Id="rId4" Type="http://schemas.openxmlformats.org/officeDocument/2006/relationships/slide" Target="slide1.xml"/><Relationship Id="rId9" Type="http://schemas.openxmlformats.org/officeDocument/2006/relationships/image" Target="../media/image411.png"/><Relationship Id="rId14" Type="http://schemas.openxmlformats.org/officeDocument/2006/relationships/slide" Target="slide216.xml"/></Relationships>
</file>

<file path=ppt/slides/_rels/slide211.xml.rels><?xml version="1.0" encoding="UTF-8" standalone="yes"?>
<Relationships xmlns="http://schemas.openxmlformats.org/package/2006/relationships"><Relationship Id="rId3" Type="http://schemas.openxmlformats.org/officeDocument/2006/relationships/image" Target="../media/image417.png"/><Relationship Id="rId2" Type="http://schemas.openxmlformats.org/officeDocument/2006/relationships/slide" Target="slide210.xml"/><Relationship Id="rId1" Type="http://schemas.openxmlformats.org/officeDocument/2006/relationships/slideLayout" Target="../slideLayouts/slideLayout7.xml"/></Relationships>
</file>

<file path=ppt/slides/_rels/slide212.xml.rels><?xml version="1.0" encoding="UTF-8" standalone="yes"?>
<Relationships xmlns="http://schemas.openxmlformats.org/package/2006/relationships"><Relationship Id="rId3" Type="http://schemas.openxmlformats.org/officeDocument/2006/relationships/image" Target="../media/image418.png"/><Relationship Id="rId2" Type="http://schemas.openxmlformats.org/officeDocument/2006/relationships/slide" Target="slide210.xml"/><Relationship Id="rId1" Type="http://schemas.openxmlformats.org/officeDocument/2006/relationships/slideLayout" Target="../slideLayouts/slideLayout7.xml"/></Relationships>
</file>

<file path=ppt/slides/_rels/slide213.xml.rels><?xml version="1.0" encoding="UTF-8" standalone="yes"?>
<Relationships xmlns="http://schemas.openxmlformats.org/package/2006/relationships"><Relationship Id="rId3" Type="http://schemas.openxmlformats.org/officeDocument/2006/relationships/image" Target="../media/image419.png"/><Relationship Id="rId2" Type="http://schemas.openxmlformats.org/officeDocument/2006/relationships/slide" Target="slide210.xml"/><Relationship Id="rId1" Type="http://schemas.openxmlformats.org/officeDocument/2006/relationships/slideLayout" Target="../slideLayouts/slideLayout7.xml"/><Relationship Id="rId4" Type="http://schemas.microsoft.com/office/2007/relationships/hdphoto" Target="../media/hdphoto10.wdp"/></Relationships>
</file>

<file path=ppt/slides/_rels/slide214.xml.rels><?xml version="1.0" encoding="UTF-8" standalone="yes"?>
<Relationships xmlns="http://schemas.openxmlformats.org/package/2006/relationships"><Relationship Id="rId3" Type="http://schemas.openxmlformats.org/officeDocument/2006/relationships/image" Target="../media/image420.png"/><Relationship Id="rId2" Type="http://schemas.openxmlformats.org/officeDocument/2006/relationships/slide" Target="slide210.xml"/><Relationship Id="rId1" Type="http://schemas.openxmlformats.org/officeDocument/2006/relationships/slideLayout" Target="../slideLayouts/slideLayout7.xml"/></Relationships>
</file>

<file path=ppt/slides/_rels/slide215.xml.rels><?xml version="1.0" encoding="UTF-8" standalone="yes"?>
<Relationships xmlns="http://schemas.openxmlformats.org/package/2006/relationships"><Relationship Id="rId3" Type="http://schemas.openxmlformats.org/officeDocument/2006/relationships/image" Target="../media/image421.png"/><Relationship Id="rId2" Type="http://schemas.openxmlformats.org/officeDocument/2006/relationships/slide" Target="slide210.xml"/><Relationship Id="rId1" Type="http://schemas.openxmlformats.org/officeDocument/2006/relationships/slideLayout" Target="../slideLayouts/slideLayout7.xml"/></Relationships>
</file>

<file path=ppt/slides/_rels/slide216.xml.rels><?xml version="1.0" encoding="UTF-8" standalone="yes"?>
<Relationships xmlns="http://schemas.openxmlformats.org/package/2006/relationships"><Relationship Id="rId3" Type="http://schemas.openxmlformats.org/officeDocument/2006/relationships/image" Target="../media/image422.png"/><Relationship Id="rId2" Type="http://schemas.openxmlformats.org/officeDocument/2006/relationships/slide" Target="slide210.xml"/><Relationship Id="rId1" Type="http://schemas.openxmlformats.org/officeDocument/2006/relationships/slideLayout" Target="../slideLayouts/slideLayout7.xml"/></Relationships>
</file>

<file path=ppt/slides/_rels/slide217.xml.rels><?xml version="1.0" encoding="UTF-8" standalone="yes"?>
<Relationships xmlns="http://schemas.openxmlformats.org/package/2006/relationships"><Relationship Id="rId3" Type="http://schemas.openxmlformats.org/officeDocument/2006/relationships/image" Target="../media/image423.png"/><Relationship Id="rId2" Type="http://schemas.openxmlformats.org/officeDocument/2006/relationships/slide" Target="slide210.xml"/><Relationship Id="rId1" Type="http://schemas.openxmlformats.org/officeDocument/2006/relationships/slideLayout" Target="../slideLayouts/slideLayout7.xml"/></Relationships>
</file>

<file path=ppt/slides/_rels/slide218.xml.rels><?xml version="1.0" encoding="UTF-8" standalone="yes"?>
<Relationships xmlns="http://schemas.openxmlformats.org/package/2006/relationships"><Relationship Id="rId8" Type="http://schemas.openxmlformats.org/officeDocument/2006/relationships/slide" Target="slide221.xml"/><Relationship Id="rId13" Type="http://schemas.openxmlformats.org/officeDocument/2006/relationships/image" Target="../media/image427.png"/><Relationship Id="rId18" Type="http://schemas.openxmlformats.org/officeDocument/2006/relationships/slide" Target="slide231.xml"/><Relationship Id="rId26" Type="http://schemas.openxmlformats.org/officeDocument/2006/relationships/slide" Target="slide227.xml"/><Relationship Id="rId3" Type="http://schemas.openxmlformats.org/officeDocument/2006/relationships/image" Target="../media/image1.png"/><Relationship Id="rId21" Type="http://schemas.openxmlformats.org/officeDocument/2006/relationships/image" Target="../media/image431.png"/><Relationship Id="rId7" Type="http://schemas.openxmlformats.org/officeDocument/2006/relationships/image" Target="../media/image424.png"/><Relationship Id="rId12" Type="http://schemas.openxmlformats.org/officeDocument/2006/relationships/slide" Target="slide223.xml"/><Relationship Id="rId17" Type="http://schemas.openxmlformats.org/officeDocument/2006/relationships/image" Target="../media/image429.png"/><Relationship Id="rId25" Type="http://schemas.openxmlformats.org/officeDocument/2006/relationships/image" Target="../media/image433.png"/><Relationship Id="rId33" Type="http://schemas.openxmlformats.org/officeDocument/2006/relationships/image" Target="../media/image437.png"/><Relationship Id="rId2" Type="http://schemas.openxmlformats.org/officeDocument/2006/relationships/notesSlide" Target="../notesSlides/notesSlide136.xml"/><Relationship Id="rId16" Type="http://schemas.openxmlformats.org/officeDocument/2006/relationships/slide" Target="slide230.xml"/><Relationship Id="rId20" Type="http://schemas.openxmlformats.org/officeDocument/2006/relationships/slide" Target="slide232.xml"/><Relationship Id="rId29" Type="http://schemas.openxmlformats.org/officeDocument/2006/relationships/image" Target="../media/image435.png"/><Relationship Id="rId1" Type="http://schemas.openxmlformats.org/officeDocument/2006/relationships/slideLayout" Target="../slideLayouts/slideLayout7.xml"/><Relationship Id="rId6" Type="http://schemas.openxmlformats.org/officeDocument/2006/relationships/slide" Target="slide220.xml"/><Relationship Id="rId11" Type="http://schemas.openxmlformats.org/officeDocument/2006/relationships/image" Target="../media/image426.png"/><Relationship Id="rId24" Type="http://schemas.openxmlformats.org/officeDocument/2006/relationships/slide" Target="slide226.xml"/><Relationship Id="rId32" Type="http://schemas.openxmlformats.org/officeDocument/2006/relationships/slide" Target="slide229.xml"/><Relationship Id="rId5" Type="http://schemas.openxmlformats.org/officeDocument/2006/relationships/image" Target="../media/image2.png"/><Relationship Id="rId15" Type="http://schemas.openxmlformats.org/officeDocument/2006/relationships/image" Target="../media/image428.png"/><Relationship Id="rId23" Type="http://schemas.openxmlformats.org/officeDocument/2006/relationships/image" Target="../media/image432.png"/><Relationship Id="rId28" Type="http://schemas.openxmlformats.org/officeDocument/2006/relationships/slide" Target="slide228.xml"/><Relationship Id="rId10" Type="http://schemas.openxmlformats.org/officeDocument/2006/relationships/slide" Target="slide222.xml"/><Relationship Id="rId19" Type="http://schemas.openxmlformats.org/officeDocument/2006/relationships/image" Target="../media/image430.png"/><Relationship Id="rId31" Type="http://schemas.openxmlformats.org/officeDocument/2006/relationships/image" Target="../media/image436.png"/><Relationship Id="rId4" Type="http://schemas.openxmlformats.org/officeDocument/2006/relationships/slide" Target="slide1.xml"/><Relationship Id="rId9" Type="http://schemas.openxmlformats.org/officeDocument/2006/relationships/image" Target="../media/image425.png"/><Relationship Id="rId14" Type="http://schemas.openxmlformats.org/officeDocument/2006/relationships/slide" Target="slide224.xml"/><Relationship Id="rId22" Type="http://schemas.openxmlformats.org/officeDocument/2006/relationships/slide" Target="slide225.xml"/><Relationship Id="rId27" Type="http://schemas.openxmlformats.org/officeDocument/2006/relationships/image" Target="../media/image434.png"/><Relationship Id="rId30" Type="http://schemas.openxmlformats.org/officeDocument/2006/relationships/slide" Target="slide219.xml"/></Relationships>
</file>

<file path=ppt/slides/_rels/slide219.xml.rels><?xml version="1.0" encoding="UTF-8" standalone="yes"?>
<Relationships xmlns="http://schemas.openxmlformats.org/package/2006/relationships"><Relationship Id="rId3" Type="http://schemas.openxmlformats.org/officeDocument/2006/relationships/image" Target="../media/image438.png"/><Relationship Id="rId2" Type="http://schemas.openxmlformats.org/officeDocument/2006/relationships/slide" Target="slide218.xml"/><Relationship Id="rId1" Type="http://schemas.openxmlformats.org/officeDocument/2006/relationships/slideLayout" Target="../slideLayouts/slideLayout7.xml"/><Relationship Id="rId4" Type="http://schemas.openxmlformats.org/officeDocument/2006/relationships/image" Target="../media/image439.png"/></Relationships>
</file>

<file path=ppt/slides/_rels/slide220.xml.rels><?xml version="1.0" encoding="UTF-8" standalone="yes"?>
<Relationships xmlns="http://schemas.openxmlformats.org/package/2006/relationships"><Relationship Id="rId3" Type="http://schemas.openxmlformats.org/officeDocument/2006/relationships/image" Target="../media/image440.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21.xml.rels><?xml version="1.0" encoding="UTF-8" standalone="yes"?>
<Relationships xmlns="http://schemas.openxmlformats.org/package/2006/relationships"><Relationship Id="rId3" Type="http://schemas.openxmlformats.org/officeDocument/2006/relationships/image" Target="../media/image441.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22.xml.rels><?xml version="1.0" encoding="UTF-8" standalone="yes"?>
<Relationships xmlns="http://schemas.openxmlformats.org/package/2006/relationships"><Relationship Id="rId3" Type="http://schemas.openxmlformats.org/officeDocument/2006/relationships/image" Target="../media/image442.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23.xml.rels><?xml version="1.0" encoding="UTF-8" standalone="yes"?>
<Relationships xmlns="http://schemas.openxmlformats.org/package/2006/relationships"><Relationship Id="rId3" Type="http://schemas.openxmlformats.org/officeDocument/2006/relationships/image" Target="../media/image443.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24.xml.rels><?xml version="1.0" encoding="UTF-8" standalone="yes"?>
<Relationships xmlns="http://schemas.openxmlformats.org/package/2006/relationships"><Relationship Id="rId3" Type="http://schemas.openxmlformats.org/officeDocument/2006/relationships/image" Target="../media/image444.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25.xml.rels><?xml version="1.0" encoding="UTF-8" standalone="yes"?>
<Relationships xmlns="http://schemas.openxmlformats.org/package/2006/relationships"><Relationship Id="rId3" Type="http://schemas.openxmlformats.org/officeDocument/2006/relationships/image" Target="../media/image445.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26.xml.rels><?xml version="1.0" encoding="UTF-8" standalone="yes"?>
<Relationships xmlns="http://schemas.openxmlformats.org/package/2006/relationships"><Relationship Id="rId3" Type="http://schemas.openxmlformats.org/officeDocument/2006/relationships/image" Target="../media/image446.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27.xml.rels><?xml version="1.0" encoding="UTF-8" standalone="yes"?>
<Relationships xmlns="http://schemas.openxmlformats.org/package/2006/relationships"><Relationship Id="rId3" Type="http://schemas.openxmlformats.org/officeDocument/2006/relationships/image" Target="../media/image447.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28.xml.rels><?xml version="1.0" encoding="UTF-8" standalone="yes"?>
<Relationships xmlns="http://schemas.openxmlformats.org/package/2006/relationships"><Relationship Id="rId3" Type="http://schemas.openxmlformats.org/officeDocument/2006/relationships/image" Target="../media/image448.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29.xml.rels><?xml version="1.0" encoding="UTF-8" standalone="yes"?>
<Relationships xmlns="http://schemas.openxmlformats.org/package/2006/relationships"><Relationship Id="rId3" Type="http://schemas.openxmlformats.org/officeDocument/2006/relationships/image" Target="../media/image449.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30.xml.rels><?xml version="1.0" encoding="UTF-8" standalone="yes"?>
<Relationships xmlns="http://schemas.openxmlformats.org/package/2006/relationships"><Relationship Id="rId3" Type="http://schemas.openxmlformats.org/officeDocument/2006/relationships/image" Target="../media/image450.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31.xml.rels><?xml version="1.0" encoding="UTF-8" standalone="yes"?>
<Relationships xmlns="http://schemas.openxmlformats.org/package/2006/relationships"><Relationship Id="rId3" Type="http://schemas.openxmlformats.org/officeDocument/2006/relationships/image" Target="../media/image451.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32.xml.rels><?xml version="1.0" encoding="UTF-8" standalone="yes"?>
<Relationships xmlns="http://schemas.openxmlformats.org/package/2006/relationships"><Relationship Id="rId3" Type="http://schemas.openxmlformats.org/officeDocument/2006/relationships/image" Target="../media/image452.png"/><Relationship Id="rId2" Type="http://schemas.openxmlformats.org/officeDocument/2006/relationships/slide" Target="slide218.xml"/><Relationship Id="rId1" Type="http://schemas.openxmlformats.org/officeDocument/2006/relationships/slideLayout" Target="../slideLayouts/slideLayout7.xml"/></Relationships>
</file>

<file path=ppt/slides/_rels/slide233.xml.rels><?xml version="1.0" encoding="UTF-8" standalone="yes"?>
<Relationships xmlns="http://schemas.openxmlformats.org/package/2006/relationships"><Relationship Id="rId8" Type="http://schemas.openxmlformats.org/officeDocument/2006/relationships/slide" Target="slide235.xml"/><Relationship Id="rId13" Type="http://schemas.openxmlformats.org/officeDocument/2006/relationships/image" Target="../media/image456.png"/><Relationship Id="rId18" Type="http://schemas.openxmlformats.org/officeDocument/2006/relationships/slide" Target="slide240.xml"/><Relationship Id="rId26" Type="http://schemas.openxmlformats.org/officeDocument/2006/relationships/slide" Target="slide245.xml"/><Relationship Id="rId3" Type="http://schemas.openxmlformats.org/officeDocument/2006/relationships/image" Target="../media/image1.png"/><Relationship Id="rId21" Type="http://schemas.openxmlformats.org/officeDocument/2006/relationships/image" Target="../media/image460.png"/><Relationship Id="rId7" Type="http://schemas.openxmlformats.org/officeDocument/2006/relationships/image" Target="../media/image453.png"/><Relationship Id="rId12" Type="http://schemas.openxmlformats.org/officeDocument/2006/relationships/slide" Target="slide237.xml"/><Relationship Id="rId17" Type="http://schemas.openxmlformats.org/officeDocument/2006/relationships/image" Target="../media/image458.png"/><Relationship Id="rId25" Type="http://schemas.openxmlformats.org/officeDocument/2006/relationships/image" Target="../media/image462.png"/><Relationship Id="rId2" Type="http://schemas.openxmlformats.org/officeDocument/2006/relationships/notesSlide" Target="../notesSlides/notesSlide137.xml"/><Relationship Id="rId16" Type="http://schemas.openxmlformats.org/officeDocument/2006/relationships/slide" Target="slide239.xml"/><Relationship Id="rId20" Type="http://schemas.openxmlformats.org/officeDocument/2006/relationships/slide" Target="slide241.xml"/><Relationship Id="rId29" Type="http://schemas.openxmlformats.org/officeDocument/2006/relationships/image" Target="../media/image464.png"/><Relationship Id="rId1" Type="http://schemas.openxmlformats.org/officeDocument/2006/relationships/slideLayout" Target="../slideLayouts/slideLayout7.xml"/><Relationship Id="rId6" Type="http://schemas.openxmlformats.org/officeDocument/2006/relationships/slide" Target="slide234.xml"/><Relationship Id="rId11" Type="http://schemas.openxmlformats.org/officeDocument/2006/relationships/image" Target="../media/image455.png"/><Relationship Id="rId24" Type="http://schemas.openxmlformats.org/officeDocument/2006/relationships/slide" Target="slide244.xml"/><Relationship Id="rId5" Type="http://schemas.openxmlformats.org/officeDocument/2006/relationships/image" Target="../media/image2.png"/><Relationship Id="rId15" Type="http://schemas.openxmlformats.org/officeDocument/2006/relationships/image" Target="../media/image457.png"/><Relationship Id="rId23" Type="http://schemas.openxmlformats.org/officeDocument/2006/relationships/image" Target="../media/image461.png"/><Relationship Id="rId28" Type="http://schemas.openxmlformats.org/officeDocument/2006/relationships/slide" Target="slide243.xml"/><Relationship Id="rId10" Type="http://schemas.openxmlformats.org/officeDocument/2006/relationships/slide" Target="slide236.xml"/><Relationship Id="rId19" Type="http://schemas.openxmlformats.org/officeDocument/2006/relationships/image" Target="../media/image459.png"/><Relationship Id="rId31" Type="http://schemas.openxmlformats.org/officeDocument/2006/relationships/image" Target="../media/image465.png"/><Relationship Id="rId4" Type="http://schemas.openxmlformats.org/officeDocument/2006/relationships/slide" Target="slide1.xml"/><Relationship Id="rId9" Type="http://schemas.openxmlformats.org/officeDocument/2006/relationships/image" Target="../media/image454.png"/><Relationship Id="rId14" Type="http://schemas.openxmlformats.org/officeDocument/2006/relationships/slide" Target="slide238.xml"/><Relationship Id="rId22" Type="http://schemas.openxmlformats.org/officeDocument/2006/relationships/slide" Target="slide242.xml"/><Relationship Id="rId27" Type="http://schemas.openxmlformats.org/officeDocument/2006/relationships/image" Target="../media/image463.png"/><Relationship Id="rId30" Type="http://schemas.openxmlformats.org/officeDocument/2006/relationships/slide" Target="slide246.xml"/></Relationships>
</file>

<file path=ppt/slides/_rels/slide234.xml.rels><?xml version="1.0" encoding="UTF-8" standalone="yes"?>
<Relationships xmlns="http://schemas.openxmlformats.org/package/2006/relationships"><Relationship Id="rId3" Type="http://schemas.openxmlformats.org/officeDocument/2006/relationships/image" Target="../media/image466.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35.xml.rels><?xml version="1.0" encoding="UTF-8" standalone="yes"?>
<Relationships xmlns="http://schemas.openxmlformats.org/package/2006/relationships"><Relationship Id="rId3" Type="http://schemas.openxmlformats.org/officeDocument/2006/relationships/image" Target="../media/image467.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36.xml.rels><?xml version="1.0" encoding="UTF-8" standalone="yes"?>
<Relationships xmlns="http://schemas.openxmlformats.org/package/2006/relationships"><Relationship Id="rId3" Type="http://schemas.openxmlformats.org/officeDocument/2006/relationships/image" Target="../media/image468.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37.xml.rels><?xml version="1.0" encoding="UTF-8" standalone="yes"?>
<Relationships xmlns="http://schemas.openxmlformats.org/package/2006/relationships"><Relationship Id="rId3" Type="http://schemas.openxmlformats.org/officeDocument/2006/relationships/image" Target="../media/image469.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38.xml.rels><?xml version="1.0" encoding="UTF-8" standalone="yes"?>
<Relationships xmlns="http://schemas.openxmlformats.org/package/2006/relationships"><Relationship Id="rId3" Type="http://schemas.openxmlformats.org/officeDocument/2006/relationships/image" Target="../media/image470.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39.xml.rels><?xml version="1.0" encoding="UTF-8" standalone="yes"?>
<Relationships xmlns="http://schemas.openxmlformats.org/package/2006/relationships"><Relationship Id="rId3" Type="http://schemas.openxmlformats.org/officeDocument/2006/relationships/image" Target="../media/image471.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40.xml.rels><?xml version="1.0" encoding="UTF-8" standalone="yes"?>
<Relationships xmlns="http://schemas.openxmlformats.org/package/2006/relationships"><Relationship Id="rId3" Type="http://schemas.openxmlformats.org/officeDocument/2006/relationships/image" Target="../media/image472.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41.xml.rels><?xml version="1.0" encoding="UTF-8" standalone="yes"?>
<Relationships xmlns="http://schemas.openxmlformats.org/package/2006/relationships"><Relationship Id="rId3" Type="http://schemas.openxmlformats.org/officeDocument/2006/relationships/image" Target="../media/image473.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42.xml.rels><?xml version="1.0" encoding="UTF-8" standalone="yes"?>
<Relationships xmlns="http://schemas.openxmlformats.org/package/2006/relationships"><Relationship Id="rId3" Type="http://schemas.openxmlformats.org/officeDocument/2006/relationships/image" Target="../media/image474.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43.xml.rels><?xml version="1.0" encoding="UTF-8" standalone="yes"?>
<Relationships xmlns="http://schemas.openxmlformats.org/package/2006/relationships"><Relationship Id="rId3" Type="http://schemas.openxmlformats.org/officeDocument/2006/relationships/image" Target="../media/image475.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44.xml.rels><?xml version="1.0" encoding="UTF-8" standalone="yes"?>
<Relationships xmlns="http://schemas.openxmlformats.org/package/2006/relationships"><Relationship Id="rId3" Type="http://schemas.openxmlformats.org/officeDocument/2006/relationships/image" Target="../media/image476.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45.xml.rels><?xml version="1.0" encoding="UTF-8" standalone="yes"?>
<Relationships xmlns="http://schemas.openxmlformats.org/package/2006/relationships"><Relationship Id="rId3" Type="http://schemas.openxmlformats.org/officeDocument/2006/relationships/image" Target="../media/image477.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46.xml.rels><?xml version="1.0" encoding="UTF-8" standalone="yes"?>
<Relationships xmlns="http://schemas.openxmlformats.org/package/2006/relationships"><Relationship Id="rId3" Type="http://schemas.openxmlformats.org/officeDocument/2006/relationships/image" Target="../media/image478.png"/><Relationship Id="rId2" Type="http://schemas.openxmlformats.org/officeDocument/2006/relationships/slide" Target="slide233.xml"/><Relationship Id="rId1" Type="http://schemas.openxmlformats.org/officeDocument/2006/relationships/slideLayout" Target="../slideLayouts/slideLayout7.xml"/></Relationships>
</file>

<file path=ppt/slides/_rels/slide247.xml.rels><?xml version="1.0" encoding="UTF-8" standalone="yes"?>
<Relationships xmlns="http://schemas.openxmlformats.org/package/2006/relationships"><Relationship Id="rId8" Type="http://schemas.openxmlformats.org/officeDocument/2006/relationships/slide" Target="slide249.xml"/><Relationship Id="rId13" Type="http://schemas.openxmlformats.org/officeDocument/2006/relationships/image" Target="../media/image481.png"/><Relationship Id="rId18" Type="http://schemas.openxmlformats.org/officeDocument/2006/relationships/slide" Target="slide254.xml"/><Relationship Id="rId26" Type="http://schemas.openxmlformats.org/officeDocument/2006/relationships/slide" Target="slide258.xml"/><Relationship Id="rId3" Type="http://schemas.openxmlformats.org/officeDocument/2006/relationships/image" Target="../media/image1.png"/><Relationship Id="rId21" Type="http://schemas.openxmlformats.org/officeDocument/2006/relationships/image" Target="../media/image485.png"/><Relationship Id="rId7" Type="http://schemas.openxmlformats.org/officeDocument/2006/relationships/image" Target="../media/image2.png"/><Relationship Id="rId12" Type="http://schemas.openxmlformats.org/officeDocument/2006/relationships/slide" Target="slide251.xml"/><Relationship Id="rId17" Type="http://schemas.openxmlformats.org/officeDocument/2006/relationships/image" Target="../media/image483.png"/><Relationship Id="rId25" Type="http://schemas.openxmlformats.org/officeDocument/2006/relationships/image" Target="../media/image487.png"/><Relationship Id="rId33" Type="http://schemas.openxmlformats.org/officeDocument/2006/relationships/image" Target="../media/image491.png"/><Relationship Id="rId2" Type="http://schemas.openxmlformats.org/officeDocument/2006/relationships/notesSlide" Target="../notesSlides/notesSlide138.xml"/><Relationship Id="rId16" Type="http://schemas.openxmlformats.org/officeDocument/2006/relationships/slide" Target="slide253.xml"/><Relationship Id="rId20" Type="http://schemas.openxmlformats.org/officeDocument/2006/relationships/slide" Target="slide255.xml"/><Relationship Id="rId29" Type="http://schemas.openxmlformats.org/officeDocument/2006/relationships/image" Target="../media/image489.png"/><Relationship Id="rId1" Type="http://schemas.openxmlformats.org/officeDocument/2006/relationships/slideLayout" Target="../slideLayouts/slideLayout7.xml"/><Relationship Id="rId6" Type="http://schemas.openxmlformats.org/officeDocument/2006/relationships/slide" Target="slide1.xml"/><Relationship Id="rId11" Type="http://schemas.openxmlformats.org/officeDocument/2006/relationships/image" Target="../media/image480.png"/><Relationship Id="rId24" Type="http://schemas.openxmlformats.org/officeDocument/2006/relationships/slide" Target="slide257.xml"/><Relationship Id="rId32" Type="http://schemas.openxmlformats.org/officeDocument/2006/relationships/slide" Target="slide259.xml"/><Relationship Id="rId5" Type="http://schemas.openxmlformats.org/officeDocument/2006/relationships/hyperlink" Target="https://www.un.org/sustainabledevelopment/fr/" TargetMode="External"/><Relationship Id="rId15" Type="http://schemas.openxmlformats.org/officeDocument/2006/relationships/image" Target="../media/image482.png"/><Relationship Id="rId23" Type="http://schemas.openxmlformats.org/officeDocument/2006/relationships/image" Target="../media/image486.png"/><Relationship Id="rId28" Type="http://schemas.openxmlformats.org/officeDocument/2006/relationships/slide" Target="slide248.xml"/><Relationship Id="rId10" Type="http://schemas.openxmlformats.org/officeDocument/2006/relationships/slide" Target="slide250.xml"/><Relationship Id="rId19" Type="http://schemas.openxmlformats.org/officeDocument/2006/relationships/image" Target="../media/image484.png"/><Relationship Id="rId31" Type="http://schemas.openxmlformats.org/officeDocument/2006/relationships/image" Target="../media/image490.png"/><Relationship Id="rId4" Type="http://schemas.openxmlformats.org/officeDocument/2006/relationships/hyperlink" Target="https://www.un.org/sustainabledevelopment/fr/objectifs-de-developpement-durable/" TargetMode="External"/><Relationship Id="rId9" Type="http://schemas.openxmlformats.org/officeDocument/2006/relationships/image" Target="../media/image479.png"/><Relationship Id="rId14" Type="http://schemas.openxmlformats.org/officeDocument/2006/relationships/slide" Target="slide252.xml"/><Relationship Id="rId22" Type="http://schemas.openxmlformats.org/officeDocument/2006/relationships/slide" Target="slide256.xml"/><Relationship Id="rId27" Type="http://schemas.openxmlformats.org/officeDocument/2006/relationships/image" Target="../media/image488.png"/><Relationship Id="rId30" Type="http://schemas.openxmlformats.org/officeDocument/2006/relationships/slide" Target="slide260.xml"/></Relationships>
</file>

<file path=ppt/slides/_rels/slide248.xml.rels><?xml version="1.0" encoding="UTF-8" standalone="yes"?>
<Relationships xmlns="http://schemas.openxmlformats.org/package/2006/relationships"><Relationship Id="rId3" Type="http://schemas.openxmlformats.org/officeDocument/2006/relationships/image" Target="../media/image492.png"/><Relationship Id="rId2" Type="http://schemas.openxmlformats.org/officeDocument/2006/relationships/slide" Target="slide247.xml"/><Relationship Id="rId1" Type="http://schemas.openxmlformats.org/officeDocument/2006/relationships/slideLayout" Target="../slideLayouts/slideLayout7.xml"/></Relationships>
</file>

<file path=ppt/slides/_rels/slide249.xml.rels><?xml version="1.0" encoding="UTF-8" standalone="yes"?>
<Relationships xmlns="http://schemas.openxmlformats.org/package/2006/relationships"><Relationship Id="rId3" Type="http://schemas.openxmlformats.org/officeDocument/2006/relationships/image" Target="../media/image493.jpeg"/><Relationship Id="rId2" Type="http://schemas.openxmlformats.org/officeDocument/2006/relationships/slide" Target="slide247.xml"/><Relationship Id="rId1" Type="http://schemas.openxmlformats.org/officeDocument/2006/relationships/slideLayout" Target="../slideLayouts/slideLayout7.xml"/></Relationships>
</file>

<file path=ppt/slides/_rels/slide250.xml.rels><?xml version="1.0" encoding="UTF-8" standalone="yes"?>
<Relationships xmlns="http://schemas.openxmlformats.org/package/2006/relationships"><Relationship Id="rId3" Type="http://schemas.openxmlformats.org/officeDocument/2006/relationships/image" Target="../media/image494.jpeg"/><Relationship Id="rId2" Type="http://schemas.openxmlformats.org/officeDocument/2006/relationships/slide" Target="slide247.xml"/><Relationship Id="rId1" Type="http://schemas.openxmlformats.org/officeDocument/2006/relationships/slideLayout" Target="../slideLayouts/slideLayout7.xml"/></Relationships>
</file>

<file path=ppt/slides/_rels/slide251.xml.rels><?xml version="1.0" encoding="UTF-8" standalone="yes"?>
<Relationships xmlns="http://schemas.openxmlformats.org/package/2006/relationships"><Relationship Id="rId3" Type="http://schemas.openxmlformats.org/officeDocument/2006/relationships/image" Target="../media/image495.jpeg"/><Relationship Id="rId2" Type="http://schemas.openxmlformats.org/officeDocument/2006/relationships/slide" Target="slide247.xml"/><Relationship Id="rId1" Type="http://schemas.openxmlformats.org/officeDocument/2006/relationships/slideLayout" Target="../slideLayouts/slideLayout7.xml"/></Relationships>
</file>

<file path=ppt/slides/_rels/slide252.xml.rels><?xml version="1.0" encoding="UTF-8" standalone="yes"?>
<Relationships xmlns="http://schemas.openxmlformats.org/package/2006/relationships"><Relationship Id="rId3" Type="http://schemas.openxmlformats.org/officeDocument/2006/relationships/image" Target="../media/image496.jpeg"/><Relationship Id="rId2" Type="http://schemas.openxmlformats.org/officeDocument/2006/relationships/slide" Target="slide247.xml"/><Relationship Id="rId1" Type="http://schemas.openxmlformats.org/officeDocument/2006/relationships/slideLayout" Target="../slideLayouts/slideLayout7.xml"/></Relationships>
</file>

<file path=ppt/slides/_rels/slide253.xml.rels><?xml version="1.0" encoding="UTF-8" standalone="yes"?>
<Relationships xmlns="http://schemas.openxmlformats.org/package/2006/relationships"><Relationship Id="rId3" Type="http://schemas.openxmlformats.org/officeDocument/2006/relationships/image" Target="../media/image497.jpeg"/><Relationship Id="rId2" Type="http://schemas.openxmlformats.org/officeDocument/2006/relationships/slide" Target="slide247.xml"/><Relationship Id="rId1" Type="http://schemas.openxmlformats.org/officeDocument/2006/relationships/slideLayout" Target="../slideLayouts/slideLayout7.xml"/></Relationships>
</file>

<file path=ppt/slides/_rels/slide254.xml.rels><?xml version="1.0" encoding="UTF-8" standalone="yes"?>
<Relationships xmlns="http://schemas.openxmlformats.org/package/2006/relationships"><Relationship Id="rId3" Type="http://schemas.openxmlformats.org/officeDocument/2006/relationships/image" Target="../media/image498.jpeg"/><Relationship Id="rId2" Type="http://schemas.openxmlformats.org/officeDocument/2006/relationships/slide" Target="slide247.xml"/><Relationship Id="rId1" Type="http://schemas.openxmlformats.org/officeDocument/2006/relationships/slideLayout" Target="../slideLayouts/slideLayout7.xml"/></Relationships>
</file>

<file path=ppt/slides/_rels/slide255.xml.rels><?xml version="1.0" encoding="UTF-8" standalone="yes"?>
<Relationships xmlns="http://schemas.openxmlformats.org/package/2006/relationships"><Relationship Id="rId3" Type="http://schemas.openxmlformats.org/officeDocument/2006/relationships/image" Target="../media/image499.jpeg"/><Relationship Id="rId2" Type="http://schemas.openxmlformats.org/officeDocument/2006/relationships/slide" Target="slide247.xml"/><Relationship Id="rId1" Type="http://schemas.openxmlformats.org/officeDocument/2006/relationships/slideLayout" Target="../slideLayouts/slideLayout7.xml"/></Relationships>
</file>

<file path=ppt/slides/_rels/slide256.xml.rels><?xml version="1.0" encoding="UTF-8" standalone="yes"?>
<Relationships xmlns="http://schemas.openxmlformats.org/package/2006/relationships"><Relationship Id="rId3" Type="http://schemas.openxmlformats.org/officeDocument/2006/relationships/image" Target="../media/image500.jpeg"/><Relationship Id="rId2" Type="http://schemas.openxmlformats.org/officeDocument/2006/relationships/slide" Target="slide247.xml"/><Relationship Id="rId1" Type="http://schemas.openxmlformats.org/officeDocument/2006/relationships/slideLayout" Target="../slideLayouts/slideLayout7.xml"/></Relationships>
</file>

<file path=ppt/slides/_rels/slide257.xml.rels><?xml version="1.0" encoding="UTF-8" standalone="yes"?>
<Relationships xmlns="http://schemas.openxmlformats.org/package/2006/relationships"><Relationship Id="rId3" Type="http://schemas.openxmlformats.org/officeDocument/2006/relationships/image" Target="../media/image501.jpeg"/><Relationship Id="rId2" Type="http://schemas.openxmlformats.org/officeDocument/2006/relationships/slide" Target="slide247.xml"/><Relationship Id="rId1" Type="http://schemas.openxmlformats.org/officeDocument/2006/relationships/slideLayout" Target="../slideLayouts/slideLayout7.xml"/></Relationships>
</file>

<file path=ppt/slides/_rels/slide258.xml.rels><?xml version="1.0" encoding="UTF-8" standalone="yes"?>
<Relationships xmlns="http://schemas.openxmlformats.org/package/2006/relationships"><Relationship Id="rId3" Type="http://schemas.openxmlformats.org/officeDocument/2006/relationships/image" Target="../media/image502.jpeg"/><Relationship Id="rId2" Type="http://schemas.openxmlformats.org/officeDocument/2006/relationships/slide" Target="slide247.xml"/><Relationship Id="rId1" Type="http://schemas.openxmlformats.org/officeDocument/2006/relationships/slideLayout" Target="../slideLayouts/slideLayout7.xml"/></Relationships>
</file>

<file path=ppt/slides/_rels/slide259.xml.rels><?xml version="1.0" encoding="UTF-8" standalone="yes"?>
<Relationships xmlns="http://schemas.openxmlformats.org/package/2006/relationships"><Relationship Id="rId8" Type="http://schemas.openxmlformats.org/officeDocument/2006/relationships/image" Target="../media/image508.png"/><Relationship Id="rId3" Type="http://schemas.openxmlformats.org/officeDocument/2006/relationships/image" Target="../media/image503.png"/><Relationship Id="rId7" Type="http://schemas.openxmlformats.org/officeDocument/2006/relationships/image" Target="../media/image507.png"/><Relationship Id="rId2" Type="http://schemas.openxmlformats.org/officeDocument/2006/relationships/slide" Target="slide247.xml"/><Relationship Id="rId1" Type="http://schemas.openxmlformats.org/officeDocument/2006/relationships/slideLayout" Target="../slideLayouts/slideLayout7.xml"/><Relationship Id="rId6" Type="http://schemas.openxmlformats.org/officeDocument/2006/relationships/image" Target="../media/image506.png"/><Relationship Id="rId5" Type="http://schemas.openxmlformats.org/officeDocument/2006/relationships/image" Target="../media/image505.png"/><Relationship Id="rId10" Type="http://schemas.openxmlformats.org/officeDocument/2006/relationships/image" Target="../media/image510.png"/><Relationship Id="rId4" Type="http://schemas.openxmlformats.org/officeDocument/2006/relationships/image" Target="../media/image504.png"/><Relationship Id="rId9" Type="http://schemas.openxmlformats.org/officeDocument/2006/relationships/image" Target="../media/image509.png"/></Relationships>
</file>

<file path=ppt/slides/_rels/slide260.xml.rels><?xml version="1.0" encoding="UTF-8" standalone="yes"?>
<Relationships xmlns="http://schemas.openxmlformats.org/package/2006/relationships"><Relationship Id="rId8" Type="http://schemas.openxmlformats.org/officeDocument/2006/relationships/image" Target="../media/image516.png"/><Relationship Id="rId3" Type="http://schemas.openxmlformats.org/officeDocument/2006/relationships/image" Target="../media/image511.png"/><Relationship Id="rId7" Type="http://schemas.openxmlformats.org/officeDocument/2006/relationships/image" Target="../media/image515.png"/><Relationship Id="rId2" Type="http://schemas.openxmlformats.org/officeDocument/2006/relationships/slide" Target="slide247.xml"/><Relationship Id="rId1" Type="http://schemas.openxmlformats.org/officeDocument/2006/relationships/slideLayout" Target="../slideLayouts/slideLayout7.xml"/><Relationship Id="rId6" Type="http://schemas.openxmlformats.org/officeDocument/2006/relationships/image" Target="../media/image514.png"/><Relationship Id="rId5" Type="http://schemas.openxmlformats.org/officeDocument/2006/relationships/image" Target="../media/image513.png"/><Relationship Id="rId10" Type="http://schemas.openxmlformats.org/officeDocument/2006/relationships/image" Target="../media/image518.png"/><Relationship Id="rId4" Type="http://schemas.openxmlformats.org/officeDocument/2006/relationships/image" Target="../media/image512.png"/><Relationship Id="rId9" Type="http://schemas.openxmlformats.org/officeDocument/2006/relationships/image" Target="../media/image517.png"/></Relationships>
</file>

<file path=ppt/slides/_rels/slide261.xml.rels><?xml version="1.0" encoding="UTF-8" standalone="yes"?>
<Relationships xmlns="http://schemas.openxmlformats.org/package/2006/relationships"><Relationship Id="rId8" Type="http://schemas.openxmlformats.org/officeDocument/2006/relationships/slide" Target="slide267.xml"/><Relationship Id="rId13" Type="http://schemas.openxmlformats.org/officeDocument/2006/relationships/image" Target="../media/image522.png"/><Relationship Id="rId18" Type="http://schemas.openxmlformats.org/officeDocument/2006/relationships/slide" Target="slide264.xml"/><Relationship Id="rId26" Type="http://schemas.microsoft.com/office/2007/relationships/hdphoto" Target="../media/hdphoto11.wdp"/><Relationship Id="rId3" Type="http://schemas.openxmlformats.org/officeDocument/2006/relationships/image" Target="../media/image1.png"/><Relationship Id="rId21" Type="http://schemas.openxmlformats.org/officeDocument/2006/relationships/image" Target="../media/image526.png"/><Relationship Id="rId34" Type="http://schemas.openxmlformats.org/officeDocument/2006/relationships/image" Target="../media/image532.png"/><Relationship Id="rId7" Type="http://schemas.openxmlformats.org/officeDocument/2006/relationships/image" Target="../media/image519.png"/><Relationship Id="rId12" Type="http://schemas.openxmlformats.org/officeDocument/2006/relationships/slide" Target="slide262.xml"/><Relationship Id="rId17" Type="http://schemas.openxmlformats.org/officeDocument/2006/relationships/image" Target="../media/image524.png"/><Relationship Id="rId25" Type="http://schemas.openxmlformats.org/officeDocument/2006/relationships/image" Target="../media/image528.png"/><Relationship Id="rId33" Type="http://schemas.openxmlformats.org/officeDocument/2006/relationships/slide" Target="slide275.xml"/><Relationship Id="rId2" Type="http://schemas.openxmlformats.org/officeDocument/2006/relationships/notesSlide" Target="../notesSlides/notesSlide139.xml"/><Relationship Id="rId16" Type="http://schemas.openxmlformats.org/officeDocument/2006/relationships/slide" Target="slide265.xml"/><Relationship Id="rId20" Type="http://schemas.openxmlformats.org/officeDocument/2006/relationships/slide" Target="slide269.xml"/><Relationship Id="rId29" Type="http://schemas.openxmlformats.org/officeDocument/2006/relationships/slide" Target="slide273.xml"/><Relationship Id="rId1" Type="http://schemas.openxmlformats.org/officeDocument/2006/relationships/slideLayout" Target="../slideLayouts/slideLayout7.xml"/><Relationship Id="rId6" Type="http://schemas.openxmlformats.org/officeDocument/2006/relationships/slide" Target="slide266.xml"/><Relationship Id="rId11" Type="http://schemas.openxmlformats.org/officeDocument/2006/relationships/image" Target="../media/image521.png"/><Relationship Id="rId24" Type="http://schemas.openxmlformats.org/officeDocument/2006/relationships/slide" Target="slide271.xml"/><Relationship Id="rId32" Type="http://schemas.openxmlformats.org/officeDocument/2006/relationships/image" Target="../media/image531.png"/><Relationship Id="rId5" Type="http://schemas.openxmlformats.org/officeDocument/2006/relationships/image" Target="../media/image2.png"/><Relationship Id="rId15" Type="http://schemas.openxmlformats.org/officeDocument/2006/relationships/image" Target="../media/image523.png"/><Relationship Id="rId23" Type="http://schemas.openxmlformats.org/officeDocument/2006/relationships/image" Target="../media/image527.png"/><Relationship Id="rId28" Type="http://schemas.openxmlformats.org/officeDocument/2006/relationships/image" Target="../media/image529.png"/><Relationship Id="rId36" Type="http://schemas.openxmlformats.org/officeDocument/2006/relationships/image" Target="../media/image533.png"/><Relationship Id="rId10" Type="http://schemas.openxmlformats.org/officeDocument/2006/relationships/slide" Target="slide268.xml"/><Relationship Id="rId19" Type="http://schemas.openxmlformats.org/officeDocument/2006/relationships/image" Target="../media/image525.png"/><Relationship Id="rId31" Type="http://schemas.openxmlformats.org/officeDocument/2006/relationships/slide" Target="slide274.xml"/><Relationship Id="rId4" Type="http://schemas.openxmlformats.org/officeDocument/2006/relationships/slide" Target="slide1.xml"/><Relationship Id="rId9" Type="http://schemas.openxmlformats.org/officeDocument/2006/relationships/image" Target="../media/image520.png"/><Relationship Id="rId14" Type="http://schemas.openxmlformats.org/officeDocument/2006/relationships/slide" Target="slide263.xml"/><Relationship Id="rId22" Type="http://schemas.openxmlformats.org/officeDocument/2006/relationships/slide" Target="slide270.xml"/><Relationship Id="rId27" Type="http://schemas.openxmlformats.org/officeDocument/2006/relationships/slide" Target="slide272.xml"/><Relationship Id="rId30" Type="http://schemas.openxmlformats.org/officeDocument/2006/relationships/image" Target="../media/image530.png"/><Relationship Id="rId35" Type="http://schemas.openxmlformats.org/officeDocument/2006/relationships/slide" Target="slide276.xml"/></Relationships>
</file>

<file path=ppt/slides/_rels/slide262.xml.rels><?xml version="1.0" encoding="UTF-8" standalone="yes"?>
<Relationships xmlns="http://schemas.openxmlformats.org/package/2006/relationships"><Relationship Id="rId3" Type="http://schemas.openxmlformats.org/officeDocument/2006/relationships/image" Target="../media/image534.png"/><Relationship Id="rId2" Type="http://schemas.openxmlformats.org/officeDocument/2006/relationships/slide" Target="slide261.xml"/><Relationship Id="rId1" Type="http://schemas.openxmlformats.org/officeDocument/2006/relationships/slideLayout" Target="../slideLayouts/slideLayout7.xml"/></Relationships>
</file>

<file path=ppt/slides/_rels/slide263.xml.rels><?xml version="1.0" encoding="UTF-8" standalone="yes"?>
<Relationships xmlns="http://schemas.openxmlformats.org/package/2006/relationships"><Relationship Id="rId3" Type="http://schemas.openxmlformats.org/officeDocument/2006/relationships/image" Target="../media/image535.png"/><Relationship Id="rId2" Type="http://schemas.openxmlformats.org/officeDocument/2006/relationships/slide" Target="slide261.xml"/><Relationship Id="rId1" Type="http://schemas.openxmlformats.org/officeDocument/2006/relationships/slideLayout" Target="../slideLayouts/slideLayout7.xml"/></Relationships>
</file>

<file path=ppt/slides/_rels/slide264.xml.rels><?xml version="1.0" encoding="UTF-8" standalone="yes"?>
<Relationships xmlns="http://schemas.openxmlformats.org/package/2006/relationships"><Relationship Id="rId3" Type="http://schemas.openxmlformats.org/officeDocument/2006/relationships/image" Target="../media/image536.png"/><Relationship Id="rId2" Type="http://schemas.openxmlformats.org/officeDocument/2006/relationships/slide" Target="slide261.xml"/><Relationship Id="rId1" Type="http://schemas.openxmlformats.org/officeDocument/2006/relationships/slideLayout" Target="../slideLayouts/slideLayout7.xml"/></Relationships>
</file>

<file path=ppt/slides/_rels/slide265.xml.rels><?xml version="1.0" encoding="UTF-8" standalone="yes"?>
<Relationships xmlns="http://schemas.openxmlformats.org/package/2006/relationships"><Relationship Id="rId3" Type="http://schemas.openxmlformats.org/officeDocument/2006/relationships/image" Target="../media/image537.png"/><Relationship Id="rId2" Type="http://schemas.openxmlformats.org/officeDocument/2006/relationships/slide" Target="slide261.xml"/><Relationship Id="rId1" Type="http://schemas.openxmlformats.org/officeDocument/2006/relationships/slideLayout" Target="../slideLayouts/slideLayout7.xml"/></Relationships>
</file>

<file path=ppt/slides/_rels/slide266.xml.rels><?xml version="1.0" encoding="UTF-8" standalone="yes"?>
<Relationships xmlns="http://schemas.openxmlformats.org/package/2006/relationships"><Relationship Id="rId3" Type="http://schemas.openxmlformats.org/officeDocument/2006/relationships/image" Target="../media/image538.png"/><Relationship Id="rId2" Type="http://schemas.openxmlformats.org/officeDocument/2006/relationships/slide" Target="slide261.xml"/><Relationship Id="rId1" Type="http://schemas.openxmlformats.org/officeDocument/2006/relationships/slideLayout" Target="../slideLayouts/slideLayout7.xml"/></Relationships>
</file>

<file path=ppt/slides/_rels/slide267.xml.rels><?xml version="1.0" encoding="UTF-8" standalone="yes"?>
<Relationships xmlns="http://schemas.openxmlformats.org/package/2006/relationships"><Relationship Id="rId3" Type="http://schemas.openxmlformats.org/officeDocument/2006/relationships/image" Target="../media/image539.png"/><Relationship Id="rId2" Type="http://schemas.openxmlformats.org/officeDocument/2006/relationships/slide" Target="slide261.xml"/><Relationship Id="rId1" Type="http://schemas.openxmlformats.org/officeDocument/2006/relationships/slideLayout" Target="../slideLayouts/slideLayout7.xml"/></Relationships>
</file>

<file path=ppt/slides/_rels/slide268.xml.rels><?xml version="1.0" encoding="UTF-8" standalone="yes"?>
<Relationships xmlns="http://schemas.openxmlformats.org/package/2006/relationships"><Relationship Id="rId3" Type="http://schemas.openxmlformats.org/officeDocument/2006/relationships/image" Target="../media/image540.png"/><Relationship Id="rId2" Type="http://schemas.openxmlformats.org/officeDocument/2006/relationships/slide" Target="slide261.xml"/><Relationship Id="rId1" Type="http://schemas.openxmlformats.org/officeDocument/2006/relationships/slideLayout" Target="../slideLayouts/slideLayout7.xml"/></Relationships>
</file>

<file path=ppt/slides/_rels/slide269.xml.rels><?xml version="1.0" encoding="UTF-8" standalone="yes"?>
<Relationships xmlns="http://schemas.openxmlformats.org/package/2006/relationships"><Relationship Id="rId3" Type="http://schemas.openxmlformats.org/officeDocument/2006/relationships/image" Target="../media/image541.png"/><Relationship Id="rId2" Type="http://schemas.openxmlformats.org/officeDocument/2006/relationships/slide" Target="slide261.xml"/><Relationship Id="rId1" Type="http://schemas.openxmlformats.org/officeDocument/2006/relationships/slideLayout" Target="../slideLayouts/slideLayout7.xml"/></Relationships>
</file>

<file path=ppt/slides/_rels/slide270.xml.rels><?xml version="1.0" encoding="UTF-8" standalone="yes"?>
<Relationships xmlns="http://schemas.openxmlformats.org/package/2006/relationships"><Relationship Id="rId3" Type="http://schemas.openxmlformats.org/officeDocument/2006/relationships/image" Target="../media/image542.png"/><Relationship Id="rId2" Type="http://schemas.openxmlformats.org/officeDocument/2006/relationships/slide" Target="slide261.xml"/><Relationship Id="rId1" Type="http://schemas.openxmlformats.org/officeDocument/2006/relationships/slideLayout" Target="../slideLayouts/slideLayout7.xml"/><Relationship Id="rId4" Type="http://schemas.microsoft.com/office/2007/relationships/hdphoto" Target="../media/hdphoto12.wdp"/></Relationships>
</file>

<file path=ppt/slides/_rels/slide271.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543.png"/><Relationship Id="rId1" Type="http://schemas.openxmlformats.org/officeDocument/2006/relationships/slideLayout" Target="../slideLayouts/slideLayout7.xml"/><Relationship Id="rId4" Type="http://schemas.openxmlformats.org/officeDocument/2006/relationships/slide" Target="slide261.xml"/></Relationships>
</file>

<file path=ppt/slides/_rels/slide272.xml.rels><?xml version="1.0" encoding="UTF-8" standalone="yes"?>
<Relationships xmlns="http://schemas.openxmlformats.org/package/2006/relationships"><Relationship Id="rId3" Type="http://schemas.openxmlformats.org/officeDocument/2006/relationships/image" Target="../media/image544.png"/><Relationship Id="rId2" Type="http://schemas.openxmlformats.org/officeDocument/2006/relationships/slide" Target="slide261.xml"/><Relationship Id="rId1" Type="http://schemas.openxmlformats.org/officeDocument/2006/relationships/slideLayout" Target="../slideLayouts/slideLayout7.xml"/><Relationship Id="rId4" Type="http://schemas.microsoft.com/office/2007/relationships/hdphoto" Target="../media/hdphoto14.wdp"/></Relationships>
</file>

<file path=ppt/slides/_rels/slide273.xml.rels><?xml version="1.0" encoding="UTF-8" standalone="yes"?>
<Relationships xmlns="http://schemas.openxmlformats.org/package/2006/relationships"><Relationship Id="rId3" Type="http://schemas.openxmlformats.org/officeDocument/2006/relationships/image" Target="../media/image545.png"/><Relationship Id="rId2" Type="http://schemas.openxmlformats.org/officeDocument/2006/relationships/slide" Target="slide261.xml"/><Relationship Id="rId1" Type="http://schemas.openxmlformats.org/officeDocument/2006/relationships/slideLayout" Target="../slideLayouts/slideLayout7.xml"/></Relationships>
</file>

<file path=ppt/slides/_rels/slide274.xml.rels><?xml version="1.0" encoding="UTF-8" standalone="yes"?>
<Relationships xmlns="http://schemas.openxmlformats.org/package/2006/relationships"><Relationship Id="rId3" Type="http://schemas.openxmlformats.org/officeDocument/2006/relationships/image" Target="../media/image546.png"/><Relationship Id="rId2" Type="http://schemas.openxmlformats.org/officeDocument/2006/relationships/slide" Target="slide261.xml"/><Relationship Id="rId1" Type="http://schemas.openxmlformats.org/officeDocument/2006/relationships/slideLayout" Target="../slideLayouts/slideLayout7.xml"/></Relationships>
</file>

<file path=ppt/slides/_rels/slide275.xml.rels><?xml version="1.0" encoding="UTF-8" standalone="yes"?>
<Relationships xmlns="http://schemas.openxmlformats.org/package/2006/relationships"><Relationship Id="rId3" Type="http://schemas.openxmlformats.org/officeDocument/2006/relationships/image" Target="../media/image547.png"/><Relationship Id="rId2" Type="http://schemas.openxmlformats.org/officeDocument/2006/relationships/slide" Target="slide261.xml"/><Relationship Id="rId1" Type="http://schemas.openxmlformats.org/officeDocument/2006/relationships/slideLayout" Target="../slideLayouts/slideLayout7.xml"/><Relationship Id="rId4" Type="http://schemas.openxmlformats.org/officeDocument/2006/relationships/image" Target="../media/image548.png"/></Relationships>
</file>

<file path=ppt/slides/_rels/slide276.xml.rels><?xml version="1.0" encoding="UTF-8" standalone="yes"?>
<Relationships xmlns="http://schemas.openxmlformats.org/package/2006/relationships"><Relationship Id="rId3" Type="http://schemas.openxmlformats.org/officeDocument/2006/relationships/image" Target="../media/image549.png"/><Relationship Id="rId2" Type="http://schemas.openxmlformats.org/officeDocument/2006/relationships/slide" Target="slide261.xml"/><Relationship Id="rId1" Type="http://schemas.openxmlformats.org/officeDocument/2006/relationships/slideLayout" Target="../slideLayouts/slideLayout7.xml"/></Relationships>
</file>

<file path=ppt/slides/_rels/slide277.xml.rels><?xml version="1.0" encoding="UTF-8" standalone="yes"?>
<Relationships xmlns="http://schemas.openxmlformats.org/package/2006/relationships"><Relationship Id="rId13" Type="http://schemas.openxmlformats.org/officeDocument/2006/relationships/slide" Target="slide281.xml"/><Relationship Id="rId18" Type="http://schemas.openxmlformats.org/officeDocument/2006/relationships/image" Target="../media/image555.png"/><Relationship Id="rId26" Type="http://schemas.openxmlformats.org/officeDocument/2006/relationships/image" Target="../media/image559.png"/><Relationship Id="rId39" Type="http://schemas.openxmlformats.org/officeDocument/2006/relationships/slide" Target="slide294.xml"/><Relationship Id="rId3" Type="http://schemas.openxmlformats.org/officeDocument/2006/relationships/hyperlink" Target="https://ericvilledieu.netboard.me/apetedd/?link=NMQhuI0J-r5vLEhy7-y7ygH1Lb" TargetMode="External"/><Relationship Id="rId21" Type="http://schemas.openxmlformats.org/officeDocument/2006/relationships/slide" Target="slide286.xml"/><Relationship Id="rId34" Type="http://schemas.openxmlformats.org/officeDocument/2006/relationships/image" Target="../media/image563.png"/><Relationship Id="rId42" Type="http://schemas.openxmlformats.org/officeDocument/2006/relationships/image" Target="../media/image567.png"/><Relationship Id="rId47" Type="http://schemas.openxmlformats.org/officeDocument/2006/relationships/slide" Target="slide298.xml"/><Relationship Id="rId50" Type="http://schemas.openxmlformats.org/officeDocument/2006/relationships/image" Target="../media/image571.png"/><Relationship Id="rId7" Type="http://schemas.openxmlformats.org/officeDocument/2006/relationships/slide" Target="slide278.xml"/><Relationship Id="rId12" Type="http://schemas.openxmlformats.org/officeDocument/2006/relationships/image" Target="../media/image552.png"/><Relationship Id="rId17" Type="http://schemas.openxmlformats.org/officeDocument/2006/relationships/slide" Target="slide283.xml"/><Relationship Id="rId25" Type="http://schemas.openxmlformats.org/officeDocument/2006/relationships/slide" Target="slide287.xml"/><Relationship Id="rId33" Type="http://schemas.openxmlformats.org/officeDocument/2006/relationships/slide" Target="slide291.xml"/><Relationship Id="rId38" Type="http://schemas.openxmlformats.org/officeDocument/2006/relationships/image" Target="../media/image565.png"/><Relationship Id="rId46" Type="http://schemas.openxmlformats.org/officeDocument/2006/relationships/image" Target="../media/image569.png"/><Relationship Id="rId2" Type="http://schemas.openxmlformats.org/officeDocument/2006/relationships/notesSlide" Target="../notesSlides/notesSlide140.xml"/><Relationship Id="rId16" Type="http://schemas.openxmlformats.org/officeDocument/2006/relationships/image" Target="../media/image554.png"/><Relationship Id="rId20" Type="http://schemas.openxmlformats.org/officeDocument/2006/relationships/image" Target="../media/image556.png"/><Relationship Id="rId29" Type="http://schemas.openxmlformats.org/officeDocument/2006/relationships/slide" Target="slide289.xml"/><Relationship Id="rId41" Type="http://schemas.openxmlformats.org/officeDocument/2006/relationships/slide" Target="slide295.xml"/><Relationship Id="rId54" Type="http://schemas.openxmlformats.org/officeDocument/2006/relationships/image" Target="../media/image573.png"/><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slide" Target="slide280.xml"/><Relationship Id="rId24" Type="http://schemas.openxmlformats.org/officeDocument/2006/relationships/image" Target="../media/image558.png"/><Relationship Id="rId32" Type="http://schemas.openxmlformats.org/officeDocument/2006/relationships/image" Target="../media/image562.png"/><Relationship Id="rId37" Type="http://schemas.openxmlformats.org/officeDocument/2006/relationships/slide" Target="slide293.xml"/><Relationship Id="rId40" Type="http://schemas.openxmlformats.org/officeDocument/2006/relationships/image" Target="../media/image566.png"/><Relationship Id="rId45" Type="http://schemas.openxmlformats.org/officeDocument/2006/relationships/slide" Target="slide297.xml"/><Relationship Id="rId53" Type="http://schemas.openxmlformats.org/officeDocument/2006/relationships/slide" Target="slide304.xml"/><Relationship Id="rId5" Type="http://schemas.openxmlformats.org/officeDocument/2006/relationships/slide" Target="slide1.xml"/><Relationship Id="rId15" Type="http://schemas.openxmlformats.org/officeDocument/2006/relationships/slide" Target="slide282.xml"/><Relationship Id="rId23" Type="http://schemas.openxmlformats.org/officeDocument/2006/relationships/slide" Target="slide284.xml"/><Relationship Id="rId28" Type="http://schemas.openxmlformats.org/officeDocument/2006/relationships/image" Target="../media/image560.png"/><Relationship Id="rId36" Type="http://schemas.openxmlformats.org/officeDocument/2006/relationships/image" Target="../media/image564.png"/><Relationship Id="rId49" Type="http://schemas.openxmlformats.org/officeDocument/2006/relationships/slide" Target="slide300.xml"/><Relationship Id="rId10" Type="http://schemas.openxmlformats.org/officeDocument/2006/relationships/image" Target="../media/image551.png"/><Relationship Id="rId19" Type="http://schemas.openxmlformats.org/officeDocument/2006/relationships/slide" Target="slide285.xml"/><Relationship Id="rId31" Type="http://schemas.openxmlformats.org/officeDocument/2006/relationships/slide" Target="slide290.xml"/><Relationship Id="rId44" Type="http://schemas.openxmlformats.org/officeDocument/2006/relationships/image" Target="../media/image568.png"/><Relationship Id="rId52" Type="http://schemas.openxmlformats.org/officeDocument/2006/relationships/image" Target="../media/image572.png"/><Relationship Id="rId4" Type="http://schemas.openxmlformats.org/officeDocument/2006/relationships/image" Target="../media/image1.png"/><Relationship Id="rId9" Type="http://schemas.openxmlformats.org/officeDocument/2006/relationships/slide" Target="slide279.xml"/><Relationship Id="rId14" Type="http://schemas.openxmlformats.org/officeDocument/2006/relationships/image" Target="../media/image553.png"/><Relationship Id="rId22" Type="http://schemas.openxmlformats.org/officeDocument/2006/relationships/image" Target="../media/image557.png"/><Relationship Id="rId27" Type="http://schemas.openxmlformats.org/officeDocument/2006/relationships/slide" Target="slide288.xml"/><Relationship Id="rId30" Type="http://schemas.openxmlformats.org/officeDocument/2006/relationships/image" Target="../media/image561.png"/><Relationship Id="rId35" Type="http://schemas.openxmlformats.org/officeDocument/2006/relationships/slide" Target="slide292.xml"/><Relationship Id="rId43" Type="http://schemas.openxmlformats.org/officeDocument/2006/relationships/slide" Target="slide296.xml"/><Relationship Id="rId48" Type="http://schemas.openxmlformats.org/officeDocument/2006/relationships/image" Target="../media/image570.jpeg"/><Relationship Id="rId8" Type="http://schemas.openxmlformats.org/officeDocument/2006/relationships/image" Target="../media/image550.png"/><Relationship Id="rId51" Type="http://schemas.openxmlformats.org/officeDocument/2006/relationships/slide" Target="slide302.xml"/></Relationships>
</file>

<file path=ppt/slides/_rels/slide278.xml.rels><?xml version="1.0" encoding="UTF-8" standalone="yes"?>
<Relationships xmlns="http://schemas.openxmlformats.org/package/2006/relationships"><Relationship Id="rId3" Type="http://schemas.openxmlformats.org/officeDocument/2006/relationships/image" Target="../media/image574.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79.xml.rels><?xml version="1.0" encoding="UTF-8" standalone="yes"?>
<Relationships xmlns="http://schemas.openxmlformats.org/package/2006/relationships"><Relationship Id="rId3" Type="http://schemas.openxmlformats.org/officeDocument/2006/relationships/image" Target="../media/image575.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80.xml.rels><?xml version="1.0" encoding="UTF-8" standalone="yes"?>
<Relationships xmlns="http://schemas.openxmlformats.org/package/2006/relationships"><Relationship Id="rId3" Type="http://schemas.openxmlformats.org/officeDocument/2006/relationships/image" Target="../media/image576.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81.xml.rels><?xml version="1.0" encoding="UTF-8" standalone="yes"?>
<Relationships xmlns="http://schemas.openxmlformats.org/package/2006/relationships"><Relationship Id="rId3" Type="http://schemas.openxmlformats.org/officeDocument/2006/relationships/image" Target="../media/image577.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82.xml.rels><?xml version="1.0" encoding="UTF-8" standalone="yes"?>
<Relationships xmlns="http://schemas.openxmlformats.org/package/2006/relationships"><Relationship Id="rId3" Type="http://schemas.openxmlformats.org/officeDocument/2006/relationships/image" Target="../media/image578.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83.xml.rels><?xml version="1.0" encoding="UTF-8" standalone="yes"?>
<Relationships xmlns="http://schemas.openxmlformats.org/package/2006/relationships"><Relationship Id="rId3" Type="http://schemas.openxmlformats.org/officeDocument/2006/relationships/image" Target="../media/image579.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84.xml.rels><?xml version="1.0" encoding="UTF-8" standalone="yes"?>
<Relationships xmlns="http://schemas.openxmlformats.org/package/2006/relationships"><Relationship Id="rId3" Type="http://schemas.openxmlformats.org/officeDocument/2006/relationships/image" Target="../media/image580.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85.xml.rels><?xml version="1.0" encoding="UTF-8" standalone="yes"?>
<Relationships xmlns="http://schemas.openxmlformats.org/package/2006/relationships"><Relationship Id="rId3" Type="http://schemas.openxmlformats.org/officeDocument/2006/relationships/image" Target="../media/image581.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86.xml.rels><?xml version="1.0" encoding="UTF-8" standalone="yes"?>
<Relationships xmlns="http://schemas.openxmlformats.org/package/2006/relationships"><Relationship Id="rId3" Type="http://schemas.openxmlformats.org/officeDocument/2006/relationships/image" Target="../media/image582.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87.xml.rels><?xml version="1.0" encoding="UTF-8" standalone="yes"?>
<Relationships xmlns="http://schemas.openxmlformats.org/package/2006/relationships"><Relationship Id="rId3" Type="http://schemas.openxmlformats.org/officeDocument/2006/relationships/image" Target="../media/image583.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88.xml.rels><?xml version="1.0" encoding="UTF-8" standalone="yes"?>
<Relationships xmlns="http://schemas.openxmlformats.org/package/2006/relationships"><Relationship Id="rId3" Type="http://schemas.openxmlformats.org/officeDocument/2006/relationships/image" Target="../media/image584.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89.xml.rels><?xml version="1.0" encoding="UTF-8" standalone="yes"?>
<Relationships xmlns="http://schemas.openxmlformats.org/package/2006/relationships"><Relationship Id="rId3" Type="http://schemas.openxmlformats.org/officeDocument/2006/relationships/image" Target="../media/image585.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90.xml.rels><?xml version="1.0" encoding="UTF-8" standalone="yes"?>
<Relationships xmlns="http://schemas.openxmlformats.org/package/2006/relationships"><Relationship Id="rId3" Type="http://schemas.openxmlformats.org/officeDocument/2006/relationships/image" Target="../media/image586.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91.xml.rels><?xml version="1.0" encoding="UTF-8" standalone="yes"?>
<Relationships xmlns="http://schemas.openxmlformats.org/package/2006/relationships"><Relationship Id="rId3" Type="http://schemas.openxmlformats.org/officeDocument/2006/relationships/image" Target="../media/image587.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92.xml.rels><?xml version="1.0" encoding="UTF-8" standalone="yes"?>
<Relationships xmlns="http://schemas.openxmlformats.org/package/2006/relationships"><Relationship Id="rId3" Type="http://schemas.openxmlformats.org/officeDocument/2006/relationships/image" Target="../media/image588.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93.xml.rels><?xml version="1.0" encoding="UTF-8" standalone="yes"?>
<Relationships xmlns="http://schemas.openxmlformats.org/package/2006/relationships"><Relationship Id="rId3" Type="http://schemas.openxmlformats.org/officeDocument/2006/relationships/image" Target="../media/image589.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94.xml.rels><?xml version="1.0" encoding="UTF-8" standalone="yes"?>
<Relationships xmlns="http://schemas.openxmlformats.org/package/2006/relationships"><Relationship Id="rId3" Type="http://schemas.openxmlformats.org/officeDocument/2006/relationships/image" Target="../media/image590.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95.xml.rels><?xml version="1.0" encoding="UTF-8" standalone="yes"?>
<Relationships xmlns="http://schemas.openxmlformats.org/package/2006/relationships"><Relationship Id="rId3" Type="http://schemas.openxmlformats.org/officeDocument/2006/relationships/image" Target="../media/image591.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96.xml.rels><?xml version="1.0" encoding="UTF-8" standalone="yes"?>
<Relationships xmlns="http://schemas.openxmlformats.org/package/2006/relationships"><Relationship Id="rId3" Type="http://schemas.openxmlformats.org/officeDocument/2006/relationships/image" Target="../media/image592.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97.xml.rels><?xml version="1.0" encoding="UTF-8" standalone="yes"?>
<Relationships xmlns="http://schemas.openxmlformats.org/package/2006/relationships"><Relationship Id="rId3" Type="http://schemas.openxmlformats.org/officeDocument/2006/relationships/image" Target="../media/image593.png"/><Relationship Id="rId2" Type="http://schemas.openxmlformats.org/officeDocument/2006/relationships/slide" Target="slide277.xml"/><Relationship Id="rId1" Type="http://schemas.openxmlformats.org/officeDocument/2006/relationships/slideLayout" Target="../slideLayouts/slideLayout7.xml"/></Relationships>
</file>

<file path=ppt/slides/_rels/slide298.xml.rels><?xml version="1.0" encoding="UTF-8" standalone="yes"?>
<Relationships xmlns="http://schemas.openxmlformats.org/package/2006/relationships"><Relationship Id="rId3" Type="http://schemas.openxmlformats.org/officeDocument/2006/relationships/image" Target="../media/image594.jpeg"/><Relationship Id="rId2" Type="http://schemas.openxmlformats.org/officeDocument/2006/relationships/slide" Target="slide277.xml"/><Relationship Id="rId1" Type="http://schemas.openxmlformats.org/officeDocument/2006/relationships/slideLayout" Target="../slideLayouts/slideLayout7.xml"/><Relationship Id="rId5" Type="http://schemas.openxmlformats.org/officeDocument/2006/relationships/image" Target="../media/image595.png"/><Relationship Id="rId4" Type="http://schemas.openxmlformats.org/officeDocument/2006/relationships/slide" Target="slide299.xml"/></Relationships>
</file>

<file path=ppt/slides/_rels/slide299.xml.rels><?xml version="1.0" encoding="UTF-8" standalone="yes"?>
<Relationships xmlns="http://schemas.openxmlformats.org/package/2006/relationships"><Relationship Id="rId3" Type="http://schemas.openxmlformats.org/officeDocument/2006/relationships/image" Target="../media/image596.jpeg"/><Relationship Id="rId2" Type="http://schemas.openxmlformats.org/officeDocument/2006/relationships/slide" Target="slide298.xml"/><Relationship Id="rId1" Type="http://schemas.openxmlformats.org/officeDocument/2006/relationships/slideLayout" Target="../slideLayouts/slideLayout7.xml"/></Relationships>
</file>

<file path=ppt/slides/_rels/slide300.xml.rels><?xml version="1.0" encoding="UTF-8" standalone="yes"?>
<Relationships xmlns="http://schemas.openxmlformats.org/package/2006/relationships"><Relationship Id="rId3" Type="http://schemas.openxmlformats.org/officeDocument/2006/relationships/image" Target="../media/image595.png"/><Relationship Id="rId2" Type="http://schemas.openxmlformats.org/officeDocument/2006/relationships/slide" Target="slide301.xml"/><Relationship Id="rId1" Type="http://schemas.openxmlformats.org/officeDocument/2006/relationships/slideLayout" Target="../slideLayouts/slideLayout7.xml"/><Relationship Id="rId5" Type="http://schemas.openxmlformats.org/officeDocument/2006/relationships/image" Target="../media/image597.jpeg"/><Relationship Id="rId4" Type="http://schemas.openxmlformats.org/officeDocument/2006/relationships/slide" Target="slide277.xml"/></Relationships>
</file>

<file path=ppt/slides/_rels/slide301.xml.rels><?xml version="1.0" encoding="UTF-8" standalone="yes"?>
<Relationships xmlns="http://schemas.openxmlformats.org/package/2006/relationships"><Relationship Id="rId3" Type="http://schemas.openxmlformats.org/officeDocument/2006/relationships/image" Target="../media/image598.jpeg"/><Relationship Id="rId2" Type="http://schemas.openxmlformats.org/officeDocument/2006/relationships/slide" Target="slide300.xml"/><Relationship Id="rId1" Type="http://schemas.openxmlformats.org/officeDocument/2006/relationships/slideLayout" Target="../slideLayouts/slideLayout7.xml"/></Relationships>
</file>

<file path=ppt/slides/_rels/slide302.xml.rels><?xml version="1.0" encoding="UTF-8" standalone="yes"?>
<Relationships xmlns="http://schemas.openxmlformats.org/package/2006/relationships"><Relationship Id="rId3" Type="http://schemas.openxmlformats.org/officeDocument/2006/relationships/image" Target="../media/image595.png"/><Relationship Id="rId2" Type="http://schemas.openxmlformats.org/officeDocument/2006/relationships/slide" Target="slide303.xml"/><Relationship Id="rId1" Type="http://schemas.openxmlformats.org/officeDocument/2006/relationships/slideLayout" Target="../slideLayouts/slideLayout7.xml"/><Relationship Id="rId5" Type="http://schemas.openxmlformats.org/officeDocument/2006/relationships/image" Target="../media/image599.jpeg"/><Relationship Id="rId4" Type="http://schemas.openxmlformats.org/officeDocument/2006/relationships/slide" Target="slide277.xml"/></Relationships>
</file>

<file path=ppt/slides/_rels/slide303.xml.rels><?xml version="1.0" encoding="UTF-8" standalone="yes"?>
<Relationships xmlns="http://schemas.openxmlformats.org/package/2006/relationships"><Relationship Id="rId3" Type="http://schemas.openxmlformats.org/officeDocument/2006/relationships/image" Target="../media/image600.jpeg"/><Relationship Id="rId2" Type="http://schemas.openxmlformats.org/officeDocument/2006/relationships/slide" Target="slide302.xml"/><Relationship Id="rId1" Type="http://schemas.openxmlformats.org/officeDocument/2006/relationships/slideLayout" Target="../slideLayouts/slideLayout7.xml"/></Relationships>
</file>

<file path=ppt/slides/_rels/slide304.xml.rels><?xml version="1.0" encoding="UTF-8" standalone="yes"?>
<Relationships xmlns="http://schemas.openxmlformats.org/package/2006/relationships"><Relationship Id="rId3" Type="http://schemas.openxmlformats.org/officeDocument/2006/relationships/image" Target="../media/image595.png"/><Relationship Id="rId2" Type="http://schemas.openxmlformats.org/officeDocument/2006/relationships/slide" Target="slide305.xml"/><Relationship Id="rId1" Type="http://schemas.openxmlformats.org/officeDocument/2006/relationships/slideLayout" Target="../slideLayouts/slideLayout7.xml"/><Relationship Id="rId5" Type="http://schemas.openxmlformats.org/officeDocument/2006/relationships/image" Target="../media/image601.jpeg"/><Relationship Id="rId4" Type="http://schemas.openxmlformats.org/officeDocument/2006/relationships/slide" Target="slide277.xml"/></Relationships>
</file>

<file path=ppt/slides/_rels/slide305.xml.rels><?xml version="1.0" encoding="UTF-8" standalone="yes"?>
<Relationships xmlns="http://schemas.openxmlformats.org/package/2006/relationships"><Relationship Id="rId3" Type="http://schemas.openxmlformats.org/officeDocument/2006/relationships/image" Target="../media/image602.jpeg"/><Relationship Id="rId2" Type="http://schemas.openxmlformats.org/officeDocument/2006/relationships/slide" Target="slide30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0" y="116632"/>
            <a:ext cx="9144000" cy="830997"/>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4800" dirty="0" smtClean="0">
                <a:solidFill>
                  <a:schemeClr val="bg1"/>
                </a:solidFill>
              </a:rPr>
              <a:t>Arts visuels et EDD</a:t>
            </a:r>
            <a:endParaRPr lang="fr-FR" sz="4800" dirty="0">
              <a:solidFill>
                <a:schemeClr val="bg1"/>
              </a:solidFill>
            </a:endParaRPr>
          </a:p>
        </p:txBody>
      </p:sp>
      <p:sp>
        <p:nvSpPr>
          <p:cNvPr id="6" name="ZoneTexte 5">
            <a:hlinkClick r:id="rId3" action="ppaction://hlinksldjump"/>
          </p:cNvPr>
          <p:cNvSpPr txBox="1"/>
          <p:nvPr/>
        </p:nvSpPr>
        <p:spPr>
          <a:xfrm>
            <a:off x="521984" y="1987995"/>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Alerter sur les effets des déchets</a:t>
            </a:r>
            <a:endParaRPr lang="fr-FR" b="1" dirty="0"/>
          </a:p>
        </p:txBody>
      </p:sp>
      <p:sp>
        <p:nvSpPr>
          <p:cNvPr id="8" name="ZoneTexte 7">
            <a:hlinkClick r:id="rId4" action="ppaction://hlinksldjump"/>
          </p:cNvPr>
          <p:cNvSpPr txBox="1"/>
          <p:nvPr/>
        </p:nvSpPr>
        <p:spPr>
          <a:xfrm>
            <a:off x="521984" y="2419198"/>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Les espèces en danger</a:t>
            </a:r>
            <a:endParaRPr lang="fr-FR" b="1" dirty="0"/>
          </a:p>
        </p:txBody>
      </p:sp>
      <p:sp>
        <p:nvSpPr>
          <p:cNvPr id="10" name="ZoneTexte 9">
            <a:hlinkClick r:id="rId5" action="ppaction://hlinksldjump"/>
          </p:cNvPr>
          <p:cNvSpPr txBox="1"/>
          <p:nvPr/>
        </p:nvSpPr>
        <p:spPr>
          <a:xfrm>
            <a:off x="521984" y="2850401"/>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Les espèces en danger (Louis Masai)</a:t>
            </a:r>
            <a:endParaRPr lang="fr-FR" b="1" dirty="0"/>
          </a:p>
        </p:txBody>
      </p:sp>
      <p:sp>
        <p:nvSpPr>
          <p:cNvPr id="9" name="ZoneTexte 8">
            <a:hlinkClick r:id="rId6" action="ppaction://hlinksldjump"/>
          </p:cNvPr>
          <p:cNvSpPr txBox="1"/>
          <p:nvPr/>
        </p:nvSpPr>
        <p:spPr>
          <a:xfrm>
            <a:off x="521984" y="3281604"/>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La peinture et l’environnement</a:t>
            </a:r>
            <a:endParaRPr lang="fr-FR" b="1" dirty="0"/>
          </a:p>
        </p:txBody>
      </p:sp>
      <p:sp>
        <p:nvSpPr>
          <p:cNvPr id="11" name="ZoneTexte 10">
            <a:hlinkClick r:id="rId7" action="ppaction://hlinksldjump"/>
          </p:cNvPr>
          <p:cNvSpPr txBox="1"/>
          <p:nvPr/>
        </p:nvSpPr>
        <p:spPr>
          <a:xfrm>
            <a:off x="521984" y="4144010"/>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Le tag écologique</a:t>
            </a:r>
            <a:endParaRPr lang="fr-FR" b="1" dirty="0"/>
          </a:p>
        </p:txBody>
      </p:sp>
      <p:sp>
        <p:nvSpPr>
          <p:cNvPr id="12" name="ZoneTexte 11">
            <a:hlinkClick r:id="rId8" action="ppaction://hlinksldjump"/>
          </p:cNvPr>
          <p:cNvSpPr txBox="1"/>
          <p:nvPr/>
        </p:nvSpPr>
        <p:spPr>
          <a:xfrm>
            <a:off x="521984" y="4575213"/>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La « green guérilla »</a:t>
            </a:r>
            <a:endParaRPr lang="fr-FR" b="1" dirty="0"/>
          </a:p>
        </p:txBody>
      </p:sp>
      <p:sp>
        <p:nvSpPr>
          <p:cNvPr id="13" name="ZoneTexte 12">
            <a:hlinkClick r:id="rId9" action="ppaction://hlinksldjump"/>
          </p:cNvPr>
          <p:cNvSpPr txBox="1"/>
          <p:nvPr/>
        </p:nvSpPr>
        <p:spPr>
          <a:xfrm>
            <a:off x="521984" y="5006416"/>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Étonnant non ?</a:t>
            </a:r>
            <a:endParaRPr lang="fr-FR" b="1" dirty="0"/>
          </a:p>
        </p:txBody>
      </p:sp>
      <p:sp>
        <p:nvSpPr>
          <p:cNvPr id="14" name="ZoneTexte 13">
            <a:hlinkClick r:id="rId10" action="ppaction://hlinksldjump"/>
          </p:cNvPr>
          <p:cNvSpPr txBox="1"/>
          <p:nvPr/>
        </p:nvSpPr>
        <p:spPr>
          <a:xfrm>
            <a:off x="521984" y="5437619"/>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Des créations végétales</a:t>
            </a:r>
            <a:endParaRPr lang="fr-FR" b="1" dirty="0"/>
          </a:p>
        </p:txBody>
      </p:sp>
      <p:sp>
        <p:nvSpPr>
          <p:cNvPr id="15" name="ZoneTexte 14">
            <a:hlinkClick r:id="rId11" action="ppaction://hlinksldjump"/>
          </p:cNvPr>
          <p:cNvSpPr txBox="1"/>
          <p:nvPr/>
        </p:nvSpPr>
        <p:spPr>
          <a:xfrm>
            <a:off x="521984" y="5868822"/>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Un dictionnaire de la biodiversité</a:t>
            </a:r>
            <a:endParaRPr lang="fr-FR" b="1" dirty="0"/>
          </a:p>
        </p:txBody>
      </p:sp>
      <p:sp>
        <p:nvSpPr>
          <p:cNvPr id="16" name="ZoneTexte 15">
            <a:hlinkClick r:id="rId12" action="ppaction://hlinksldjump"/>
          </p:cNvPr>
          <p:cNvSpPr txBox="1"/>
          <p:nvPr/>
        </p:nvSpPr>
        <p:spPr>
          <a:xfrm>
            <a:off x="521984" y="6300028"/>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Portons la biodiversité</a:t>
            </a:r>
            <a:endParaRPr lang="fr-FR" b="1" dirty="0"/>
          </a:p>
        </p:txBody>
      </p:sp>
      <p:sp>
        <p:nvSpPr>
          <p:cNvPr id="17" name="ZoneTexte 16">
            <a:hlinkClick r:id="rId13" action="ppaction://hlinksldjump"/>
          </p:cNvPr>
          <p:cNvSpPr txBox="1"/>
          <p:nvPr/>
        </p:nvSpPr>
        <p:spPr>
          <a:xfrm>
            <a:off x="4770455" y="1556792"/>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Affichons la biodiversité</a:t>
            </a:r>
            <a:endParaRPr lang="fr-FR" b="1" dirty="0"/>
          </a:p>
        </p:txBody>
      </p:sp>
      <p:sp>
        <p:nvSpPr>
          <p:cNvPr id="18" name="ZoneTexte 17">
            <a:hlinkClick r:id="rId14" action="ppaction://hlinksldjump"/>
          </p:cNvPr>
          <p:cNvSpPr txBox="1"/>
          <p:nvPr/>
        </p:nvSpPr>
        <p:spPr>
          <a:xfrm>
            <a:off x="4770456" y="1987995"/>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Symbolisons la biodiversité</a:t>
            </a:r>
            <a:endParaRPr lang="fr-FR" b="1" dirty="0"/>
          </a:p>
        </p:txBody>
      </p:sp>
      <p:sp>
        <p:nvSpPr>
          <p:cNvPr id="19" name="ZoneTexte 18">
            <a:hlinkClick r:id="rId15" action="ppaction://hlinksldjump"/>
          </p:cNvPr>
          <p:cNvSpPr txBox="1"/>
          <p:nvPr/>
        </p:nvSpPr>
        <p:spPr>
          <a:xfrm>
            <a:off x="4770455" y="2419198"/>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Nos espèces à sauvegarder</a:t>
            </a:r>
            <a:endParaRPr lang="fr-FR" b="1" dirty="0"/>
          </a:p>
        </p:txBody>
      </p:sp>
      <p:sp>
        <p:nvSpPr>
          <p:cNvPr id="20" name="ZoneTexte 19">
            <a:hlinkClick r:id="rId16" action="ppaction://hlinksldjump"/>
          </p:cNvPr>
          <p:cNvSpPr txBox="1"/>
          <p:nvPr/>
        </p:nvSpPr>
        <p:spPr>
          <a:xfrm>
            <a:off x="4770456" y="2850401"/>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Explorons la biodiversité</a:t>
            </a:r>
            <a:endParaRPr lang="fr-FR" b="1" dirty="0"/>
          </a:p>
        </p:txBody>
      </p:sp>
      <p:sp>
        <p:nvSpPr>
          <p:cNvPr id="21" name="ZoneTexte 20">
            <a:hlinkClick r:id="rId17" action="ppaction://hlinksldjump"/>
          </p:cNvPr>
          <p:cNvSpPr txBox="1"/>
          <p:nvPr/>
        </p:nvSpPr>
        <p:spPr>
          <a:xfrm>
            <a:off x="4770455" y="3281604"/>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Une biodiversité imaginaire</a:t>
            </a:r>
            <a:endParaRPr lang="fr-FR" b="1" dirty="0"/>
          </a:p>
        </p:txBody>
      </p:sp>
      <p:sp>
        <p:nvSpPr>
          <p:cNvPr id="22" name="ZoneTexte 21">
            <a:hlinkClick r:id="rId18" action="ppaction://hlinksldjump"/>
          </p:cNvPr>
          <p:cNvSpPr txBox="1"/>
          <p:nvPr/>
        </p:nvSpPr>
        <p:spPr>
          <a:xfrm>
            <a:off x="4770456" y="3712807"/>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Notre jardin plein de biodiversité</a:t>
            </a:r>
            <a:endParaRPr lang="fr-FR" b="1" dirty="0"/>
          </a:p>
        </p:txBody>
      </p:sp>
      <p:sp>
        <p:nvSpPr>
          <p:cNvPr id="23" name="ZoneTexte 22">
            <a:hlinkClick r:id="rId19" action="ppaction://hlinksldjump"/>
          </p:cNvPr>
          <p:cNvSpPr txBox="1"/>
          <p:nvPr/>
        </p:nvSpPr>
        <p:spPr>
          <a:xfrm>
            <a:off x="4770455" y="4144010"/>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Une biodiversité merveilleuse</a:t>
            </a:r>
            <a:endParaRPr lang="fr-FR" b="1" dirty="0"/>
          </a:p>
        </p:txBody>
      </p:sp>
      <p:sp>
        <p:nvSpPr>
          <p:cNvPr id="24" name="ZoneTexte 23">
            <a:hlinkClick r:id="rId20" action="ppaction://hlinksldjump"/>
          </p:cNvPr>
          <p:cNvSpPr txBox="1"/>
          <p:nvPr/>
        </p:nvSpPr>
        <p:spPr>
          <a:xfrm>
            <a:off x="4770455" y="4575213"/>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La biodiversité source d’inspiration</a:t>
            </a:r>
            <a:endParaRPr lang="fr-FR" b="1" dirty="0"/>
          </a:p>
        </p:txBody>
      </p:sp>
      <p:sp>
        <p:nvSpPr>
          <p:cNvPr id="25" name="ZoneTexte 24">
            <a:hlinkClick r:id="rId21" action="ppaction://hlinksldjump"/>
          </p:cNvPr>
          <p:cNvSpPr txBox="1"/>
          <p:nvPr/>
        </p:nvSpPr>
        <p:spPr>
          <a:xfrm>
            <a:off x="4770455" y="5006416"/>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La biodiversité: tout un système</a:t>
            </a:r>
            <a:endParaRPr lang="fr-FR" b="1" dirty="0"/>
          </a:p>
        </p:txBody>
      </p:sp>
      <p:sp>
        <p:nvSpPr>
          <p:cNvPr id="26" name="ZoneTexte 25">
            <a:hlinkClick r:id="rId22" action="ppaction://hlinksldjump"/>
          </p:cNvPr>
          <p:cNvSpPr txBox="1"/>
          <p:nvPr/>
        </p:nvSpPr>
        <p:spPr>
          <a:xfrm>
            <a:off x="521984" y="3712807"/>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Et la vie fait son œuvre</a:t>
            </a:r>
            <a:endParaRPr lang="fr-FR" b="1" dirty="0"/>
          </a:p>
        </p:txBody>
      </p:sp>
      <p:sp>
        <p:nvSpPr>
          <p:cNvPr id="2" name="ZoneTexte 1"/>
          <p:cNvSpPr txBox="1"/>
          <p:nvPr/>
        </p:nvSpPr>
        <p:spPr>
          <a:xfrm>
            <a:off x="454301" y="971436"/>
            <a:ext cx="8209982" cy="369332"/>
          </a:xfrm>
          <a:prstGeom prst="rect">
            <a:avLst/>
          </a:prstGeom>
          <a:noFill/>
        </p:spPr>
        <p:txBody>
          <a:bodyPr wrap="square" rtlCol="0">
            <a:spAutoFit/>
          </a:bodyPr>
          <a:lstStyle/>
          <a:p>
            <a:pPr algn="ctr"/>
            <a:r>
              <a:rPr lang="fr-FR" b="1" dirty="0" smtClean="0">
                <a:solidFill>
                  <a:schemeClr val="accent1">
                    <a:lumMod val="75000"/>
                  </a:schemeClr>
                </a:solidFill>
              </a:rPr>
              <a:t>Des suggestions pour en parler et pour créer.</a:t>
            </a:r>
            <a:endParaRPr lang="fr-FR" b="1" dirty="0">
              <a:solidFill>
                <a:schemeClr val="accent1">
                  <a:lumMod val="75000"/>
                </a:schemeClr>
              </a:solidFill>
            </a:endParaRPr>
          </a:p>
        </p:txBody>
      </p:sp>
      <p:sp>
        <p:nvSpPr>
          <p:cNvPr id="7" name="ZoneTexte 6"/>
          <p:cNvSpPr txBox="1"/>
          <p:nvPr/>
        </p:nvSpPr>
        <p:spPr>
          <a:xfrm>
            <a:off x="737200" y="1249015"/>
            <a:ext cx="7669600" cy="307777"/>
          </a:xfrm>
          <a:prstGeom prst="rect">
            <a:avLst/>
          </a:prstGeom>
          <a:noFill/>
        </p:spPr>
        <p:txBody>
          <a:bodyPr wrap="none" rtlCol="0">
            <a:spAutoFit/>
          </a:bodyPr>
          <a:lstStyle/>
          <a:p>
            <a:r>
              <a:rPr lang="fr-FR" sz="1400" dirty="0" smtClean="0">
                <a:solidFill>
                  <a:schemeClr val="tx2">
                    <a:lumMod val="75000"/>
                  </a:schemeClr>
                </a:solidFill>
              </a:rPr>
              <a:t>(Passez en mode diaporama, puis  cliquez sur les  titres  et sur les images pour naviguer dans le dossier.)</a:t>
            </a:r>
            <a:endParaRPr lang="fr-FR" sz="1400" dirty="0">
              <a:solidFill>
                <a:schemeClr val="tx2">
                  <a:lumMod val="75000"/>
                </a:schemeClr>
              </a:solidFill>
            </a:endParaRPr>
          </a:p>
        </p:txBody>
      </p:sp>
      <p:sp>
        <p:nvSpPr>
          <p:cNvPr id="27" name="ZoneTexte 26">
            <a:hlinkClick r:id="rId23" action="ppaction://hlinksldjump"/>
          </p:cNvPr>
          <p:cNvSpPr txBox="1"/>
          <p:nvPr/>
        </p:nvSpPr>
        <p:spPr>
          <a:xfrm>
            <a:off x="521984" y="1556792"/>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Alerter sur la quantité des déchets</a:t>
            </a:r>
            <a:endParaRPr lang="fr-FR" b="1" dirty="0"/>
          </a:p>
        </p:txBody>
      </p:sp>
      <p:sp>
        <p:nvSpPr>
          <p:cNvPr id="28" name="ZoneTexte 27">
            <a:hlinkClick r:id="rId24" action="ppaction://hlinksldjump"/>
          </p:cNvPr>
          <p:cNvSpPr txBox="1"/>
          <p:nvPr/>
        </p:nvSpPr>
        <p:spPr>
          <a:xfrm>
            <a:off x="4770456" y="5437619"/>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Parler de l’EDD avec </a:t>
            </a:r>
            <a:r>
              <a:rPr lang="fr-FR" b="1" dirty="0" err="1" smtClean="0"/>
              <a:t>Elyx</a:t>
            </a:r>
            <a:endParaRPr lang="fr-FR" b="1" dirty="0"/>
          </a:p>
        </p:txBody>
      </p:sp>
      <p:sp>
        <p:nvSpPr>
          <p:cNvPr id="29" name="ZoneTexte 28">
            <a:hlinkClick r:id="rId25" action="ppaction://hlinksldjump"/>
          </p:cNvPr>
          <p:cNvSpPr txBox="1"/>
          <p:nvPr/>
        </p:nvSpPr>
        <p:spPr>
          <a:xfrm>
            <a:off x="4770455" y="5868822"/>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Échanges entre architectes</a:t>
            </a:r>
            <a:endParaRPr lang="fr-FR" b="1" dirty="0"/>
          </a:p>
        </p:txBody>
      </p:sp>
      <p:sp>
        <p:nvSpPr>
          <p:cNvPr id="30" name="ZoneTexte 29">
            <a:hlinkClick r:id="rId26" action="ppaction://hlinksldjump"/>
          </p:cNvPr>
          <p:cNvSpPr txBox="1"/>
          <p:nvPr/>
        </p:nvSpPr>
        <p:spPr>
          <a:xfrm>
            <a:off x="4770456" y="6300028"/>
            <a:ext cx="3906000" cy="369332"/>
          </a:xfrm>
          <a:prstGeom prst="rect">
            <a:avLst/>
          </a:prstGeom>
          <a:solidFill>
            <a:schemeClr val="accent3">
              <a:lumMod val="40000"/>
              <a:lumOff val="60000"/>
            </a:schemeClr>
          </a:solidFill>
        </p:spPr>
        <p:txBody>
          <a:bodyPr wrap="none" rtlCol="0">
            <a:spAutoFit/>
          </a:bodyPr>
          <a:lstStyle/>
          <a:p>
            <a:pPr marL="285750" indent="-285750">
              <a:buFont typeface="Arial" pitchFamily="34" charset="0"/>
              <a:buChar char="•"/>
            </a:pPr>
            <a:r>
              <a:rPr lang="fr-FR" b="1" dirty="0" smtClean="0"/>
              <a:t>Et après…</a:t>
            </a:r>
            <a:endParaRPr lang="fr-FR" b="1" dirty="0"/>
          </a:p>
        </p:txBody>
      </p:sp>
    </p:spTree>
    <p:extLst>
      <p:ext uri="{BB962C8B-B14F-4D97-AF65-F5344CB8AC3E}">
        <p14:creationId xmlns:p14="http://schemas.microsoft.com/office/powerpoint/2010/main" val="34809943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Alerter sur la quantité des déchets</a:t>
            </a:r>
            <a:endParaRPr lang="fr-FR" sz="3600" dirty="0">
              <a:solidFill>
                <a:schemeClr val="bg1"/>
              </a:solidFill>
            </a:endParaRPr>
          </a:p>
        </p:txBody>
      </p:sp>
      <p:sp>
        <p:nvSpPr>
          <p:cNvPr id="3" name="Rectangle 2"/>
          <p:cNvSpPr/>
          <p:nvPr/>
        </p:nvSpPr>
        <p:spPr>
          <a:xfrm>
            <a:off x="179512" y="836712"/>
            <a:ext cx="8712968" cy="3046988"/>
          </a:xfrm>
          <a:prstGeom prst="rect">
            <a:avLst/>
          </a:prstGeom>
        </p:spPr>
        <p:txBody>
          <a:bodyPr wrap="square">
            <a:spAutoFit/>
          </a:bodyPr>
          <a:lstStyle/>
          <a:p>
            <a:pPr algn="just"/>
            <a:r>
              <a:rPr lang="fr-FR" sz="1600" dirty="0" smtClean="0"/>
              <a:t>Le photographe américain Gregg SEGAL a réalisé une série de photos appelée « 7 </a:t>
            </a:r>
            <a:r>
              <a:rPr lang="fr-FR" sz="1600" dirty="0" err="1" smtClean="0"/>
              <a:t>days</a:t>
            </a:r>
            <a:r>
              <a:rPr lang="fr-FR" sz="1600" dirty="0" smtClean="0"/>
              <a:t> of </a:t>
            </a:r>
            <a:r>
              <a:rPr lang="fr-FR" sz="1600" dirty="0" err="1" smtClean="0"/>
              <a:t>garbage</a:t>
            </a:r>
            <a:r>
              <a:rPr lang="fr-FR" sz="1600" dirty="0" smtClean="0"/>
              <a:t> » (7 jours d’ordures). Par ce travail, il voulait alerter sur la quantité des déchets que nous produisons (2,12 milliards de tonnes par an).</a:t>
            </a:r>
          </a:p>
          <a:p>
            <a:pPr algn="just"/>
            <a:r>
              <a:rPr lang="fr-FR" sz="1600" dirty="0" smtClean="0"/>
              <a:t>Sur son terrain, il a aménagé plusieurs espaces pour servir de décor aux prises de vues: un plan d’eau, un espace forestier avec de la mousse et des rochers, une plage avec du sable, et l’hiver un espace enneigé. Puis il a invité des personnes ou des familles de son voisinage à garder leurs déchets de toute une semaine, puis à venir les apporter chez lui pour ensuite choisir un décor et être photographiés en posant parmi tous leurs déchets.</a:t>
            </a:r>
          </a:p>
          <a:p>
            <a:pPr algn="just"/>
            <a:r>
              <a:rPr lang="fr-FR" sz="1600" dirty="0" smtClean="0"/>
              <a:t>L’artiste Canadien Benjamin VON WONG attire l’attention sur la profusion du plastique à usage unique. Il réalise des installations dans lesquelles on peut voir, par exemple, une sirène prise dans un tourbillon de plastique , un robinet géant déversant un flot de plastique, ou une vague géante avec 168 000 pailles de plastiques collectées dans les cafés </a:t>
            </a:r>
            <a:r>
              <a:rPr lang="fr-FR" sz="1600" dirty="0" err="1" smtClean="0"/>
              <a:t>Starbucks</a:t>
            </a:r>
            <a:r>
              <a:rPr lang="fr-FR" sz="1600" dirty="0" smtClean="0"/>
              <a:t>.</a:t>
            </a:r>
            <a:endParaRPr lang="fr-FR" sz="1600" dirty="0"/>
          </a:p>
        </p:txBody>
      </p:sp>
      <p:sp>
        <p:nvSpPr>
          <p:cNvPr id="4" name="ZoneTexte 3"/>
          <p:cNvSpPr txBox="1"/>
          <p:nvPr/>
        </p:nvSpPr>
        <p:spPr>
          <a:xfrm>
            <a:off x="3766844" y="3789040"/>
            <a:ext cx="1435136" cy="307777"/>
          </a:xfrm>
          <a:prstGeom prst="rect">
            <a:avLst/>
          </a:prstGeom>
          <a:noFill/>
        </p:spPr>
        <p:txBody>
          <a:bodyPr wrap="none" rtlCol="0">
            <a:spAutoFit/>
          </a:bodyPr>
          <a:lstStyle/>
          <a:p>
            <a:r>
              <a:rPr lang="fr-FR" sz="1400" u="sng" dirty="0" smtClean="0">
                <a:solidFill>
                  <a:schemeClr val="accent1">
                    <a:lumMod val="75000"/>
                  </a:schemeClr>
                </a:solidFill>
              </a:rPr>
              <a:t>Quelques images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5009115"/>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921425"/>
            <a:ext cx="8064895" cy="1815882"/>
          </a:xfrm>
          <a:prstGeom prst="rect">
            <a:avLst/>
          </a:prstGeom>
          <a:noFill/>
        </p:spPr>
        <p:txBody>
          <a:bodyPr wrap="square" rtlCol="0">
            <a:spAutoFit/>
          </a:bodyPr>
          <a:lstStyle/>
          <a:p>
            <a:pPr algn="just"/>
            <a:r>
              <a:rPr lang="fr-FR" sz="1400" dirty="0" smtClean="0"/>
              <a:t>Tous ensemble, vous pouvez, vous aussi faire passer ce message d’alerte.</a:t>
            </a:r>
          </a:p>
          <a:p>
            <a:pPr marL="285750" indent="-285750" algn="just">
              <a:buFont typeface="Arial" pitchFamily="34" charset="0"/>
              <a:buChar char="•"/>
            </a:pPr>
            <a:r>
              <a:rPr lang="fr-FR" sz="1400" dirty="0" smtClean="0"/>
              <a:t>Collectez tous les déchets non organiques d’une journée à l’école. (Les poubelles de toutes les classes et celles de la cantine. Si certains de ces déchets sont sales, vous pouvez les laver.)</a:t>
            </a:r>
          </a:p>
          <a:p>
            <a:pPr marL="285750" indent="-285750" algn="just">
              <a:buFont typeface="Arial" pitchFamily="34" charset="0"/>
              <a:buChar char="•"/>
            </a:pPr>
            <a:r>
              <a:rPr lang="fr-FR" sz="1400" dirty="0" smtClean="0"/>
              <a:t>Réfléchissez collectivement à des manières artistiques de les disposer pour bien en montrer la quantité.</a:t>
            </a:r>
            <a:br>
              <a:rPr lang="fr-FR" sz="1400" dirty="0" smtClean="0"/>
            </a:br>
            <a:r>
              <a:rPr lang="fr-FR" sz="1400" dirty="0" smtClean="0"/>
              <a:t>(Par exemple: écrire des mots avec les déchets, remplir des formes ou des silhouettes avec les déchets, empiler les déchets, prendre la pose avec les déchets, mettre des mots peints parmi les déchets…)</a:t>
            </a:r>
          </a:p>
          <a:p>
            <a:pPr marL="285750" indent="-285750" algn="just">
              <a:buFont typeface="Arial" pitchFamily="34" charset="0"/>
              <a:buChar char="•"/>
            </a:pPr>
            <a:r>
              <a:rPr lang="fr-FR" sz="1400" dirty="0" smtClean="0"/>
              <a:t>Prenez des photos de votre œuvre. (S’il faut la voir du dessus,  demandez à un adulte de monter sur un escabeau ou d’aller au premier étage de l’école pour prendre les photos.)</a:t>
            </a:r>
            <a:endParaRPr lang="fr-FR" sz="1400" dirty="0"/>
          </a:p>
        </p:txBody>
      </p:sp>
      <p:pic>
        <p:nvPicPr>
          <p:cNvPr id="15"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7504" y="4149085"/>
            <a:ext cx="504825"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02910" y="4149084"/>
            <a:ext cx="533400"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326891" y="4149085"/>
            <a:ext cx="504825"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922297" y="4149083"/>
            <a:ext cx="504825"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517703" y="4149082"/>
            <a:ext cx="1019175"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627459" y="4149081"/>
            <a:ext cx="1009650"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4727690" y="4149080"/>
            <a:ext cx="1009650"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5827921" y="4149085"/>
            <a:ext cx="1009650"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8" name="Picture 10">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6928152" y="4149085"/>
            <a:ext cx="1009650"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9" name="Picture 11">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8028384" y="4149085"/>
            <a:ext cx="1028700"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203689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0674" y="190500"/>
            <a:ext cx="48577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683568" y="2967335"/>
            <a:ext cx="1388136" cy="923330"/>
          </a:xfrm>
          <a:prstGeom prst="rect">
            <a:avLst/>
          </a:prstGeom>
          <a:noFill/>
        </p:spPr>
        <p:txBody>
          <a:bodyPr wrap="none" rtlCol="0">
            <a:spAutoFit/>
          </a:bodyPr>
          <a:lstStyle/>
          <a:p>
            <a:pPr algn="ctr"/>
            <a:r>
              <a:rPr lang="fr-FR" dirty="0" smtClean="0"/>
              <a:t>Gregg SEGAL</a:t>
            </a:r>
          </a:p>
          <a:p>
            <a:pPr algn="ctr"/>
            <a:r>
              <a:rPr lang="fr-FR" dirty="0" smtClean="0"/>
              <a:t>Art et Sean</a:t>
            </a:r>
          </a:p>
          <a:p>
            <a:pPr algn="ctr"/>
            <a:r>
              <a:rPr lang="fr-FR" dirty="0" smtClean="0"/>
              <a:t>2014</a:t>
            </a:r>
            <a:endParaRPr lang="fr-FR" dirty="0"/>
          </a:p>
        </p:txBody>
      </p:sp>
    </p:spTree>
    <p:extLst>
      <p:ext uri="{BB962C8B-B14F-4D97-AF65-F5344CB8AC3E}">
        <p14:creationId xmlns:p14="http://schemas.microsoft.com/office/powerpoint/2010/main" val="36145174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85457" y="2967335"/>
            <a:ext cx="3018391" cy="923330"/>
          </a:xfrm>
          <a:prstGeom prst="rect">
            <a:avLst/>
          </a:prstGeom>
          <a:noFill/>
        </p:spPr>
        <p:txBody>
          <a:bodyPr wrap="none" rtlCol="0">
            <a:spAutoFit/>
          </a:bodyPr>
          <a:lstStyle/>
          <a:p>
            <a:pPr algn="ctr"/>
            <a:r>
              <a:rPr lang="fr-FR" dirty="0" smtClean="0"/>
              <a:t>Gregg SEGAL</a:t>
            </a:r>
          </a:p>
          <a:p>
            <a:pPr algn="ctr"/>
            <a:r>
              <a:rPr lang="fr-FR" dirty="0" smtClean="0"/>
              <a:t>Mickael, Jason, Annie et Olivia</a:t>
            </a:r>
          </a:p>
          <a:p>
            <a:pPr algn="ctr"/>
            <a:r>
              <a:rPr lang="fr-FR" dirty="0" smtClean="0"/>
              <a:t>2014</a:t>
            </a:r>
            <a:endParaRPr lang="fr-FR" dirty="0"/>
          </a:p>
        </p:txBody>
      </p:sp>
      <p:pic>
        <p:nvPicPr>
          <p:cNvPr id="307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190500"/>
            <a:ext cx="50863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589797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000584" y="2967335"/>
            <a:ext cx="1388137" cy="923330"/>
          </a:xfrm>
          <a:prstGeom prst="rect">
            <a:avLst/>
          </a:prstGeom>
          <a:noFill/>
        </p:spPr>
        <p:txBody>
          <a:bodyPr wrap="none" rtlCol="0">
            <a:spAutoFit/>
          </a:bodyPr>
          <a:lstStyle/>
          <a:p>
            <a:pPr algn="ctr"/>
            <a:r>
              <a:rPr lang="fr-FR" dirty="0" smtClean="0"/>
              <a:t>Gregg SEGAL</a:t>
            </a:r>
          </a:p>
          <a:p>
            <a:pPr algn="ctr"/>
            <a:r>
              <a:rPr lang="fr-FR" dirty="0" err="1" smtClean="0"/>
              <a:t>Milt</a:t>
            </a:r>
            <a:endParaRPr lang="fr-FR" dirty="0" smtClean="0"/>
          </a:p>
          <a:p>
            <a:pPr algn="ctr"/>
            <a:r>
              <a:rPr lang="fr-FR" dirty="0" smtClean="0"/>
              <a:t>2014</a:t>
            </a:r>
            <a:endParaRPr lang="fr-FR" dirty="0"/>
          </a:p>
        </p:txBody>
      </p:sp>
      <p:pic>
        <p:nvPicPr>
          <p:cNvPr id="409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2682" y="190500"/>
            <a:ext cx="48577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42723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820471" y="2967335"/>
            <a:ext cx="1748364" cy="923330"/>
          </a:xfrm>
          <a:prstGeom prst="rect">
            <a:avLst/>
          </a:prstGeom>
          <a:noFill/>
        </p:spPr>
        <p:txBody>
          <a:bodyPr wrap="none" rtlCol="0">
            <a:spAutoFit/>
          </a:bodyPr>
          <a:lstStyle/>
          <a:p>
            <a:pPr algn="ctr"/>
            <a:r>
              <a:rPr lang="fr-FR" dirty="0" smtClean="0"/>
              <a:t>Gregg SEGAL</a:t>
            </a:r>
          </a:p>
          <a:p>
            <a:pPr algn="ctr"/>
            <a:r>
              <a:rPr lang="fr-FR" dirty="0" smtClean="0"/>
              <a:t>Tammy et Trevor</a:t>
            </a:r>
          </a:p>
          <a:p>
            <a:pPr algn="ctr"/>
            <a:r>
              <a:rPr lang="fr-FR" dirty="0" smtClean="0"/>
              <a:t>2014</a:t>
            </a:r>
            <a:endParaRPr lang="fr-FR" dirty="0"/>
          </a:p>
        </p:txBody>
      </p:sp>
      <p:pic>
        <p:nvPicPr>
          <p:cNvPr id="512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0674" y="190500"/>
            <a:ext cx="48577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972788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443678" y="5744585"/>
            <a:ext cx="2256643" cy="923330"/>
          </a:xfrm>
          <a:prstGeom prst="rect">
            <a:avLst/>
          </a:prstGeom>
          <a:noFill/>
        </p:spPr>
        <p:txBody>
          <a:bodyPr wrap="none" rtlCol="0">
            <a:spAutoFit/>
          </a:bodyPr>
          <a:lstStyle/>
          <a:p>
            <a:pPr algn="ctr"/>
            <a:r>
              <a:rPr lang="fr-FR" dirty="0" smtClean="0"/>
              <a:t>Benjamin VON WONG</a:t>
            </a:r>
          </a:p>
          <a:p>
            <a:pPr algn="ctr"/>
            <a:r>
              <a:rPr lang="fr-FR" dirty="0" err="1" smtClean="0"/>
              <a:t>Giant</a:t>
            </a:r>
            <a:r>
              <a:rPr lang="fr-FR" dirty="0" smtClean="0"/>
              <a:t> Plastic </a:t>
            </a:r>
            <a:r>
              <a:rPr lang="fr-FR" dirty="0" err="1" smtClean="0"/>
              <a:t>Tap</a:t>
            </a:r>
            <a:endParaRPr lang="fr-FR" dirty="0" smtClean="0"/>
          </a:p>
          <a:p>
            <a:pPr algn="ctr"/>
            <a:r>
              <a:rPr lang="fr-FR" dirty="0" smtClean="0"/>
              <a:t>2021</a:t>
            </a:r>
            <a:endParaRPr lang="fr-FR" dirty="0"/>
          </a:p>
        </p:txBody>
      </p:sp>
      <p:pic>
        <p:nvPicPr>
          <p:cNvPr id="614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383987"/>
            <a:ext cx="7920880" cy="52772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76568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443678" y="5744585"/>
            <a:ext cx="2256643" cy="923330"/>
          </a:xfrm>
          <a:prstGeom prst="rect">
            <a:avLst/>
          </a:prstGeom>
          <a:noFill/>
        </p:spPr>
        <p:txBody>
          <a:bodyPr wrap="none" rtlCol="0">
            <a:spAutoFit/>
          </a:bodyPr>
          <a:lstStyle/>
          <a:p>
            <a:pPr algn="ctr"/>
            <a:r>
              <a:rPr lang="fr-FR" dirty="0" smtClean="0"/>
              <a:t>Benjamin VON WONG</a:t>
            </a:r>
          </a:p>
          <a:p>
            <a:pPr algn="ctr"/>
            <a:r>
              <a:rPr lang="fr-FR" dirty="0" err="1" smtClean="0"/>
              <a:t>Giant</a:t>
            </a:r>
            <a:r>
              <a:rPr lang="fr-FR" dirty="0" smtClean="0"/>
              <a:t> Plastic </a:t>
            </a:r>
            <a:r>
              <a:rPr lang="fr-FR" dirty="0" err="1" smtClean="0"/>
              <a:t>Tap</a:t>
            </a:r>
            <a:endParaRPr lang="fr-FR" dirty="0" smtClean="0"/>
          </a:p>
          <a:p>
            <a:pPr algn="ctr"/>
            <a:r>
              <a:rPr lang="fr-FR" dirty="0" smtClean="0"/>
              <a:t>2021</a:t>
            </a:r>
            <a:endParaRPr lang="fr-FR" dirty="0"/>
          </a:p>
        </p:txBody>
      </p:sp>
      <p:pic>
        <p:nvPicPr>
          <p:cNvPr id="717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875" y="260648"/>
            <a:ext cx="8096250" cy="540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38558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443678" y="5744585"/>
            <a:ext cx="2256643" cy="923330"/>
          </a:xfrm>
          <a:prstGeom prst="rect">
            <a:avLst/>
          </a:prstGeom>
          <a:noFill/>
        </p:spPr>
        <p:txBody>
          <a:bodyPr wrap="none" rtlCol="0">
            <a:spAutoFit/>
          </a:bodyPr>
          <a:lstStyle/>
          <a:p>
            <a:pPr algn="ctr"/>
            <a:r>
              <a:rPr lang="fr-FR" dirty="0" smtClean="0"/>
              <a:t>Benjamin VON WONG</a:t>
            </a:r>
          </a:p>
          <a:p>
            <a:pPr algn="ctr"/>
            <a:r>
              <a:rPr lang="fr-FR" dirty="0" err="1" smtClean="0"/>
              <a:t>Mermaids</a:t>
            </a:r>
            <a:r>
              <a:rPr lang="fr-FR" dirty="0" smtClean="0"/>
              <a:t> </a:t>
            </a:r>
            <a:r>
              <a:rPr lang="fr-FR" dirty="0" err="1" smtClean="0"/>
              <a:t>hate</a:t>
            </a:r>
            <a:r>
              <a:rPr lang="fr-FR" dirty="0" smtClean="0"/>
              <a:t> plastic</a:t>
            </a:r>
          </a:p>
          <a:p>
            <a:pPr algn="ctr"/>
            <a:r>
              <a:rPr lang="fr-FR" dirty="0" smtClean="0"/>
              <a:t>2017</a:t>
            </a:r>
            <a:endParaRPr lang="fr-FR" dirty="0"/>
          </a:p>
        </p:txBody>
      </p:sp>
      <p:pic>
        <p:nvPicPr>
          <p:cNvPr id="819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875" y="260648"/>
            <a:ext cx="8096250" cy="540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398074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443678" y="5744585"/>
            <a:ext cx="2256643" cy="923330"/>
          </a:xfrm>
          <a:prstGeom prst="rect">
            <a:avLst/>
          </a:prstGeom>
          <a:noFill/>
        </p:spPr>
        <p:txBody>
          <a:bodyPr wrap="none" rtlCol="0">
            <a:spAutoFit/>
          </a:bodyPr>
          <a:lstStyle/>
          <a:p>
            <a:pPr algn="ctr"/>
            <a:r>
              <a:rPr lang="fr-FR" dirty="0" smtClean="0"/>
              <a:t>Benjamin VON WONG</a:t>
            </a:r>
          </a:p>
          <a:p>
            <a:pPr algn="ctr"/>
            <a:r>
              <a:rPr lang="fr-FR" dirty="0" err="1" smtClean="0"/>
              <a:t>Mermaids</a:t>
            </a:r>
            <a:r>
              <a:rPr lang="fr-FR" dirty="0" smtClean="0"/>
              <a:t> </a:t>
            </a:r>
            <a:r>
              <a:rPr lang="fr-FR" dirty="0" err="1" smtClean="0"/>
              <a:t>hate</a:t>
            </a:r>
            <a:r>
              <a:rPr lang="fr-FR" dirty="0" smtClean="0"/>
              <a:t> plastic</a:t>
            </a:r>
          </a:p>
          <a:p>
            <a:pPr algn="ctr"/>
            <a:r>
              <a:rPr lang="fr-FR" dirty="0" smtClean="0"/>
              <a:t>2017</a:t>
            </a:r>
            <a:endParaRPr lang="fr-FR" dirty="0"/>
          </a:p>
        </p:txBody>
      </p:sp>
      <p:pic>
        <p:nvPicPr>
          <p:cNvPr id="921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875" y="260648"/>
            <a:ext cx="8096250" cy="540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99847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63938" y="5589240"/>
            <a:ext cx="8816131" cy="1200329"/>
          </a:xfrm>
          <a:prstGeom prst="rect">
            <a:avLst/>
          </a:prstGeom>
          <a:noFill/>
        </p:spPr>
        <p:txBody>
          <a:bodyPr wrap="none" rtlCol="0">
            <a:spAutoFit/>
          </a:bodyPr>
          <a:lstStyle/>
          <a:p>
            <a:pPr algn="ctr"/>
            <a:r>
              <a:rPr lang="fr-FR" dirty="0" smtClean="0"/>
              <a:t>Benjamin VON WONG</a:t>
            </a:r>
          </a:p>
          <a:p>
            <a:pPr algn="ctr"/>
            <a:r>
              <a:rPr lang="fr-FR" dirty="0" err="1" smtClean="0"/>
              <a:t>Stawpocalypse</a:t>
            </a:r>
            <a:endParaRPr lang="fr-FR" dirty="0" smtClean="0"/>
          </a:p>
          <a:p>
            <a:pPr algn="ctr"/>
            <a:r>
              <a:rPr lang="fr-FR" dirty="0" smtClean="0"/>
              <a:t>Vague en pailles de plastique de </a:t>
            </a:r>
            <a:r>
              <a:rPr lang="fr-FR" dirty="0"/>
              <a:t>3,3 mètres de haut, 8 mètres de long et 4,5 mètres de </a:t>
            </a:r>
            <a:r>
              <a:rPr lang="fr-FR" dirty="0" smtClean="0"/>
              <a:t>large</a:t>
            </a:r>
          </a:p>
          <a:p>
            <a:pPr algn="ctr"/>
            <a:r>
              <a:rPr lang="fr-FR" dirty="0" smtClean="0"/>
              <a:t>2019</a:t>
            </a:r>
            <a:endParaRPr lang="fr-FR" dirty="0"/>
          </a:p>
        </p:txBody>
      </p:sp>
      <p:pic>
        <p:nvPicPr>
          <p:cNvPr id="1024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875" y="188640"/>
            <a:ext cx="8096250" cy="540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039784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63938" y="5589240"/>
            <a:ext cx="8816131" cy="1200329"/>
          </a:xfrm>
          <a:prstGeom prst="rect">
            <a:avLst/>
          </a:prstGeom>
          <a:noFill/>
        </p:spPr>
        <p:txBody>
          <a:bodyPr wrap="none" rtlCol="0">
            <a:spAutoFit/>
          </a:bodyPr>
          <a:lstStyle/>
          <a:p>
            <a:pPr algn="ctr"/>
            <a:r>
              <a:rPr lang="fr-FR" dirty="0" smtClean="0"/>
              <a:t>Benjamin VON WONG</a:t>
            </a:r>
          </a:p>
          <a:p>
            <a:pPr algn="ctr"/>
            <a:r>
              <a:rPr lang="fr-FR" dirty="0" err="1" smtClean="0"/>
              <a:t>Stawpocalypse</a:t>
            </a:r>
            <a:endParaRPr lang="fr-FR" dirty="0" smtClean="0"/>
          </a:p>
          <a:p>
            <a:pPr algn="ctr"/>
            <a:r>
              <a:rPr lang="fr-FR" dirty="0" smtClean="0"/>
              <a:t>Vague en pailles de plastique de </a:t>
            </a:r>
            <a:r>
              <a:rPr lang="fr-FR" dirty="0"/>
              <a:t>3,3 mètres de haut, 8 mètres de long et 4,5 mètres de </a:t>
            </a:r>
            <a:r>
              <a:rPr lang="fr-FR" dirty="0" smtClean="0"/>
              <a:t>large</a:t>
            </a:r>
          </a:p>
          <a:p>
            <a:pPr algn="ctr"/>
            <a:r>
              <a:rPr lang="fr-FR" dirty="0" smtClean="0"/>
              <a:t>2019</a:t>
            </a:r>
            <a:endParaRPr lang="fr-FR" dirty="0"/>
          </a:p>
        </p:txBody>
      </p:sp>
      <p:pic>
        <p:nvPicPr>
          <p:cNvPr id="1126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88" y="188640"/>
            <a:ext cx="8201025" cy="540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89643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Alerter sur les effets des déchets</a:t>
            </a:r>
            <a:endParaRPr lang="fr-FR" sz="3600" dirty="0">
              <a:solidFill>
                <a:schemeClr val="bg1"/>
              </a:solidFill>
            </a:endParaRPr>
          </a:p>
        </p:txBody>
      </p:sp>
      <p:sp>
        <p:nvSpPr>
          <p:cNvPr id="3" name="Rectangle 2"/>
          <p:cNvSpPr/>
          <p:nvPr/>
        </p:nvSpPr>
        <p:spPr>
          <a:xfrm>
            <a:off x="179512" y="908720"/>
            <a:ext cx="8712968" cy="3108543"/>
          </a:xfrm>
          <a:prstGeom prst="rect">
            <a:avLst/>
          </a:prstGeom>
        </p:spPr>
        <p:txBody>
          <a:bodyPr wrap="square">
            <a:spAutoFit/>
          </a:bodyPr>
          <a:lstStyle/>
          <a:p>
            <a:pPr algn="just"/>
            <a:r>
              <a:rPr lang="fr-FR" sz="1600" dirty="0" smtClean="0"/>
              <a:t>Bordalo II (ou Bordalo Segundo) est un jeune artiste Portugais travaillant dans le domaine du « street art ». Pour illustrer les ravages de notre société sur la nature et interpeller les citoyens sur les espèces en voie de disparition, il  crée des animaux sauvages à partir de déchets urbains (canettes, pneus, métal, pare-chocs, palettes de bois et câbles…)</a:t>
            </a:r>
          </a:p>
          <a:p>
            <a:pPr algn="just"/>
            <a:r>
              <a:rPr lang="fr-FR" sz="1600" dirty="0" smtClean="0"/>
              <a:t>Les matières qu’il utilise pour ses sculptures sont celles qui tuent la faune. </a:t>
            </a:r>
          </a:p>
          <a:p>
            <a:pPr algn="just"/>
            <a:r>
              <a:rPr lang="fr-FR" sz="1600" dirty="0" smtClean="0"/>
              <a:t>Dans une série intitulée « Big Trash Animals », il a réalisé 130 pièces réparties dans 23 pays et 4 continents. (Environ 42 tonnes de déchets plastiques ont été utilisées.)</a:t>
            </a:r>
          </a:p>
          <a:p>
            <a:pPr algn="just"/>
            <a:r>
              <a:rPr lang="fr-FR" sz="1600" dirty="0" smtClean="0"/>
              <a:t>Parmi ses plus grandes réalisations, un raton laveur de 4 mètres de haut à Lisbonne, un ours brun à Turin, des renards des neiges à Vegas, ou encore un perroquet à Valinhos au Brésil. Sa démarche est très appréciée par la Ligue de Protection des oiseaux (LPO).</a:t>
            </a:r>
          </a:p>
          <a:p>
            <a:pPr algn="just"/>
            <a:r>
              <a:rPr lang="fr-FR" sz="1600" dirty="0" smtClean="0"/>
              <a:t>Pour en savoir plus, voici un lien vers la présentation de la série « Big Trash Animals » sur le site de l’artiste: </a:t>
            </a:r>
            <a:r>
              <a:rPr lang="fr-FR" sz="1600" dirty="0" smtClean="0">
                <a:hlinkClick r:id="rId3"/>
              </a:rPr>
              <a:t>https://www.bordaloii.com/big-trash-animals</a:t>
            </a:r>
            <a:endParaRPr lang="fr-FR" sz="1600" dirty="0"/>
          </a:p>
        </p:txBody>
      </p:sp>
      <p:sp>
        <p:nvSpPr>
          <p:cNvPr id="4" name="ZoneTexte 3"/>
          <p:cNvSpPr txBox="1"/>
          <p:nvPr/>
        </p:nvSpPr>
        <p:spPr>
          <a:xfrm>
            <a:off x="3766844" y="3933056"/>
            <a:ext cx="1610313" cy="307777"/>
          </a:xfrm>
          <a:prstGeom prst="rect">
            <a:avLst/>
          </a:prstGeom>
          <a:noFill/>
        </p:spPr>
        <p:txBody>
          <a:bodyPr wrap="none" rtlCol="0">
            <a:spAutoFit/>
          </a:bodyPr>
          <a:lstStyle/>
          <a:p>
            <a:r>
              <a:rPr lang="fr-FR" sz="1400" u="sng" dirty="0" smtClean="0">
                <a:solidFill>
                  <a:schemeClr val="accent1">
                    <a:lumMod val="75000"/>
                  </a:schemeClr>
                </a:solidFill>
              </a:rPr>
              <a:t>Quelques exemples</a:t>
            </a:r>
            <a:endParaRPr lang="fr-FR" sz="1400" u="sng" dirty="0">
              <a:solidFill>
                <a:schemeClr val="accent1">
                  <a:lumMod val="75000"/>
                </a:schemeClr>
              </a:solidFill>
            </a:endParaRPr>
          </a:p>
        </p:txBody>
      </p:sp>
      <p:pic>
        <p:nvPicPr>
          <p:cNvPr id="3074" name="Picture 2">
            <a:hlinkClick r:id="rId4"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01506" y="4242910"/>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22841" y="4242910"/>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144176" y="4242910"/>
            <a:ext cx="8001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7" name="Picture 5">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046461" y="4242910"/>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8" name="Picture 6">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967796" y="4242910"/>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1" name="Picture 9"/>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46001" y="4941168"/>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853478"/>
            <a:ext cx="8064895" cy="1815882"/>
          </a:xfrm>
          <a:prstGeom prst="rect">
            <a:avLst/>
          </a:prstGeom>
          <a:noFill/>
        </p:spPr>
        <p:txBody>
          <a:bodyPr wrap="square" rtlCol="0">
            <a:spAutoFit/>
          </a:bodyPr>
          <a:lstStyle/>
          <a:p>
            <a:pPr algn="just"/>
            <a:r>
              <a:rPr lang="fr-FR" sz="1400" dirty="0" smtClean="0"/>
              <a:t>Tous ensemble, vous pouvez, vous aussi faire passer ce message.</a:t>
            </a:r>
          </a:p>
          <a:p>
            <a:pPr marL="285750" indent="-285750" algn="just">
              <a:buFont typeface="Arial" pitchFamily="34" charset="0"/>
              <a:buChar char="•"/>
            </a:pPr>
            <a:r>
              <a:rPr lang="fr-FR" sz="1400" dirty="0" smtClean="0"/>
              <a:t>Choisissez l’animal que vous voulez sauvegarder.</a:t>
            </a:r>
          </a:p>
          <a:p>
            <a:pPr marL="285750" indent="-285750" algn="just">
              <a:buFont typeface="Arial" pitchFamily="34" charset="0"/>
              <a:buChar char="•"/>
            </a:pPr>
            <a:r>
              <a:rPr lang="fr-FR" sz="1400" dirty="0" smtClean="0"/>
              <a:t>Sur le sol de la cour, faites un grand dessin du contour de l’animal avec une craie.</a:t>
            </a:r>
          </a:p>
          <a:p>
            <a:pPr marL="285750" indent="-285750" algn="just">
              <a:buFont typeface="Arial" pitchFamily="34" charset="0"/>
              <a:buChar char="•"/>
            </a:pPr>
            <a:r>
              <a:rPr lang="fr-FR" sz="1400" dirty="0" smtClean="0"/>
              <a:t>Collectez des déchets qui peuvent être dangereux si on ne les recycle pas.</a:t>
            </a:r>
          </a:p>
          <a:p>
            <a:pPr marL="285750" indent="-285750" algn="just">
              <a:buFont typeface="Arial" pitchFamily="34" charset="0"/>
              <a:buChar char="•"/>
            </a:pPr>
            <a:r>
              <a:rPr lang="fr-FR" sz="1400" dirty="0" smtClean="0"/>
              <a:t>Disposez les déchets au sol pour remplir la forme de l’animal.</a:t>
            </a:r>
          </a:p>
          <a:p>
            <a:pPr marL="285750" indent="-285750" algn="just">
              <a:buFont typeface="Arial" pitchFamily="34" charset="0"/>
              <a:buChar char="•"/>
            </a:pPr>
            <a:r>
              <a:rPr lang="fr-FR" sz="1400" dirty="0" smtClean="0"/>
              <a:t>Complétez votre création en utilisant des craies de différentes couleurs pour rendre l’animal bien visible.</a:t>
            </a:r>
          </a:p>
          <a:p>
            <a:pPr marL="285750" indent="-285750" algn="just">
              <a:buFont typeface="Arial" pitchFamily="34" charset="0"/>
              <a:buChar char="•"/>
            </a:pPr>
            <a:r>
              <a:rPr lang="fr-FR" sz="1400" dirty="0" smtClean="0"/>
              <a:t>Prenez une photo de votre œuvre vue du dessus. (Depuis un escabeau ou depuis une fenêtre du premier étage de l’école par exemple.)</a:t>
            </a:r>
            <a:endParaRPr lang="fr-FR" sz="1400" dirty="0"/>
          </a:p>
        </p:txBody>
      </p:sp>
      <p:pic>
        <p:nvPicPr>
          <p:cNvPr id="15" name="Picture 3">
            <a:hlinkClick r:id="rId15" action="ppaction://hlinksldjump"/>
          </p:cNvPr>
          <p:cNvPicPr>
            <a:picLocks noChangeAspect="1" noChangeArrowheads="1"/>
          </p:cNvPicPr>
          <p:nvPr/>
        </p:nvPicPr>
        <p:blipFill>
          <a:blip r:embed="rId16">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88111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Utilisateur\Documents\OCCE\Calendrier\Bordalo segundo.jp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85" y="440668"/>
            <a:ext cx="8951831" cy="5976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2827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Utilisateur\Documents\OCCE\Calendrier\Bordalo segundo Castor 13e arrondissement Paris.jp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774" y="482183"/>
            <a:ext cx="8840453" cy="5893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61485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5" name="Picture 5">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00050"/>
            <a:ext cx="8905875" cy="6057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803870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90538"/>
            <a:ext cx="8905875" cy="5876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5843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90538"/>
            <a:ext cx="8905875" cy="5876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412731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Les espèces en danger</a:t>
            </a:r>
            <a:endParaRPr lang="fr-FR" sz="3600" dirty="0">
              <a:solidFill>
                <a:schemeClr val="bg1"/>
              </a:solidFill>
            </a:endParaRPr>
          </a:p>
        </p:txBody>
      </p:sp>
      <p:sp>
        <p:nvSpPr>
          <p:cNvPr id="3" name="Rectangle 2"/>
          <p:cNvSpPr/>
          <p:nvPr/>
        </p:nvSpPr>
        <p:spPr>
          <a:xfrm>
            <a:off x="179512" y="836712"/>
            <a:ext cx="8712968" cy="2308324"/>
          </a:xfrm>
          <a:prstGeom prst="rect">
            <a:avLst/>
          </a:prstGeom>
        </p:spPr>
        <p:txBody>
          <a:bodyPr wrap="square">
            <a:spAutoFit/>
          </a:bodyPr>
          <a:lstStyle/>
          <a:p>
            <a:pPr algn="just"/>
            <a:r>
              <a:rPr lang="fr-FR" sz="1600" dirty="0" smtClean="0"/>
              <a:t>En 1983, Andy WARHOL a créé une série de sérigraphies en dix couleurs représentant des animaux en voie de disparition du monde entier. Il utilise des couleurs brillantes et des expressions poignantes pour mettre en évidence le destin tragique de ces animaux.</a:t>
            </a:r>
          </a:p>
          <a:p>
            <a:pPr algn="just"/>
            <a:r>
              <a:rPr lang="fr-FR" sz="1600" dirty="0" smtClean="0"/>
              <a:t>Warhol évoquait la relation entre l’expression artistique, la culture des célébrités et la publicité qui a fleuri dans les années soixante. Ces animaux en voie d’extinction sont ainsi comparés à des stars ou des produits à la mode qui disparaîtront avec le temps.</a:t>
            </a:r>
          </a:p>
          <a:p>
            <a:pPr algn="just"/>
            <a:r>
              <a:rPr lang="fr-FR" sz="1600" dirty="0" smtClean="0"/>
              <a:t>L’artiste Sud Africain </a:t>
            </a:r>
            <a:r>
              <a:rPr lang="fr-FR" sz="1600" dirty="0" err="1" smtClean="0"/>
              <a:t>Porky</a:t>
            </a:r>
            <a:r>
              <a:rPr lang="fr-FR" sz="1600" dirty="0" smtClean="0"/>
              <a:t> HEFER a créé une série de sièges, posés ou suspendus, sur le thème des espèces en danger pour la Fondation Leonardo DI CAPRIO en 2018. Vendus au profit de la protection de ces animaux, ils étaient fabriqués avec des matériaux respectueux de la nature.</a:t>
            </a:r>
            <a:endParaRPr lang="fr-FR" sz="1600" dirty="0"/>
          </a:p>
        </p:txBody>
      </p:sp>
      <p:sp>
        <p:nvSpPr>
          <p:cNvPr id="4" name="ZoneTexte 3"/>
          <p:cNvSpPr txBox="1"/>
          <p:nvPr/>
        </p:nvSpPr>
        <p:spPr>
          <a:xfrm>
            <a:off x="3766844" y="3068960"/>
            <a:ext cx="1610313" cy="307777"/>
          </a:xfrm>
          <a:prstGeom prst="rect">
            <a:avLst/>
          </a:prstGeom>
          <a:noFill/>
        </p:spPr>
        <p:txBody>
          <a:bodyPr wrap="none" rtlCol="0">
            <a:spAutoFit/>
          </a:bodyPr>
          <a:lstStyle/>
          <a:p>
            <a:r>
              <a:rPr lang="fr-FR" sz="1400" u="sng" dirty="0" smtClean="0">
                <a:solidFill>
                  <a:schemeClr val="accent1">
                    <a:lumMod val="75000"/>
                  </a:schemeClr>
                </a:solidFill>
              </a:rPr>
              <a:t>Quelques exemples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854059"/>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725144"/>
            <a:ext cx="8064895" cy="2031325"/>
          </a:xfrm>
          <a:prstGeom prst="rect">
            <a:avLst/>
          </a:prstGeom>
          <a:noFill/>
        </p:spPr>
        <p:txBody>
          <a:bodyPr wrap="square" rtlCol="0">
            <a:spAutoFit/>
          </a:bodyPr>
          <a:lstStyle/>
          <a:p>
            <a:pPr algn="just"/>
            <a:r>
              <a:rPr lang="fr-FR" sz="1400" dirty="0" smtClean="0"/>
              <a:t>Tous ensemble, vous pouvez, vous aussi faire une galerie de portraits d’espèces animales et/ou végétales en danger.</a:t>
            </a:r>
          </a:p>
          <a:p>
            <a:pPr marL="285750" indent="-285750" algn="just">
              <a:buFont typeface="Arial" pitchFamily="34" charset="0"/>
              <a:buChar char="•"/>
            </a:pPr>
            <a:r>
              <a:rPr lang="fr-FR" sz="1400" dirty="0" smtClean="0"/>
              <a:t>Chacun pourra choisir une espèce et faire une recherche d’images à son sujet.</a:t>
            </a:r>
          </a:p>
          <a:p>
            <a:pPr marL="285750" indent="-285750" algn="just">
              <a:buFont typeface="Arial" pitchFamily="34" charset="0"/>
              <a:buChar char="•"/>
            </a:pPr>
            <a:r>
              <a:rPr lang="fr-FR" sz="1400" dirty="0" smtClean="0"/>
              <a:t>Il faudra ensuite définir un format identique et faire le choix d’une même technique (peinture acrylique, gouache, craies à la cire, pastels gras…).</a:t>
            </a:r>
          </a:p>
          <a:p>
            <a:pPr marL="285750" indent="-285750" algn="just">
              <a:buFont typeface="Arial" pitchFamily="34" charset="0"/>
              <a:buChar char="•"/>
            </a:pPr>
            <a:r>
              <a:rPr lang="fr-FR" sz="1400" dirty="0" smtClean="0"/>
              <a:t>Lorsque chacun d’entre vous aura terminé son travail, réfléchissez à la manière dont vous allez pouvoir assembler les réalisations en les posant sur le sol et en les déplaçant selon votre gré.</a:t>
            </a:r>
          </a:p>
          <a:p>
            <a:pPr marL="285750" indent="-285750" algn="just">
              <a:buFont typeface="Arial" pitchFamily="34" charset="0"/>
              <a:buChar char="•"/>
            </a:pPr>
            <a:r>
              <a:rPr lang="fr-FR" sz="1400" dirty="0" smtClean="0"/>
              <a:t>Quand la composition vous convient, vous pouvez coller l’ensemble sur une grande feuille, ou réaliser un fond en commun sur une grande feuille et découper chaque réalisation pour la coller sur le fond.</a:t>
            </a:r>
          </a:p>
        </p:txBody>
      </p:sp>
      <p:pic>
        <p:nvPicPr>
          <p:cNvPr id="9218" name="Picture 2">
            <a:hlinkClick r:id="rId4"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8876" y="3376737"/>
            <a:ext cx="5334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87624" y="3376736"/>
            <a:ext cx="5334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0" name="Picture 4">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07704" y="3376737"/>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1" name="Picture 5">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99792" y="3376737"/>
            <a:ext cx="5524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2" name="Picture 6">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500144" y="3376735"/>
            <a:ext cx="5334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3" name="Picture 7">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139952" y="3376737"/>
            <a:ext cx="5334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4" name="Picture 8">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4784378" y="3386262"/>
            <a:ext cx="6858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5" name="Picture 9">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5652120" y="3386262"/>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6" name="Picture 10">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6300192" y="3393189"/>
            <a:ext cx="5334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7" name="Picture 11">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7020272" y="3376734"/>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8" name="Picture 12">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7812360" y="3393189"/>
            <a:ext cx="5238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 name="Picture 3">
            <a:hlinkClick r:id="rId26" action="ppaction://hlinksldjump"/>
          </p:cNvPr>
          <p:cNvPicPr>
            <a:picLocks noChangeAspect="1" noChangeArrowheads="1"/>
          </p:cNvPicPr>
          <p:nvPr/>
        </p:nvPicPr>
        <p:blipFill>
          <a:blip r:embed="rId27">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18" name="Picture 2">
            <a:hlinkClick r:id="rId28" action="ppaction://hlinksldjump"/>
          </p:cNvPr>
          <p:cNvPicPr>
            <a:picLocks noChangeAspect="1" noChangeArrowheads="1"/>
          </p:cNvPicPr>
          <p:nvPr/>
        </p:nvPicPr>
        <p:blipFill>
          <a:blip r:embed="rId29" cstate="email">
            <a:extLst>
              <a:ext uri="{28A0092B-C50C-407E-A947-70E740481C1C}">
                <a14:useLocalDpi xmlns:a14="http://schemas.microsoft.com/office/drawing/2010/main" val="0"/>
              </a:ext>
            </a:extLst>
          </a:blip>
          <a:srcRect/>
          <a:stretch>
            <a:fillRect/>
          </a:stretch>
        </p:blipFill>
        <p:spPr bwMode="auto">
          <a:xfrm>
            <a:off x="467544" y="4077072"/>
            <a:ext cx="811572"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19" name="Picture 3">
            <a:hlinkClick r:id="rId30" action="ppaction://hlinksldjump"/>
          </p:cNvPr>
          <p:cNvPicPr>
            <a:picLocks noChangeAspect="1" noChangeArrowheads="1"/>
          </p:cNvPicPr>
          <p:nvPr/>
        </p:nvPicPr>
        <p:blipFill>
          <a:blip r:embed="rId31" cstate="email">
            <a:extLst>
              <a:ext uri="{28A0092B-C50C-407E-A947-70E740481C1C}">
                <a14:useLocalDpi xmlns:a14="http://schemas.microsoft.com/office/drawing/2010/main" val="0"/>
              </a:ext>
            </a:extLst>
          </a:blip>
          <a:srcRect/>
          <a:stretch>
            <a:fillRect/>
          </a:stretch>
        </p:blipFill>
        <p:spPr bwMode="auto">
          <a:xfrm>
            <a:off x="1569241" y="4077072"/>
            <a:ext cx="436411"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0" name="Picture 4">
            <a:hlinkClick r:id="rId32" action="ppaction://hlinksldjump"/>
          </p:cNvPr>
          <p:cNvPicPr>
            <a:picLocks noChangeAspect="1" noChangeArrowheads="1"/>
          </p:cNvPicPr>
          <p:nvPr/>
        </p:nvPicPr>
        <p:blipFill>
          <a:blip r:embed="rId33" cstate="email">
            <a:extLst>
              <a:ext uri="{28A0092B-C50C-407E-A947-70E740481C1C}">
                <a14:useLocalDpi xmlns:a14="http://schemas.microsoft.com/office/drawing/2010/main" val="0"/>
              </a:ext>
            </a:extLst>
          </a:blip>
          <a:srcRect/>
          <a:stretch>
            <a:fillRect/>
          </a:stretch>
        </p:blipFill>
        <p:spPr bwMode="auto">
          <a:xfrm>
            <a:off x="2295777" y="4077072"/>
            <a:ext cx="474693"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1" name="Picture 5">
            <a:hlinkClick r:id="rId34" action="ppaction://hlinksldjump"/>
          </p:cNvPr>
          <p:cNvPicPr>
            <a:picLocks noChangeAspect="1" noChangeArrowheads="1"/>
          </p:cNvPicPr>
          <p:nvPr/>
        </p:nvPicPr>
        <p:blipFill>
          <a:blip r:embed="rId35" cstate="email">
            <a:extLst>
              <a:ext uri="{28A0092B-C50C-407E-A947-70E740481C1C}">
                <a14:useLocalDpi xmlns:a14="http://schemas.microsoft.com/office/drawing/2010/main" val="0"/>
              </a:ext>
            </a:extLst>
          </a:blip>
          <a:srcRect/>
          <a:stretch>
            <a:fillRect/>
          </a:stretch>
        </p:blipFill>
        <p:spPr bwMode="auto">
          <a:xfrm>
            <a:off x="3060595" y="4077072"/>
            <a:ext cx="811572"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2" name="Picture 6">
            <a:hlinkClick r:id="rId36" action="ppaction://hlinksldjump"/>
          </p:cNvPr>
          <p:cNvPicPr>
            <a:picLocks noChangeAspect="1" noChangeArrowheads="1"/>
          </p:cNvPicPr>
          <p:nvPr/>
        </p:nvPicPr>
        <p:blipFill>
          <a:blip r:embed="rId37" cstate="email">
            <a:extLst>
              <a:ext uri="{28A0092B-C50C-407E-A947-70E740481C1C}">
                <a14:useLocalDpi xmlns:a14="http://schemas.microsoft.com/office/drawing/2010/main" val="0"/>
              </a:ext>
            </a:extLst>
          </a:blip>
          <a:srcRect/>
          <a:stretch>
            <a:fillRect/>
          </a:stretch>
        </p:blipFill>
        <p:spPr bwMode="auto">
          <a:xfrm>
            <a:off x="4162292" y="4077072"/>
            <a:ext cx="482349"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3" name="Picture 7">
            <a:hlinkClick r:id="rId38" action="ppaction://hlinksldjump"/>
          </p:cNvPr>
          <p:cNvPicPr>
            <a:picLocks noChangeAspect="1" noChangeArrowheads="1"/>
          </p:cNvPicPr>
          <p:nvPr/>
        </p:nvPicPr>
        <p:blipFill>
          <a:blip r:embed="rId39" cstate="email">
            <a:extLst>
              <a:ext uri="{28A0092B-C50C-407E-A947-70E740481C1C}">
                <a14:useLocalDpi xmlns:a14="http://schemas.microsoft.com/office/drawing/2010/main" val="0"/>
              </a:ext>
            </a:extLst>
          </a:blip>
          <a:srcRect/>
          <a:stretch>
            <a:fillRect/>
          </a:stretch>
        </p:blipFill>
        <p:spPr bwMode="auto">
          <a:xfrm>
            <a:off x="4934766" y="4077072"/>
            <a:ext cx="398130"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4" name="Picture 8">
            <a:hlinkClick r:id="rId40" action="ppaction://hlinksldjump"/>
          </p:cNvPr>
          <p:cNvPicPr>
            <a:picLocks noChangeAspect="1" noChangeArrowheads="1"/>
          </p:cNvPicPr>
          <p:nvPr/>
        </p:nvPicPr>
        <p:blipFill>
          <a:blip r:embed="rId41" cstate="email">
            <a:extLst>
              <a:ext uri="{28A0092B-C50C-407E-A947-70E740481C1C}">
                <a14:useLocalDpi xmlns:a14="http://schemas.microsoft.com/office/drawing/2010/main" val="0"/>
              </a:ext>
            </a:extLst>
          </a:blip>
          <a:srcRect/>
          <a:stretch>
            <a:fillRect/>
          </a:stretch>
        </p:blipFill>
        <p:spPr bwMode="auto">
          <a:xfrm>
            <a:off x="5623021" y="4077072"/>
            <a:ext cx="589538"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5" name="Picture 9">
            <a:hlinkClick r:id="rId42" action="ppaction://hlinksldjump"/>
          </p:cNvPr>
          <p:cNvPicPr>
            <a:picLocks noChangeAspect="1" noChangeArrowheads="1"/>
          </p:cNvPicPr>
          <p:nvPr/>
        </p:nvPicPr>
        <p:blipFill>
          <a:blip r:embed="rId43" cstate="email">
            <a:extLst>
              <a:ext uri="{28A0092B-C50C-407E-A947-70E740481C1C}">
                <a14:useLocalDpi xmlns:a14="http://schemas.microsoft.com/office/drawing/2010/main" val="0"/>
              </a:ext>
            </a:extLst>
          </a:blip>
          <a:srcRect/>
          <a:stretch>
            <a:fillRect/>
          </a:stretch>
        </p:blipFill>
        <p:spPr bwMode="auto">
          <a:xfrm>
            <a:off x="6502684" y="4077072"/>
            <a:ext cx="811572"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6" name="Picture 10">
            <a:hlinkClick r:id="rId44" action="ppaction://hlinksldjump"/>
          </p:cNvPr>
          <p:cNvPicPr>
            <a:picLocks noChangeAspect="1" noChangeArrowheads="1"/>
          </p:cNvPicPr>
          <p:nvPr/>
        </p:nvPicPr>
        <p:blipFill>
          <a:blip r:embed="rId45" cstate="email">
            <a:extLst>
              <a:ext uri="{28A0092B-C50C-407E-A947-70E740481C1C}">
                <a14:useLocalDpi xmlns:a14="http://schemas.microsoft.com/office/drawing/2010/main" val="0"/>
              </a:ext>
            </a:extLst>
          </a:blip>
          <a:srcRect/>
          <a:stretch>
            <a:fillRect/>
          </a:stretch>
        </p:blipFill>
        <p:spPr bwMode="auto">
          <a:xfrm>
            <a:off x="7604377" y="4077072"/>
            <a:ext cx="712039"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191866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43472" y="133350"/>
            <a:ext cx="6477000" cy="6591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107504" y="2594426"/>
            <a:ext cx="2045624" cy="1200329"/>
          </a:xfrm>
          <a:prstGeom prst="rect">
            <a:avLst/>
          </a:prstGeom>
          <a:noFill/>
        </p:spPr>
        <p:txBody>
          <a:bodyPr wrap="none" rtlCol="0">
            <a:spAutoFit/>
          </a:bodyPr>
          <a:lstStyle/>
          <a:p>
            <a:pPr algn="ctr"/>
            <a:r>
              <a:rPr lang="fr-FR" dirty="0" smtClean="0"/>
              <a:t>Andy Warhol</a:t>
            </a:r>
          </a:p>
          <a:p>
            <a:pPr algn="ctr"/>
            <a:r>
              <a:rPr lang="fr-FR" dirty="0" err="1" smtClean="0"/>
              <a:t>Endangered</a:t>
            </a:r>
            <a:r>
              <a:rPr lang="fr-FR" dirty="0" smtClean="0"/>
              <a:t> </a:t>
            </a:r>
            <a:r>
              <a:rPr lang="fr-FR" dirty="0" err="1" smtClean="0"/>
              <a:t>species</a:t>
            </a:r>
            <a:endParaRPr lang="fr-FR" dirty="0" smtClean="0"/>
          </a:p>
          <a:p>
            <a:pPr algn="ctr"/>
            <a:r>
              <a:rPr lang="fr-FR" dirty="0" smtClean="0"/>
              <a:t>Aigle chauve</a:t>
            </a:r>
          </a:p>
          <a:p>
            <a:pPr algn="ctr"/>
            <a:r>
              <a:rPr lang="fr-FR" dirty="0" smtClean="0"/>
              <a:t>1983</a:t>
            </a:r>
            <a:endParaRPr lang="fr-FR" dirty="0"/>
          </a:p>
        </p:txBody>
      </p:sp>
    </p:spTree>
    <p:extLst>
      <p:ext uri="{BB962C8B-B14F-4D97-AF65-F5344CB8AC3E}">
        <p14:creationId xmlns:p14="http://schemas.microsoft.com/office/powerpoint/2010/main" val="195342418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33389" y="190500"/>
            <a:ext cx="63150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07504" y="2594426"/>
            <a:ext cx="2045624" cy="1200329"/>
          </a:xfrm>
          <a:prstGeom prst="rect">
            <a:avLst/>
          </a:prstGeom>
          <a:noFill/>
        </p:spPr>
        <p:txBody>
          <a:bodyPr wrap="none" rtlCol="0">
            <a:spAutoFit/>
          </a:bodyPr>
          <a:lstStyle/>
          <a:p>
            <a:pPr algn="ctr"/>
            <a:r>
              <a:rPr lang="fr-FR" dirty="0" smtClean="0"/>
              <a:t>Andy Warhol</a:t>
            </a:r>
          </a:p>
          <a:p>
            <a:pPr algn="ctr"/>
            <a:r>
              <a:rPr lang="fr-FR" dirty="0" err="1" smtClean="0"/>
              <a:t>Endangered</a:t>
            </a:r>
            <a:r>
              <a:rPr lang="fr-FR" dirty="0" smtClean="0"/>
              <a:t> </a:t>
            </a:r>
            <a:r>
              <a:rPr lang="fr-FR" dirty="0" err="1" smtClean="0"/>
              <a:t>species</a:t>
            </a:r>
            <a:endParaRPr lang="fr-FR" dirty="0" smtClean="0"/>
          </a:p>
          <a:p>
            <a:pPr algn="ctr"/>
            <a:r>
              <a:rPr lang="fr-FR" dirty="0" smtClean="0"/>
              <a:t>Tigre de Sibérie</a:t>
            </a:r>
          </a:p>
          <a:p>
            <a:pPr algn="ctr"/>
            <a:r>
              <a:rPr lang="fr-FR" dirty="0" smtClean="0"/>
              <a:t>1983</a:t>
            </a:r>
            <a:endParaRPr lang="fr-FR" dirty="0"/>
          </a:p>
        </p:txBody>
      </p:sp>
    </p:spTree>
    <p:extLst>
      <p:ext uri="{BB962C8B-B14F-4D97-AF65-F5344CB8AC3E}">
        <p14:creationId xmlns:p14="http://schemas.microsoft.com/office/powerpoint/2010/main" val="225708244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52997" y="190500"/>
            <a:ext cx="64674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77675" y="2594426"/>
            <a:ext cx="2415982" cy="1200329"/>
          </a:xfrm>
          <a:prstGeom prst="rect">
            <a:avLst/>
          </a:prstGeom>
          <a:noFill/>
        </p:spPr>
        <p:txBody>
          <a:bodyPr wrap="none" rtlCol="0">
            <a:spAutoFit/>
          </a:bodyPr>
          <a:lstStyle/>
          <a:p>
            <a:pPr algn="ctr"/>
            <a:r>
              <a:rPr lang="fr-FR" dirty="0" smtClean="0"/>
              <a:t>Andy Warhol</a:t>
            </a:r>
          </a:p>
          <a:p>
            <a:pPr algn="ctr"/>
            <a:r>
              <a:rPr lang="fr-FR" dirty="0" err="1" smtClean="0"/>
              <a:t>Endangered</a:t>
            </a:r>
            <a:r>
              <a:rPr lang="fr-FR" dirty="0" smtClean="0"/>
              <a:t> </a:t>
            </a:r>
            <a:r>
              <a:rPr lang="fr-FR" dirty="0" err="1" smtClean="0"/>
              <a:t>species</a:t>
            </a:r>
            <a:endParaRPr lang="fr-FR" dirty="0" smtClean="0"/>
          </a:p>
          <a:p>
            <a:pPr algn="ctr"/>
            <a:r>
              <a:rPr lang="fr-FR" dirty="0" smtClean="0"/>
              <a:t>San Francisco </a:t>
            </a:r>
            <a:r>
              <a:rPr lang="fr-FR" dirty="0" err="1" smtClean="0"/>
              <a:t>Silverspot</a:t>
            </a:r>
            <a:endParaRPr lang="fr-FR" dirty="0" smtClean="0"/>
          </a:p>
          <a:p>
            <a:pPr algn="ctr"/>
            <a:r>
              <a:rPr lang="fr-FR" dirty="0" smtClean="0"/>
              <a:t>1983</a:t>
            </a:r>
            <a:endParaRPr lang="fr-FR" dirty="0"/>
          </a:p>
        </p:txBody>
      </p:sp>
    </p:spTree>
    <p:extLst>
      <p:ext uri="{BB962C8B-B14F-4D97-AF65-F5344CB8AC3E}">
        <p14:creationId xmlns:p14="http://schemas.microsoft.com/office/powerpoint/2010/main" val="31729530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10705" y="190500"/>
            <a:ext cx="65817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62876" y="2594426"/>
            <a:ext cx="2134880" cy="1138773"/>
          </a:xfrm>
          <a:prstGeom prst="rect">
            <a:avLst/>
          </a:prstGeom>
          <a:noFill/>
        </p:spPr>
        <p:txBody>
          <a:bodyPr wrap="none" rtlCol="0">
            <a:spAutoFit/>
          </a:bodyPr>
          <a:lstStyle/>
          <a:p>
            <a:pPr algn="ctr"/>
            <a:r>
              <a:rPr lang="fr-FR" dirty="0" smtClean="0"/>
              <a:t>Andy Warhol</a:t>
            </a:r>
          </a:p>
          <a:p>
            <a:pPr algn="ctr"/>
            <a:r>
              <a:rPr lang="fr-FR" dirty="0" err="1" smtClean="0"/>
              <a:t>Endangered</a:t>
            </a:r>
            <a:r>
              <a:rPr lang="fr-FR" dirty="0" smtClean="0"/>
              <a:t> </a:t>
            </a:r>
            <a:r>
              <a:rPr lang="fr-FR" dirty="0" err="1" smtClean="0"/>
              <a:t>species</a:t>
            </a:r>
            <a:endParaRPr lang="fr-FR" dirty="0" smtClean="0"/>
          </a:p>
          <a:p>
            <a:pPr algn="ctr"/>
            <a:r>
              <a:rPr lang="fr-FR" sz="1400" dirty="0" smtClean="0"/>
              <a:t>Grenouille </a:t>
            </a:r>
            <a:r>
              <a:rPr lang="fr-FR" sz="1400" dirty="0" err="1" smtClean="0"/>
              <a:t>Hyla</a:t>
            </a:r>
            <a:r>
              <a:rPr lang="fr-FR" sz="1400" dirty="0" smtClean="0"/>
              <a:t> </a:t>
            </a:r>
            <a:r>
              <a:rPr lang="fr-FR" sz="1400" dirty="0" err="1" smtClean="0"/>
              <a:t>Andersonii</a:t>
            </a:r>
            <a:endParaRPr lang="fr-FR" sz="1400" dirty="0" smtClean="0"/>
          </a:p>
          <a:p>
            <a:pPr algn="ctr"/>
            <a:r>
              <a:rPr lang="fr-FR" dirty="0" smtClean="0"/>
              <a:t>1983</a:t>
            </a:r>
            <a:endParaRPr lang="fr-FR" dirty="0"/>
          </a:p>
        </p:txBody>
      </p:sp>
    </p:spTree>
    <p:extLst>
      <p:ext uri="{BB962C8B-B14F-4D97-AF65-F5344CB8AC3E}">
        <p14:creationId xmlns:p14="http://schemas.microsoft.com/office/powerpoint/2010/main" val="408639307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72630" y="190500"/>
            <a:ext cx="64198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07504" y="2594426"/>
            <a:ext cx="2045624" cy="1200329"/>
          </a:xfrm>
          <a:prstGeom prst="rect">
            <a:avLst/>
          </a:prstGeom>
          <a:noFill/>
        </p:spPr>
        <p:txBody>
          <a:bodyPr wrap="none" rtlCol="0">
            <a:spAutoFit/>
          </a:bodyPr>
          <a:lstStyle/>
          <a:p>
            <a:pPr algn="ctr"/>
            <a:r>
              <a:rPr lang="fr-FR" dirty="0" smtClean="0"/>
              <a:t>Andy Warhol</a:t>
            </a:r>
          </a:p>
          <a:p>
            <a:pPr algn="ctr"/>
            <a:r>
              <a:rPr lang="fr-FR" dirty="0" err="1" smtClean="0"/>
              <a:t>Endangered</a:t>
            </a:r>
            <a:r>
              <a:rPr lang="fr-FR" dirty="0" smtClean="0"/>
              <a:t> </a:t>
            </a:r>
            <a:r>
              <a:rPr lang="fr-FR" dirty="0" err="1" smtClean="0"/>
              <a:t>species</a:t>
            </a:r>
            <a:endParaRPr lang="fr-FR" dirty="0" smtClean="0"/>
          </a:p>
          <a:p>
            <a:pPr algn="ctr"/>
            <a:r>
              <a:rPr lang="fr-FR" dirty="0" smtClean="0"/>
              <a:t>Zèbre de Grévy</a:t>
            </a:r>
          </a:p>
          <a:p>
            <a:pPr algn="ctr"/>
            <a:r>
              <a:rPr lang="fr-FR" dirty="0" smtClean="0"/>
              <a:t>1983</a:t>
            </a:r>
            <a:endParaRPr lang="fr-FR" dirty="0"/>
          </a:p>
        </p:txBody>
      </p:sp>
    </p:spTree>
    <p:extLst>
      <p:ext uri="{BB962C8B-B14F-4D97-AF65-F5344CB8AC3E}">
        <p14:creationId xmlns:p14="http://schemas.microsoft.com/office/powerpoint/2010/main" val="349250027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1680" y="190500"/>
            <a:ext cx="64008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07504" y="2594426"/>
            <a:ext cx="2045624" cy="1200329"/>
          </a:xfrm>
          <a:prstGeom prst="rect">
            <a:avLst/>
          </a:prstGeom>
          <a:noFill/>
        </p:spPr>
        <p:txBody>
          <a:bodyPr wrap="none" rtlCol="0">
            <a:spAutoFit/>
          </a:bodyPr>
          <a:lstStyle/>
          <a:p>
            <a:pPr algn="ctr"/>
            <a:r>
              <a:rPr lang="fr-FR" dirty="0" smtClean="0"/>
              <a:t>Andy Warhol</a:t>
            </a:r>
          </a:p>
          <a:p>
            <a:pPr algn="ctr"/>
            <a:r>
              <a:rPr lang="fr-FR" dirty="0" err="1" smtClean="0"/>
              <a:t>Endangered</a:t>
            </a:r>
            <a:r>
              <a:rPr lang="fr-FR" dirty="0" smtClean="0"/>
              <a:t> </a:t>
            </a:r>
            <a:r>
              <a:rPr lang="fr-FR" dirty="0" err="1" smtClean="0"/>
              <a:t>species</a:t>
            </a:r>
            <a:endParaRPr lang="fr-FR" dirty="0" smtClean="0"/>
          </a:p>
          <a:p>
            <a:pPr algn="ctr"/>
            <a:r>
              <a:rPr lang="fr-FR" dirty="0" smtClean="0"/>
              <a:t>Éléphant d’Afrique</a:t>
            </a:r>
          </a:p>
          <a:p>
            <a:pPr algn="ctr"/>
            <a:r>
              <a:rPr lang="fr-FR" dirty="0" smtClean="0"/>
              <a:t>1983</a:t>
            </a:r>
            <a:endParaRPr lang="fr-FR" dirty="0"/>
          </a:p>
        </p:txBody>
      </p:sp>
    </p:spTree>
    <p:extLst>
      <p:ext uri="{BB962C8B-B14F-4D97-AF65-F5344CB8AC3E}">
        <p14:creationId xmlns:p14="http://schemas.microsoft.com/office/powerpoint/2010/main" val="228489872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185879" y="116632"/>
            <a:ext cx="6772243" cy="53987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3771610" y="5589240"/>
            <a:ext cx="2206245" cy="1200329"/>
          </a:xfrm>
          <a:prstGeom prst="rect">
            <a:avLst/>
          </a:prstGeom>
          <a:noFill/>
        </p:spPr>
        <p:txBody>
          <a:bodyPr wrap="none" rtlCol="0">
            <a:spAutoFit/>
          </a:bodyPr>
          <a:lstStyle/>
          <a:p>
            <a:pPr algn="ctr"/>
            <a:r>
              <a:rPr lang="fr-FR" dirty="0" smtClean="0"/>
              <a:t>Andy Warhol</a:t>
            </a:r>
          </a:p>
          <a:p>
            <a:pPr algn="ctr"/>
            <a:r>
              <a:rPr lang="fr-FR" dirty="0" err="1" smtClean="0"/>
              <a:t>Endangered</a:t>
            </a:r>
            <a:r>
              <a:rPr lang="fr-FR" dirty="0" smtClean="0"/>
              <a:t> </a:t>
            </a:r>
            <a:r>
              <a:rPr lang="fr-FR" dirty="0" err="1" smtClean="0"/>
              <a:t>species</a:t>
            </a:r>
            <a:endParaRPr lang="fr-FR" dirty="0" smtClean="0"/>
          </a:p>
          <a:p>
            <a:pPr algn="ctr"/>
            <a:r>
              <a:rPr lang="fr-FR" dirty="0" smtClean="0"/>
              <a:t>Tortue marine géante</a:t>
            </a:r>
          </a:p>
          <a:p>
            <a:pPr algn="ctr"/>
            <a:r>
              <a:rPr lang="fr-FR" dirty="0" smtClean="0"/>
              <a:t>1983</a:t>
            </a:r>
            <a:endParaRPr lang="fr-FR" dirty="0"/>
          </a:p>
        </p:txBody>
      </p:sp>
    </p:spTree>
    <p:extLst>
      <p:ext uri="{BB962C8B-B14F-4D97-AF65-F5344CB8AC3E}">
        <p14:creationId xmlns:p14="http://schemas.microsoft.com/office/powerpoint/2010/main" val="309905770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5480"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07504" y="2594426"/>
            <a:ext cx="2045624" cy="1200329"/>
          </a:xfrm>
          <a:prstGeom prst="rect">
            <a:avLst/>
          </a:prstGeom>
          <a:noFill/>
        </p:spPr>
        <p:txBody>
          <a:bodyPr wrap="none" rtlCol="0">
            <a:spAutoFit/>
          </a:bodyPr>
          <a:lstStyle/>
          <a:p>
            <a:pPr algn="ctr"/>
            <a:r>
              <a:rPr lang="fr-FR" dirty="0" smtClean="0"/>
              <a:t>Andy Warhol</a:t>
            </a:r>
          </a:p>
          <a:p>
            <a:pPr algn="ctr"/>
            <a:r>
              <a:rPr lang="fr-FR" dirty="0" err="1" smtClean="0"/>
              <a:t>Endangered</a:t>
            </a:r>
            <a:r>
              <a:rPr lang="fr-FR" dirty="0" smtClean="0"/>
              <a:t> </a:t>
            </a:r>
            <a:r>
              <a:rPr lang="fr-FR" dirty="0" err="1" smtClean="0"/>
              <a:t>species</a:t>
            </a:r>
            <a:endParaRPr lang="fr-FR" dirty="0" smtClean="0"/>
          </a:p>
          <a:p>
            <a:pPr algn="ctr"/>
            <a:r>
              <a:rPr lang="fr-FR" dirty="0" smtClean="0"/>
              <a:t>Orang  Outan</a:t>
            </a:r>
          </a:p>
          <a:p>
            <a:pPr algn="ctr"/>
            <a:r>
              <a:rPr lang="fr-FR" dirty="0" smtClean="0"/>
              <a:t>1983</a:t>
            </a:r>
            <a:endParaRPr lang="fr-FR" dirty="0"/>
          </a:p>
        </p:txBody>
      </p:sp>
    </p:spTree>
    <p:extLst>
      <p:ext uri="{BB962C8B-B14F-4D97-AF65-F5344CB8AC3E}">
        <p14:creationId xmlns:p14="http://schemas.microsoft.com/office/powerpoint/2010/main" val="35061064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3688" y="190500"/>
            <a:ext cx="64008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07504" y="2594426"/>
            <a:ext cx="2045624" cy="1200329"/>
          </a:xfrm>
          <a:prstGeom prst="rect">
            <a:avLst/>
          </a:prstGeom>
          <a:noFill/>
        </p:spPr>
        <p:txBody>
          <a:bodyPr wrap="none" rtlCol="0">
            <a:spAutoFit/>
          </a:bodyPr>
          <a:lstStyle/>
          <a:p>
            <a:pPr algn="ctr"/>
            <a:r>
              <a:rPr lang="fr-FR" dirty="0" smtClean="0"/>
              <a:t>Andy Warhol</a:t>
            </a:r>
          </a:p>
          <a:p>
            <a:pPr algn="ctr"/>
            <a:r>
              <a:rPr lang="fr-FR" dirty="0" err="1" smtClean="0"/>
              <a:t>Endangered</a:t>
            </a:r>
            <a:r>
              <a:rPr lang="fr-FR" dirty="0" smtClean="0"/>
              <a:t> </a:t>
            </a:r>
            <a:r>
              <a:rPr lang="fr-FR" dirty="0" err="1" smtClean="0"/>
              <a:t>species</a:t>
            </a:r>
            <a:endParaRPr lang="fr-FR" dirty="0" smtClean="0"/>
          </a:p>
          <a:p>
            <a:pPr algn="ctr"/>
            <a:r>
              <a:rPr lang="fr-FR" dirty="0" smtClean="0"/>
              <a:t>Rhinocéros</a:t>
            </a:r>
          </a:p>
          <a:p>
            <a:pPr algn="ctr"/>
            <a:r>
              <a:rPr lang="fr-FR" dirty="0" smtClean="0"/>
              <a:t>1983</a:t>
            </a:r>
            <a:endParaRPr lang="fr-FR" dirty="0"/>
          </a:p>
        </p:txBody>
      </p:sp>
    </p:spTree>
    <p:extLst>
      <p:ext uri="{BB962C8B-B14F-4D97-AF65-F5344CB8AC3E}">
        <p14:creationId xmlns:p14="http://schemas.microsoft.com/office/powerpoint/2010/main" val="371462116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6538" y="190500"/>
            <a:ext cx="64579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07504" y="2594426"/>
            <a:ext cx="2045624" cy="1200329"/>
          </a:xfrm>
          <a:prstGeom prst="rect">
            <a:avLst/>
          </a:prstGeom>
          <a:noFill/>
        </p:spPr>
        <p:txBody>
          <a:bodyPr wrap="none" rtlCol="0">
            <a:spAutoFit/>
          </a:bodyPr>
          <a:lstStyle/>
          <a:p>
            <a:pPr algn="ctr"/>
            <a:r>
              <a:rPr lang="fr-FR" dirty="0" smtClean="0"/>
              <a:t>Andy Warhol</a:t>
            </a:r>
          </a:p>
          <a:p>
            <a:pPr algn="ctr"/>
            <a:r>
              <a:rPr lang="fr-FR" dirty="0" err="1" smtClean="0"/>
              <a:t>Endangered</a:t>
            </a:r>
            <a:r>
              <a:rPr lang="fr-FR" dirty="0" smtClean="0"/>
              <a:t> </a:t>
            </a:r>
            <a:r>
              <a:rPr lang="fr-FR" dirty="0" err="1" smtClean="0"/>
              <a:t>species</a:t>
            </a:r>
            <a:endParaRPr lang="fr-FR" dirty="0" smtClean="0"/>
          </a:p>
          <a:p>
            <a:pPr algn="ctr"/>
            <a:r>
              <a:rPr lang="fr-FR" dirty="0" smtClean="0"/>
              <a:t>Mouflon Canadien</a:t>
            </a:r>
          </a:p>
          <a:p>
            <a:pPr algn="ctr"/>
            <a:r>
              <a:rPr lang="fr-FR" dirty="0" smtClean="0"/>
              <a:t>1983</a:t>
            </a:r>
            <a:endParaRPr lang="fr-FR" dirty="0"/>
          </a:p>
        </p:txBody>
      </p:sp>
    </p:spTree>
    <p:extLst>
      <p:ext uri="{BB962C8B-B14F-4D97-AF65-F5344CB8AC3E}">
        <p14:creationId xmlns:p14="http://schemas.microsoft.com/office/powerpoint/2010/main" val="414072314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06563" y="190500"/>
            <a:ext cx="62579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07504" y="2594426"/>
            <a:ext cx="2045624" cy="1200329"/>
          </a:xfrm>
          <a:prstGeom prst="rect">
            <a:avLst/>
          </a:prstGeom>
          <a:noFill/>
        </p:spPr>
        <p:txBody>
          <a:bodyPr wrap="none" rtlCol="0">
            <a:spAutoFit/>
          </a:bodyPr>
          <a:lstStyle/>
          <a:p>
            <a:pPr algn="ctr"/>
            <a:r>
              <a:rPr lang="fr-FR" dirty="0" smtClean="0"/>
              <a:t>Andy Warhol</a:t>
            </a:r>
          </a:p>
          <a:p>
            <a:pPr algn="ctr"/>
            <a:r>
              <a:rPr lang="fr-FR" dirty="0" err="1" smtClean="0"/>
              <a:t>Endangered</a:t>
            </a:r>
            <a:r>
              <a:rPr lang="fr-FR" dirty="0" smtClean="0"/>
              <a:t> </a:t>
            </a:r>
            <a:r>
              <a:rPr lang="fr-FR" dirty="0" err="1" smtClean="0"/>
              <a:t>species</a:t>
            </a:r>
            <a:endParaRPr lang="fr-FR" dirty="0" smtClean="0"/>
          </a:p>
          <a:p>
            <a:pPr algn="ctr"/>
            <a:r>
              <a:rPr lang="fr-FR" dirty="0" smtClean="0"/>
              <a:t>Grand Panda</a:t>
            </a:r>
          </a:p>
          <a:p>
            <a:pPr algn="ctr"/>
            <a:r>
              <a:rPr lang="fr-FR" dirty="0" smtClean="0"/>
              <a:t>1983</a:t>
            </a:r>
            <a:endParaRPr lang="fr-FR" dirty="0"/>
          </a:p>
        </p:txBody>
      </p:sp>
    </p:spTree>
    <p:extLst>
      <p:ext uri="{BB962C8B-B14F-4D97-AF65-F5344CB8AC3E}">
        <p14:creationId xmlns:p14="http://schemas.microsoft.com/office/powerpoint/2010/main" val="383308547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890867" y="5589240"/>
            <a:ext cx="1391663" cy="1200329"/>
          </a:xfrm>
          <a:prstGeom prst="rect">
            <a:avLst/>
          </a:prstGeom>
          <a:noFill/>
        </p:spPr>
        <p:txBody>
          <a:bodyPr wrap="none" rtlCol="0">
            <a:spAutoFit/>
          </a:bodyPr>
          <a:lstStyle/>
          <a:p>
            <a:pPr algn="ctr"/>
            <a:r>
              <a:rPr lang="fr-FR" dirty="0" err="1" smtClean="0"/>
              <a:t>Porky</a:t>
            </a:r>
            <a:r>
              <a:rPr lang="fr-FR" dirty="0" smtClean="0"/>
              <a:t> HEFER</a:t>
            </a:r>
          </a:p>
          <a:p>
            <a:pPr algn="ctr"/>
            <a:r>
              <a:rPr lang="fr-FR" dirty="0" err="1" smtClean="0"/>
              <a:t>Endangered</a:t>
            </a:r>
            <a:endParaRPr lang="fr-FR" dirty="0" smtClean="0"/>
          </a:p>
          <a:p>
            <a:pPr algn="ctr"/>
            <a:r>
              <a:rPr lang="fr-FR" dirty="0" smtClean="0"/>
              <a:t>Pieuvre</a:t>
            </a:r>
          </a:p>
          <a:p>
            <a:pPr algn="ctr"/>
            <a:r>
              <a:rPr lang="fr-FR" dirty="0" smtClean="0"/>
              <a:t>2018</a:t>
            </a:r>
            <a:endParaRPr lang="fr-FR" dirty="0"/>
          </a:p>
        </p:txBody>
      </p:sp>
      <p:pic>
        <p:nvPicPr>
          <p:cNvPr id="33794"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92671" y="283468"/>
            <a:ext cx="7958658" cy="53057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0245122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467544" y="2492896"/>
            <a:ext cx="1391663" cy="1200329"/>
          </a:xfrm>
          <a:prstGeom prst="rect">
            <a:avLst/>
          </a:prstGeom>
          <a:noFill/>
        </p:spPr>
        <p:txBody>
          <a:bodyPr wrap="none" rtlCol="0">
            <a:spAutoFit/>
          </a:bodyPr>
          <a:lstStyle/>
          <a:p>
            <a:pPr algn="ctr"/>
            <a:r>
              <a:rPr lang="fr-FR" dirty="0" err="1" smtClean="0"/>
              <a:t>Porky</a:t>
            </a:r>
            <a:r>
              <a:rPr lang="fr-FR" dirty="0" smtClean="0"/>
              <a:t> HEFER</a:t>
            </a:r>
          </a:p>
          <a:p>
            <a:pPr algn="ctr"/>
            <a:r>
              <a:rPr lang="fr-FR" dirty="0" err="1" smtClean="0"/>
              <a:t>Endangered</a:t>
            </a:r>
            <a:endParaRPr lang="fr-FR" dirty="0" smtClean="0"/>
          </a:p>
          <a:p>
            <a:pPr algn="ctr"/>
            <a:r>
              <a:rPr lang="fr-FR" dirty="0" smtClean="0"/>
              <a:t>Paresseux</a:t>
            </a:r>
          </a:p>
          <a:p>
            <a:pPr algn="ctr"/>
            <a:r>
              <a:rPr lang="fr-FR" dirty="0" smtClean="0"/>
              <a:t>2018</a:t>
            </a:r>
            <a:endParaRPr lang="fr-FR" dirty="0"/>
          </a:p>
        </p:txBody>
      </p:sp>
      <p:pic>
        <p:nvPicPr>
          <p:cNvPr id="3584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62808" y="190500"/>
            <a:ext cx="51816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881477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467544" y="2492896"/>
            <a:ext cx="1391663" cy="1200329"/>
          </a:xfrm>
          <a:prstGeom prst="rect">
            <a:avLst/>
          </a:prstGeom>
          <a:noFill/>
        </p:spPr>
        <p:txBody>
          <a:bodyPr wrap="none" rtlCol="0">
            <a:spAutoFit/>
          </a:bodyPr>
          <a:lstStyle/>
          <a:p>
            <a:pPr algn="ctr"/>
            <a:r>
              <a:rPr lang="fr-FR" dirty="0" err="1" smtClean="0"/>
              <a:t>Porky</a:t>
            </a:r>
            <a:r>
              <a:rPr lang="fr-FR" dirty="0" smtClean="0"/>
              <a:t> HEFER</a:t>
            </a:r>
          </a:p>
          <a:p>
            <a:pPr algn="ctr"/>
            <a:r>
              <a:rPr lang="fr-FR" dirty="0" err="1" smtClean="0"/>
              <a:t>Endangered</a:t>
            </a:r>
            <a:endParaRPr lang="fr-FR" dirty="0" smtClean="0"/>
          </a:p>
          <a:p>
            <a:pPr algn="ctr"/>
            <a:r>
              <a:rPr lang="fr-FR" dirty="0"/>
              <a:t>R</a:t>
            </a:r>
            <a:r>
              <a:rPr lang="fr-FR" dirty="0" smtClean="0"/>
              <a:t>equin</a:t>
            </a:r>
          </a:p>
          <a:p>
            <a:pPr algn="ctr"/>
            <a:r>
              <a:rPr lang="fr-FR" dirty="0" smtClean="0"/>
              <a:t>2018</a:t>
            </a:r>
            <a:endParaRPr lang="fr-FR" dirty="0"/>
          </a:p>
        </p:txBody>
      </p:sp>
      <p:pic>
        <p:nvPicPr>
          <p:cNvPr id="3686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7181" y="190500"/>
            <a:ext cx="56292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216514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890867" y="5589240"/>
            <a:ext cx="1391663" cy="1200329"/>
          </a:xfrm>
          <a:prstGeom prst="rect">
            <a:avLst/>
          </a:prstGeom>
          <a:noFill/>
        </p:spPr>
        <p:txBody>
          <a:bodyPr wrap="none" rtlCol="0">
            <a:spAutoFit/>
          </a:bodyPr>
          <a:lstStyle/>
          <a:p>
            <a:pPr algn="ctr"/>
            <a:r>
              <a:rPr lang="fr-FR" dirty="0" err="1" smtClean="0"/>
              <a:t>Porky</a:t>
            </a:r>
            <a:r>
              <a:rPr lang="fr-FR" dirty="0" smtClean="0"/>
              <a:t> HEFER</a:t>
            </a:r>
          </a:p>
          <a:p>
            <a:pPr algn="ctr"/>
            <a:r>
              <a:rPr lang="fr-FR" dirty="0" err="1" smtClean="0"/>
              <a:t>Endangered</a:t>
            </a:r>
            <a:endParaRPr lang="fr-FR" dirty="0" smtClean="0"/>
          </a:p>
          <a:p>
            <a:pPr algn="ctr"/>
            <a:r>
              <a:rPr lang="fr-FR" dirty="0" smtClean="0"/>
              <a:t>Orang Outan</a:t>
            </a:r>
          </a:p>
          <a:p>
            <a:pPr algn="ctr"/>
            <a:r>
              <a:rPr lang="fr-FR" dirty="0" smtClean="0"/>
              <a:t>2018</a:t>
            </a:r>
            <a:endParaRPr lang="fr-FR" dirty="0"/>
          </a:p>
        </p:txBody>
      </p:sp>
      <p:pic>
        <p:nvPicPr>
          <p:cNvPr id="37890"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23782" y="188640"/>
            <a:ext cx="8096437"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5276746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467544" y="2492896"/>
            <a:ext cx="1391663" cy="1200329"/>
          </a:xfrm>
          <a:prstGeom prst="rect">
            <a:avLst/>
          </a:prstGeom>
          <a:noFill/>
        </p:spPr>
        <p:txBody>
          <a:bodyPr wrap="none" rtlCol="0">
            <a:spAutoFit/>
          </a:bodyPr>
          <a:lstStyle/>
          <a:p>
            <a:pPr algn="ctr"/>
            <a:r>
              <a:rPr lang="fr-FR" dirty="0" err="1" smtClean="0"/>
              <a:t>Porky</a:t>
            </a:r>
            <a:r>
              <a:rPr lang="fr-FR" dirty="0" smtClean="0"/>
              <a:t> HEFER</a:t>
            </a:r>
          </a:p>
          <a:p>
            <a:pPr algn="ctr"/>
            <a:r>
              <a:rPr lang="fr-FR" dirty="0" err="1" smtClean="0"/>
              <a:t>Endangered</a:t>
            </a:r>
            <a:endParaRPr lang="fr-FR" dirty="0" smtClean="0"/>
          </a:p>
          <a:p>
            <a:pPr algn="ctr"/>
            <a:r>
              <a:rPr lang="fr-FR" dirty="0" smtClean="0"/>
              <a:t>Baleine</a:t>
            </a:r>
          </a:p>
          <a:p>
            <a:pPr algn="ctr"/>
            <a:r>
              <a:rPr lang="fr-FR" dirty="0" smtClean="0"/>
              <a:t>2018</a:t>
            </a:r>
            <a:endParaRPr lang="fr-FR" dirty="0"/>
          </a:p>
        </p:txBody>
      </p:sp>
      <p:pic>
        <p:nvPicPr>
          <p:cNvPr id="3891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9923" y="190500"/>
            <a:ext cx="57245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597602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467544" y="2492896"/>
            <a:ext cx="1391663" cy="1200329"/>
          </a:xfrm>
          <a:prstGeom prst="rect">
            <a:avLst/>
          </a:prstGeom>
          <a:noFill/>
        </p:spPr>
        <p:txBody>
          <a:bodyPr wrap="none" rtlCol="0">
            <a:spAutoFit/>
          </a:bodyPr>
          <a:lstStyle/>
          <a:p>
            <a:pPr algn="ctr"/>
            <a:r>
              <a:rPr lang="fr-FR" dirty="0" err="1" smtClean="0"/>
              <a:t>Porky</a:t>
            </a:r>
            <a:r>
              <a:rPr lang="fr-FR" dirty="0" smtClean="0"/>
              <a:t> HEFER</a:t>
            </a:r>
          </a:p>
          <a:p>
            <a:pPr algn="ctr"/>
            <a:r>
              <a:rPr lang="fr-FR" dirty="0" err="1" smtClean="0"/>
              <a:t>Endangered</a:t>
            </a:r>
            <a:endParaRPr lang="fr-FR" dirty="0" smtClean="0"/>
          </a:p>
          <a:p>
            <a:pPr algn="ctr"/>
            <a:r>
              <a:rPr lang="fr-FR" dirty="0" smtClean="0"/>
              <a:t>Orque</a:t>
            </a:r>
          </a:p>
          <a:p>
            <a:pPr algn="ctr"/>
            <a:r>
              <a:rPr lang="fr-FR" dirty="0" smtClean="0"/>
              <a:t>2018</a:t>
            </a:r>
            <a:endParaRPr lang="fr-FR" dirty="0"/>
          </a:p>
        </p:txBody>
      </p:sp>
      <p:pic>
        <p:nvPicPr>
          <p:cNvPr id="3993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10483" y="190500"/>
            <a:ext cx="47339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110872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467544" y="2492896"/>
            <a:ext cx="1391663" cy="1200329"/>
          </a:xfrm>
          <a:prstGeom prst="rect">
            <a:avLst/>
          </a:prstGeom>
          <a:noFill/>
        </p:spPr>
        <p:txBody>
          <a:bodyPr wrap="none" rtlCol="0">
            <a:spAutoFit/>
          </a:bodyPr>
          <a:lstStyle/>
          <a:p>
            <a:pPr algn="ctr"/>
            <a:r>
              <a:rPr lang="fr-FR" dirty="0" err="1" smtClean="0"/>
              <a:t>Porky</a:t>
            </a:r>
            <a:r>
              <a:rPr lang="fr-FR" dirty="0" smtClean="0"/>
              <a:t> HEFER</a:t>
            </a:r>
          </a:p>
          <a:p>
            <a:pPr algn="ctr"/>
            <a:r>
              <a:rPr lang="fr-FR" dirty="0" err="1" smtClean="0"/>
              <a:t>Endangered</a:t>
            </a:r>
            <a:endParaRPr lang="fr-FR" dirty="0" smtClean="0"/>
          </a:p>
          <a:p>
            <a:pPr algn="ctr"/>
            <a:r>
              <a:rPr lang="fr-FR" dirty="0" smtClean="0"/>
              <a:t>Requin</a:t>
            </a:r>
          </a:p>
          <a:p>
            <a:pPr algn="ctr"/>
            <a:r>
              <a:rPr lang="fr-FR" dirty="0" smtClean="0"/>
              <a:t>2018</a:t>
            </a:r>
            <a:endParaRPr lang="fr-FR" dirty="0"/>
          </a:p>
        </p:txBody>
      </p:sp>
      <p:pic>
        <p:nvPicPr>
          <p:cNvPr id="4096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25513" y="190500"/>
            <a:ext cx="70389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3730867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890867" y="5589240"/>
            <a:ext cx="1391663" cy="1200329"/>
          </a:xfrm>
          <a:prstGeom prst="rect">
            <a:avLst/>
          </a:prstGeom>
          <a:noFill/>
        </p:spPr>
        <p:txBody>
          <a:bodyPr wrap="none" rtlCol="0">
            <a:spAutoFit/>
          </a:bodyPr>
          <a:lstStyle/>
          <a:p>
            <a:pPr algn="ctr"/>
            <a:r>
              <a:rPr lang="fr-FR" dirty="0" err="1" smtClean="0"/>
              <a:t>Porky</a:t>
            </a:r>
            <a:r>
              <a:rPr lang="fr-FR" dirty="0" smtClean="0"/>
              <a:t> HEFER</a:t>
            </a:r>
          </a:p>
          <a:p>
            <a:pPr algn="ctr"/>
            <a:r>
              <a:rPr lang="fr-FR" dirty="0" err="1" smtClean="0"/>
              <a:t>Endangered</a:t>
            </a:r>
            <a:endParaRPr lang="fr-FR" dirty="0" smtClean="0"/>
          </a:p>
          <a:p>
            <a:pPr algn="ctr"/>
            <a:r>
              <a:rPr lang="fr-FR" dirty="0" smtClean="0"/>
              <a:t>Ours blanc</a:t>
            </a:r>
          </a:p>
          <a:p>
            <a:pPr algn="ctr"/>
            <a:r>
              <a:rPr lang="fr-FR" dirty="0" smtClean="0"/>
              <a:t>2018</a:t>
            </a:r>
            <a:endParaRPr lang="fr-FR" dirty="0"/>
          </a:p>
        </p:txBody>
      </p:sp>
      <p:pic>
        <p:nvPicPr>
          <p:cNvPr id="41986" name="Picture 2">
            <a:hlinkClick r:id="rId3"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10" b="5032"/>
          <a:stretch/>
        </p:blipFill>
        <p:spPr bwMode="auto">
          <a:xfrm>
            <a:off x="252413" y="332656"/>
            <a:ext cx="8639175" cy="5132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959186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890867" y="5589240"/>
            <a:ext cx="1391663" cy="1200329"/>
          </a:xfrm>
          <a:prstGeom prst="rect">
            <a:avLst/>
          </a:prstGeom>
          <a:noFill/>
        </p:spPr>
        <p:txBody>
          <a:bodyPr wrap="none" rtlCol="0">
            <a:spAutoFit/>
          </a:bodyPr>
          <a:lstStyle/>
          <a:p>
            <a:pPr algn="ctr"/>
            <a:r>
              <a:rPr lang="fr-FR" dirty="0" err="1" smtClean="0"/>
              <a:t>Porky</a:t>
            </a:r>
            <a:r>
              <a:rPr lang="fr-FR" dirty="0" smtClean="0"/>
              <a:t> HEFER</a:t>
            </a:r>
          </a:p>
          <a:p>
            <a:pPr algn="ctr"/>
            <a:r>
              <a:rPr lang="fr-FR" dirty="0" err="1" smtClean="0"/>
              <a:t>Endangered</a:t>
            </a:r>
            <a:endParaRPr lang="fr-FR" dirty="0" smtClean="0"/>
          </a:p>
          <a:p>
            <a:pPr algn="ctr"/>
            <a:r>
              <a:rPr lang="fr-FR" dirty="0" smtClean="0"/>
              <a:t>Coquillage</a:t>
            </a:r>
          </a:p>
          <a:p>
            <a:pPr algn="ctr"/>
            <a:r>
              <a:rPr lang="fr-FR" dirty="0" smtClean="0"/>
              <a:t>2018</a:t>
            </a:r>
            <a:endParaRPr lang="fr-FR" dirty="0"/>
          </a:p>
        </p:txBody>
      </p:sp>
      <p:pic>
        <p:nvPicPr>
          <p:cNvPr id="43010" name="Picture 2">
            <a:hlinkClick r:id="rId3"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187" b="11176"/>
          <a:stretch/>
        </p:blipFill>
        <p:spPr bwMode="auto">
          <a:xfrm>
            <a:off x="314325" y="188640"/>
            <a:ext cx="8515350" cy="5417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596931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Les espèces en danger</a:t>
            </a:r>
            <a:endParaRPr lang="fr-FR" sz="3600" dirty="0">
              <a:solidFill>
                <a:schemeClr val="bg1"/>
              </a:solidFill>
            </a:endParaRPr>
          </a:p>
        </p:txBody>
      </p:sp>
      <p:sp>
        <p:nvSpPr>
          <p:cNvPr id="3" name="Rectangle 2"/>
          <p:cNvSpPr/>
          <p:nvPr/>
        </p:nvSpPr>
        <p:spPr>
          <a:xfrm>
            <a:off x="179512" y="908720"/>
            <a:ext cx="8712968" cy="2800767"/>
          </a:xfrm>
          <a:prstGeom prst="rect">
            <a:avLst/>
          </a:prstGeom>
        </p:spPr>
        <p:txBody>
          <a:bodyPr wrap="square">
            <a:spAutoFit/>
          </a:bodyPr>
          <a:lstStyle/>
          <a:p>
            <a:pPr algn="just"/>
            <a:r>
              <a:rPr lang="fr-FR" sz="1600" dirty="0" smtClean="0"/>
              <a:t>Louis Masai, un jeune artiste Anglais, a récemment voyagé de New York en Californie, puis en Floride, peignant des peintures murales lumineuses et vibrantes dédiées à l'éducation des Américains sur les espèces menacées d'extinction.</a:t>
            </a:r>
          </a:p>
          <a:p>
            <a:pPr algn="just"/>
            <a:r>
              <a:rPr lang="fr-FR" sz="1600" dirty="0" smtClean="0"/>
              <a:t>Pour «The Art of Beeing» (L’art de l’abeille), il a peint 20 peintures murales dans 11 États. Chaque peinture murale était consacrée à une espèce en voie de disparition trouvée dans ou autour de la ville où elle a été peinte. </a:t>
            </a:r>
          </a:p>
          <a:p>
            <a:pPr algn="just"/>
            <a:r>
              <a:rPr lang="fr-FR" sz="1600" dirty="0" smtClean="0"/>
              <a:t>Dans toutes ces œuvres, la silhouette des animaux est remplie sous forme d’un patchwork mêlant des fruits, des fleurs et des abeilles. Masai croit que le déclin des abeilles pourrait être un signal pour la chute éventuelle des écosystèmes et la perte de nombreuses espèces.</a:t>
            </a:r>
          </a:p>
          <a:p>
            <a:pPr algn="just"/>
            <a:r>
              <a:rPr lang="fr-FR" sz="1600" dirty="0" smtClean="0"/>
              <a:t>Voici un lien vers la présentation de toutes les œuvres réalisées sur le site de l’artiste: </a:t>
            </a:r>
            <a:r>
              <a:rPr lang="fr-FR" sz="1600" dirty="0" smtClean="0">
                <a:hlinkClick r:id="rId3"/>
              </a:rPr>
              <a:t>http://louismasai.com/projects/the-art-of-beeing/#tour</a:t>
            </a:r>
            <a:endParaRPr lang="fr-FR" sz="1600" dirty="0"/>
          </a:p>
        </p:txBody>
      </p:sp>
      <p:sp>
        <p:nvSpPr>
          <p:cNvPr id="4" name="ZoneTexte 3"/>
          <p:cNvSpPr txBox="1"/>
          <p:nvPr/>
        </p:nvSpPr>
        <p:spPr>
          <a:xfrm>
            <a:off x="3812616" y="3645024"/>
            <a:ext cx="1610313" cy="307777"/>
          </a:xfrm>
          <a:prstGeom prst="rect">
            <a:avLst/>
          </a:prstGeom>
          <a:noFill/>
        </p:spPr>
        <p:txBody>
          <a:bodyPr wrap="none" rtlCol="0">
            <a:spAutoFit/>
          </a:bodyPr>
          <a:lstStyle/>
          <a:p>
            <a:r>
              <a:rPr lang="fr-FR" sz="1400" u="sng" dirty="0" smtClean="0">
                <a:solidFill>
                  <a:schemeClr val="accent1">
                    <a:lumMod val="75000"/>
                  </a:schemeClr>
                </a:solidFill>
              </a:rPr>
              <a:t>Quelques exemples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6001" y="4581128"/>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509120"/>
            <a:ext cx="8064895" cy="2031325"/>
          </a:xfrm>
          <a:prstGeom prst="rect">
            <a:avLst/>
          </a:prstGeom>
          <a:noFill/>
        </p:spPr>
        <p:txBody>
          <a:bodyPr wrap="square" rtlCol="0">
            <a:spAutoFit/>
          </a:bodyPr>
          <a:lstStyle/>
          <a:p>
            <a:pPr algn="just"/>
            <a:r>
              <a:rPr lang="fr-FR" sz="1400" dirty="0" smtClean="0"/>
              <a:t>Quelles sont les espèces en danger qui vivent dans votre ville ou votre village? (Discutez entre vous et faîtes des recherches.)</a:t>
            </a:r>
          </a:p>
          <a:p>
            <a:pPr marL="285750" indent="-285750" algn="just">
              <a:buFont typeface="Arial" pitchFamily="34" charset="0"/>
              <a:buChar char="•"/>
            </a:pPr>
            <a:r>
              <a:rPr lang="fr-FR" sz="1400" dirty="0" smtClean="0"/>
              <a:t>Choisissez l’espèce sur laquelle vous souhaitez attirer l’attention.</a:t>
            </a:r>
          </a:p>
          <a:p>
            <a:pPr marL="285750" indent="-285750" algn="just">
              <a:buFont typeface="Arial" pitchFamily="34" charset="0"/>
              <a:buChar char="•"/>
            </a:pPr>
            <a:r>
              <a:rPr lang="fr-FR" sz="1400" dirty="0" smtClean="0"/>
              <a:t>Sur un support de grand format (bâche, toile, rouleau de papier, panneau de bois…) dessinez la silhouette de l’animal.</a:t>
            </a:r>
          </a:p>
          <a:p>
            <a:pPr marL="285750" indent="-285750" algn="just">
              <a:buFont typeface="Arial" pitchFamily="34" charset="0"/>
              <a:buChar char="•"/>
            </a:pPr>
            <a:r>
              <a:rPr lang="fr-FR" sz="1400" dirty="0" smtClean="0"/>
              <a:t>Chacun pourra ensuite peindre un morceau du « patchwork » avec de la peinture acrylique.</a:t>
            </a:r>
          </a:p>
          <a:p>
            <a:pPr marL="285750" indent="-285750" algn="just">
              <a:buFont typeface="Arial" pitchFamily="34" charset="0"/>
              <a:buChar char="•"/>
            </a:pPr>
            <a:r>
              <a:rPr lang="fr-FR" sz="1400" dirty="0" smtClean="0"/>
              <a:t>Vous pouvez ajouter un message à propos de la menace qui pèse sur cette espèce.</a:t>
            </a:r>
          </a:p>
          <a:p>
            <a:pPr marL="285750" indent="-285750" algn="just">
              <a:buFont typeface="Arial" pitchFamily="34" charset="0"/>
              <a:buChar char="•"/>
            </a:pPr>
            <a:r>
              <a:rPr lang="fr-FR" sz="1400" dirty="0" smtClean="0"/>
              <a:t>Pour attirer l’attention de tous, exposez votre réalisation devant l’école, sous le préau, ou dans le hall d’entrée.</a:t>
            </a:r>
          </a:p>
        </p:txBody>
      </p:sp>
      <p:pic>
        <p:nvPicPr>
          <p:cNvPr id="23" name="Picture 3">
            <a:hlinkClick r:id="rId5" action="ppaction://hlinksldjump"/>
          </p:cNvPr>
          <p:cNvPicPr>
            <a:picLocks noChangeAspect="1" noChangeArrowheads="1"/>
          </p:cNvPicPr>
          <p:nvPr/>
        </p:nvPicPr>
        <p:blipFill>
          <a:blip r:embed="rId6">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6" name="Picture 2">
            <a:hlinkClick r:id="rId7" action="ppaction://hlinksldjump"/>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32219" y="3953010"/>
            <a:ext cx="9144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7" name="Picture 3">
            <a:hlinkClick r:id="rId9" action="ppaction://hlinksldjump"/>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837863" y="3953010"/>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8" name="Picture 4">
            <a:hlinkClick r:id="rId11" action="ppaction://hlinksldjump"/>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745700" y="3952801"/>
            <a:ext cx="809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9" name="Picture 5">
            <a:hlinkClick r:id="rId13" action="ppaction://hlinksldjump"/>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664299" y="3953010"/>
            <a:ext cx="923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659797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790575"/>
            <a:ext cx="8905875" cy="527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4661945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61963"/>
            <a:ext cx="8905875"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251129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52438"/>
            <a:ext cx="8905875" cy="595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3421301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819150"/>
            <a:ext cx="8905875" cy="5219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9666726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La peinture et l’environnement</a:t>
            </a:r>
            <a:endParaRPr lang="fr-FR" sz="3600" dirty="0">
              <a:solidFill>
                <a:schemeClr val="bg1"/>
              </a:solidFill>
            </a:endParaRPr>
          </a:p>
        </p:txBody>
      </p:sp>
      <p:sp>
        <p:nvSpPr>
          <p:cNvPr id="3" name="Rectangle 2"/>
          <p:cNvSpPr/>
          <p:nvPr/>
        </p:nvSpPr>
        <p:spPr>
          <a:xfrm>
            <a:off x="179512" y="908720"/>
            <a:ext cx="8712968" cy="2800767"/>
          </a:xfrm>
          <a:prstGeom prst="rect">
            <a:avLst/>
          </a:prstGeom>
        </p:spPr>
        <p:txBody>
          <a:bodyPr wrap="square">
            <a:spAutoFit/>
          </a:bodyPr>
          <a:lstStyle/>
          <a:p>
            <a:pPr algn="just"/>
            <a:r>
              <a:rPr lang="fr-FR" sz="1600" dirty="0" smtClean="0"/>
              <a:t>Iena Cruz, une artiste Italienne , vivant aux États-Unis, a créé, à Rome, une peinture murale de plus de 1000 mètres carrés. Cette œuvre est intitulée « Hunting pollution » (Chasse à la pollution). Elle représente un héron tricolore, espèce en voie de disparition, perché sur un baril de pétrole flottant sur une mer polluée et tenant dans son bec un poisson contaminé.</a:t>
            </a:r>
          </a:p>
          <a:p>
            <a:pPr algn="just"/>
            <a:r>
              <a:rPr lang="fr-FR" sz="1600" dirty="0" smtClean="0"/>
              <a:t>Cette réalisation a été peinte </a:t>
            </a:r>
            <a:r>
              <a:rPr lang="fr-FR" sz="1600" dirty="0"/>
              <a:t>avec une peinture anti-pollution fabriquée en </a:t>
            </a:r>
            <a:r>
              <a:rPr lang="fr-FR" sz="1600" dirty="0" smtClean="0"/>
              <a:t>Italie, </a:t>
            </a:r>
            <a:r>
              <a:rPr lang="fr-FR" sz="1600" dirty="0"/>
              <a:t>capable de purifier l'air à la manière d'une forêt de 30 arbres. </a:t>
            </a:r>
            <a:r>
              <a:rPr lang="fr-FR" sz="1600" dirty="0" smtClean="0"/>
              <a:t>Cette peinture 100</a:t>
            </a:r>
            <a:r>
              <a:rPr lang="fr-FR" sz="1600" dirty="0"/>
              <a:t>% naturelle </a:t>
            </a:r>
            <a:r>
              <a:rPr lang="fr-FR" sz="1600" dirty="0" smtClean="0"/>
              <a:t>et sans </a:t>
            </a:r>
            <a:r>
              <a:rPr lang="fr-FR" sz="1600" dirty="0"/>
              <a:t>aucune substance </a:t>
            </a:r>
            <a:r>
              <a:rPr lang="fr-FR" sz="1600" dirty="0" smtClean="0"/>
              <a:t>chimique élimine </a:t>
            </a:r>
            <a:r>
              <a:rPr lang="fr-FR" sz="1600" dirty="0"/>
              <a:t>99,9% des bactéries et des moisissures et jusqu'à 88% des agents polluants. tels que les oxydes d'azote, le benzène, le formaldéhyde. Douze mètres carrés de mur traité avec cette technologie sont en mesure d’éliminer la pollution produite par une voiture en une journée</a:t>
            </a:r>
            <a:r>
              <a:rPr lang="fr-FR" sz="1600" dirty="0" smtClean="0"/>
              <a:t>.</a:t>
            </a:r>
          </a:p>
          <a:p>
            <a:pPr algn="just"/>
            <a:r>
              <a:rPr lang="fr-FR" sz="1600" dirty="0" smtClean="0"/>
              <a:t>Cette œuvre est rare, car la plupart des </a:t>
            </a:r>
            <a:r>
              <a:rPr lang="fr-FR" sz="1600" dirty="0"/>
              <a:t>peintures </a:t>
            </a:r>
            <a:r>
              <a:rPr lang="fr-FR" sz="1600" dirty="0" smtClean="0"/>
              <a:t>contiennent </a:t>
            </a:r>
            <a:r>
              <a:rPr lang="fr-FR" sz="1600" dirty="0"/>
              <a:t>des ingrédients polluants pour l'homme comme pour son environnement. </a:t>
            </a:r>
          </a:p>
        </p:txBody>
      </p:sp>
      <p:sp>
        <p:nvSpPr>
          <p:cNvPr id="4" name="ZoneTexte 3"/>
          <p:cNvSpPr txBox="1"/>
          <p:nvPr/>
        </p:nvSpPr>
        <p:spPr>
          <a:xfrm>
            <a:off x="1508360" y="3573016"/>
            <a:ext cx="1435136" cy="307777"/>
          </a:xfrm>
          <a:prstGeom prst="rect">
            <a:avLst/>
          </a:prstGeom>
          <a:noFill/>
        </p:spPr>
        <p:txBody>
          <a:bodyPr wrap="none" rtlCol="0">
            <a:spAutoFit/>
          </a:bodyPr>
          <a:lstStyle/>
          <a:p>
            <a:r>
              <a:rPr lang="fr-FR" sz="1400" u="sng" dirty="0" smtClean="0">
                <a:solidFill>
                  <a:schemeClr val="accent1">
                    <a:lumMod val="75000"/>
                  </a:schemeClr>
                </a:solidFill>
              </a:rPr>
              <a:t>Quelques images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509120"/>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437112"/>
            <a:ext cx="8064895" cy="2246769"/>
          </a:xfrm>
          <a:prstGeom prst="rect">
            <a:avLst/>
          </a:prstGeom>
          <a:noFill/>
        </p:spPr>
        <p:txBody>
          <a:bodyPr wrap="square" rtlCol="0">
            <a:spAutoFit/>
          </a:bodyPr>
          <a:lstStyle/>
          <a:p>
            <a:pPr algn="just"/>
            <a:r>
              <a:rPr lang="fr-FR" sz="1400" dirty="0" smtClean="0"/>
              <a:t>Sans diminuer la pollution, vous pouvez, vous aussi découvrir et utiliser des façons de peindre qui respectent la nature. Vous trouverez ci-dessus plusieurs recettes de peintures naturelles.</a:t>
            </a:r>
          </a:p>
          <a:p>
            <a:pPr marL="285750" indent="-285750" algn="just">
              <a:buFont typeface="Arial" pitchFamily="34" charset="0"/>
              <a:buChar char="•"/>
            </a:pPr>
            <a:r>
              <a:rPr lang="fr-FR" sz="1400" dirty="0" smtClean="0"/>
              <a:t>Faites-vous aider par des adultes (parents, enseignants, personnes travaillant à la cantine…) car, parfois, il faut cuire ces peintures.</a:t>
            </a:r>
          </a:p>
          <a:p>
            <a:pPr marL="285750" indent="-285750" algn="just">
              <a:buFont typeface="Arial" pitchFamily="34" charset="0"/>
              <a:buChar char="•"/>
            </a:pPr>
            <a:r>
              <a:rPr lang="fr-FR" sz="1400" dirty="0" smtClean="0"/>
              <a:t>A l’aide des différentes couleurs fabriquées, réalisez , sur un grand support (plaque de bois, bâche, toile, rouleau de papier…) une peinture collective parlant de la biodiversité. (Par exemple, représentez plein de fleurs et d’animaux rares ou étonnants par leurs formes ou leurs couleurs.)</a:t>
            </a:r>
          </a:p>
          <a:p>
            <a:pPr marL="285750" indent="-285750" algn="just">
              <a:buFont typeface="Arial" pitchFamily="34" charset="0"/>
              <a:buChar char="•"/>
            </a:pPr>
            <a:r>
              <a:rPr lang="fr-FR" sz="1400" dirty="0" smtClean="0"/>
              <a:t>Vous pouvez insérer dans votre œuvre un label pour indiquer qu’elle est 100% naturelle ou 100% respectueuse de l’environnement.</a:t>
            </a:r>
          </a:p>
          <a:p>
            <a:pPr marL="285750" indent="-285750" algn="just">
              <a:buFont typeface="Arial" pitchFamily="34" charset="0"/>
              <a:buChar char="•"/>
            </a:pPr>
            <a:r>
              <a:rPr lang="fr-FR" sz="1400" dirty="0" smtClean="0"/>
              <a:t>Exposez votre réalisation pour qu’elle soit vue, et mettez les recettes à la disposition des spectateurs.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9592" y="3880793"/>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5627" y="3880792"/>
            <a:ext cx="809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434495" y="3874060"/>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154575" y="3874059"/>
            <a:ext cx="3238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 name="ZoneTexte 16"/>
          <p:cNvSpPr txBox="1"/>
          <p:nvPr/>
        </p:nvSpPr>
        <p:spPr>
          <a:xfrm>
            <a:off x="5364088" y="3573016"/>
            <a:ext cx="1512145" cy="307777"/>
          </a:xfrm>
          <a:prstGeom prst="rect">
            <a:avLst/>
          </a:prstGeom>
          <a:noFill/>
        </p:spPr>
        <p:txBody>
          <a:bodyPr wrap="none" rtlCol="0">
            <a:spAutoFit/>
          </a:bodyPr>
          <a:lstStyle/>
          <a:p>
            <a:r>
              <a:rPr lang="fr-FR" sz="1400" u="sng" dirty="0" smtClean="0">
                <a:solidFill>
                  <a:schemeClr val="accent1">
                    <a:lumMod val="75000"/>
                  </a:schemeClr>
                </a:solidFill>
              </a:rPr>
              <a:t>Quelques recettes</a:t>
            </a:r>
            <a:endParaRPr lang="fr-FR" sz="1400" u="sng" dirty="0">
              <a:solidFill>
                <a:schemeClr val="accent1">
                  <a:lumMod val="75000"/>
                </a:schemeClr>
              </a:solidFill>
            </a:endParaRPr>
          </a:p>
        </p:txBody>
      </p:sp>
      <p:pic>
        <p:nvPicPr>
          <p:cNvPr id="2050" name="Picture 2">
            <a:hlinkClick r:id="rId14" action="ppaction://hlinksldjump"/>
          </p:cNvPr>
          <p:cNvPicPr>
            <a:picLocks noChangeAspect="1" noChangeArrowheads="1"/>
          </p:cNvPicPr>
          <p:nvPr/>
        </p:nvPicPr>
        <p:blipFill>
          <a:blip r:embed="rId15" cstate="email">
            <a:extLst>
              <a:ext uri="{28A0092B-C50C-407E-A947-70E740481C1C}">
                <a14:useLocalDpi xmlns:a14="http://schemas.microsoft.com/office/drawing/2010/main" val="0"/>
              </a:ext>
            </a:extLst>
          </a:blip>
          <a:srcRect/>
          <a:stretch>
            <a:fillRect/>
          </a:stretch>
        </p:blipFill>
        <p:spPr bwMode="auto">
          <a:xfrm>
            <a:off x="7452322" y="3914942"/>
            <a:ext cx="684756"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a:hlinkClick r:id="rId16" action="ppaction://hlinksldjump"/>
          </p:cNvPr>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6408532" y="3873384"/>
            <a:ext cx="906000"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4">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5727141" y="3873384"/>
            <a:ext cx="543600"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5">
            <a:hlinkClick r:id="rId20" action="ppaction://hlinksldjump"/>
          </p:cNvPr>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a:off x="5129970" y="3893512"/>
            <a:ext cx="459380"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6">
            <a:hlinkClick r:id="rId22" action="ppaction://hlinksldjump"/>
          </p:cNvPr>
          <p:cNvPicPr>
            <a:picLocks noChangeAspect="1" noChangeArrowheads="1"/>
          </p:cNvPicPr>
          <p:nvPr/>
        </p:nvPicPr>
        <p:blipFill>
          <a:blip r:embed="rId23" cstate="email">
            <a:extLst>
              <a:ext uri="{28A0092B-C50C-407E-A947-70E740481C1C}">
                <a14:useLocalDpi xmlns:a14="http://schemas.microsoft.com/office/drawing/2010/main" val="0"/>
              </a:ext>
            </a:extLst>
          </a:blip>
          <a:srcRect/>
          <a:stretch>
            <a:fillRect/>
          </a:stretch>
        </p:blipFill>
        <p:spPr bwMode="auto">
          <a:xfrm>
            <a:off x="4283968" y="3914942"/>
            <a:ext cx="708211"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7">
            <a:hlinkClick r:id="rId24" action="ppaction://hlinksldjump"/>
          </p:cNvPr>
          <p:cNvPicPr>
            <a:picLocks noChangeAspect="1" noChangeArrowheads="1"/>
          </p:cNvPicPr>
          <p:nvPr/>
        </p:nvPicPr>
        <p:blipFill>
          <a:blip r:embed="rId25" cstate="email">
            <a:extLst>
              <a:ext uri="{28A0092B-C50C-407E-A947-70E740481C1C}">
                <a14:useLocalDpi xmlns:a14="http://schemas.microsoft.com/office/drawing/2010/main" val="0"/>
              </a:ext>
            </a:extLst>
          </a:blip>
          <a:srcRect/>
          <a:stretch>
            <a:fillRect/>
          </a:stretch>
        </p:blipFill>
        <p:spPr bwMode="auto">
          <a:xfrm>
            <a:off x="8316416" y="3914942"/>
            <a:ext cx="355986"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924403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3500"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908614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57200"/>
            <a:ext cx="8905875"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529021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5388" y="52388"/>
            <a:ext cx="6753225" cy="6753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2556302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47938" y="52388"/>
            <a:ext cx="4048125" cy="6753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529520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2492990"/>
          </a:xfrm>
          <a:prstGeom prst="rect">
            <a:avLst/>
          </a:prstGeom>
          <a:noFill/>
        </p:spPr>
        <p:txBody>
          <a:bodyPr wrap="square" rtlCol="0">
            <a:spAutoFit/>
          </a:bodyPr>
          <a:lstStyle/>
          <a:p>
            <a:pPr algn="ctr"/>
            <a:r>
              <a:rPr lang="fr-FR" sz="2400" b="1" dirty="0" smtClean="0"/>
              <a:t>La peinture à l’œuf</a:t>
            </a:r>
          </a:p>
          <a:p>
            <a:pPr algn="ctr"/>
            <a:endParaRPr lang="fr-FR" b="1" dirty="0" smtClean="0"/>
          </a:p>
          <a:p>
            <a:pPr algn="just"/>
            <a:r>
              <a:rPr lang="fr-FR" dirty="0"/>
              <a:t>Cette technique ancienne</a:t>
            </a:r>
            <a:r>
              <a:rPr lang="fr-FR" dirty="0" smtClean="0"/>
              <a:t>, appelée </a:t>
            </a:r>
            <a:r>
              <a:rPr lang="fr-FR" dirty="0"/>
              <a:t>tempera, a longtemps été utilisée par les </a:t>
            </a:r>
            <a:r>
              <a:rPr lang="fr-FR" dirty="0" smtClean="0"/>
              <a:t>peintres jusqu’à la Renaissance. </a:t>
            </a:r>
          </a:p>
          <a:p>
            <a:pPr algn="just"/>
            <a:r>
              <a:rPr lang="fr-FR" dirty="0"/>
              <a:t>Il faut se procurer des </a:t>
            </a:r>
            <a:r>
              <a:rPr lang="fr-FR" dirty="0" smtClean="0"/>
              <a:t>pigments en poudre,  </a:t>
            </a:r>
            <a:r>
              <a:rPr lang="fr-FR" dirty="0"/>
              <a:t>et des œufs. </a:t>
            </a:r>
            <a:endParaRPr lang="fr-FR" dirty="0" smtClean="0"/>
          </a:p>
          <a:p>
            <a:pPr algn="just"/>
            <a:r>
              <a:rPr lang="fr-FR" dirty="0" smtClean="0"/>
              <a:t>Il </a:t>
            </a:r>
            <a:r>
              <a:rPr lang="fr-FR" dirty="0"/>
              <a:t>faut bien séparer le jaune du blanc, puis percer la peau du jaune entre les mains, pour ne garder que le liquide </a:t>
            </a:r>
            <a:r>
              <a:rPr lang="fr-FR" dirty="0" smtClean="0"/>
              <a:t>jaune. Ajouter ensuite quelques </a:t>
            </a:r>
            <a:r>
              <a:rPr lang="fr-FR" dirty="0"/>
              <a:t>gouttes de vinaigre blanc. </a:t>
            </a:r>
            <a:endParaRPr lang="fr-FR" dirty="0" smtClean="0"/>
          </a:p>
          <a:p>
            <a:pPr algn="just"/>
            <a:r>
              <a:rPr lang="fr-FR" dirty="0" smtClean="0"/>
              <a:t>Et c’est </a:t>
            </a:r>
            <a:r>
              <a:rPr lang="fr-FR" dirty="0"/>
              <a:t>prêt !</a:t>
            </a:r>
          </a:p>
        </p:txBody>
      </p:sp>
      <p:pic>
        <p:nvPicPr>
          <p:cNvPr id="7171"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2920587"/>
            <a:ext cx="2019300"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a:hlinkClick r:id="rId3" action="ppaction://hlinksldjump"/>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199"/>
          <a:stretch/>
        </p:blipFill>
        <p:spPr bwMode="auto">
          <a:xfrm>
            <a:off x="2295276" y="2920587"/>
            <a:ext cx="3332387"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a:hlinkClick r:id="rId3" action="ppaction://hlinksldjump"/>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6136" y="2920587"/>
            <a:ext cx="32099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ZoneTexte 3"/>
          <p:cNvSpPr txBox="1"/>
          <p:nvPr/>
        </p:nvSpPr>
        <p:spPr>
          <a:xfrm>
            <a:off x="107504" y="5656892"/>
            <a:ext cx="8920199" cy="292388"/>
          </a:xfrm>
          <a:prstGeom prst="rect">
            <a:avLst/>
          </a:prstGeom>
          <a:noFill/>
        </p:spPr>
        <p:txBody>
          <a:bodyPr wrap="none" rtlCol="0">
            <a:spAutoFit/>
          </a:bodyPr>
          <a:lstStyle/>
          <a:p>
            <a:r>
              <a:rPr lang="fr-FR" sz="1300" dirty="0" smtClean="0">
                <a:solidFill>
                  <a:schemeClr val="accent5">
                    <a:lumMod val="75000"/>
                  </a:schemeClr>
                </a:solidFill>
              </a:rPr>
              <a:t>Merci à la classe de CE2-CM1 de l’école de Cantelauze, académie de Toulouse,  pour cette recette </a:t>
            </a:r>
            <a:r>
              <a:rPr lang="fr-FR" sz="1300" dirty="0">
                <a:solidFill>
                  <a:schemeClr val="accent5">
                    <a:lumMod val="75000"/>
                  </a:schemeClr>
                </a:solidFill>
              </a:rPr>
              <a:t>et </a:t>
            </a:r>
            <a:r>
              <a:rPr lang="fr-FR" sz="1300" dirty="0" smtClean="0">
                <a:solidFill>
                  <a:schemeClr val="accent5">
                    <a:lumMod val="75000"/>
                  </a:schemeClr>
                </a:solidFill>
              </a:rPr>
              <a:t>ces photos </a:t>
            </a:r>
            <a:r>
              <a:rPr lang="fr-FR" sz="1300" dirty="0">
                <a:solidFill>
                  <a:schemeClr val="accent5">
                    <a:lumMod val="75000"/>
                  </a:schemeClr>
                </a:solidFill>
              </a:rPr>
              <a:t>publiées </a:t>
            </a:r>
            <a:r>
              <a:rPr lang="fr-FR" sz="1300" dirty="0" smtClean="0">
                <a:solidFill>
                  <a:schemeClr val="accent5">
                    <a:lumMod val="75000"/>
                  </a:schemeClr>
                </a:solidFill>
              </a:rPr>
              <a:t>en 2015</a:t>
            </a:r>
            <a:endParaRPr lang="fr-FR" sz="1300" dirty="0">
              <a:solidFill>
                <a:schemeClr val="accent5">
                  <a:lumMod val="75000"/>
                </a:schemeClr>
              </a:solidFill>
            </a:endParaRPr>
          </a:p>
        </p:txBody>
      </p:sp>
    </p:spTree>
    <p:extLst>
      <p:ext uri="{BB962C8B-B14F-4D97-AF65-F5344CB8AC3E}">
        <p14:creationId xmlns:p14="http://schemas.microsoft.com/office/powerpoint/2010/main" val="24452760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2769989"/>
          </a:xfrm>
          <a:prstGeom prst="rect">
            <a:avLst/>
          </a:prstGeom>
          <a:noFill/>
        </p:spPr>
        <p:txBody>
          <a:bodyPr wrap="square" rtlCol="0">
            <a:spAutoFit/>
          </a:bodyPr>
          <a:lstStyle/>
          <a:p>
            <a:pPr algn="ctr"/>
            <a:r>
              <a:rPr lang="fr-FR" sz="2400" b="1" dirty="0" smtClean="0"/>
              <a:t>La peinture à la farine et au sel</a:t>
            </a:r>
          </a:p>
          <a:p>
            <a:pPr algn="ctr"/>
            <a:endParaRPr lang="fr-FR" b="1" dirty="0" smtClean="0"/>
          </a:p>
          <a:p>
            <a:pPr algn="just"/>
            <a:r>
              <a:rPr lang="fr-FR" dirty="0" smtClean="0"/>
              <a:t>Dans un récipient, mélangez ½ tasse de farine et ½ tasse de sel, puis ajoutez ½ tasse d’eau.</a:t>
            </a:r>
          </a:p>
          <a:p>
            <a:pPr algn="just"/>
            <a:r>
              <a:rPr lang="fr-FR" dirty="0" smtClean="0"/>
              <a:t>Mélangez pour donner à l’ensemble la consistance d’une crème épaisse.</a:t>
            </a:r>
          </a:p>
          <a:p>
            <a:pPr algn="just"/>
            <a:r>
              <a:rPr lang="fr-FR" dirty="0" smtClean="0"/>
              <a:t>Divisez cette crème. (Par exemple en la plaçant dans des petits sacs de congélation.)</a:t>
            </a:r>
          </a:p>
          <a:p>
            <a:pPr algn="just"/>
            <a:r>
              <a:rPr lang="fr-FR" dirty="0" smtClean="0"/>
              <a:t>Ajoutez quelques gouttes de colorants alimentaires  (ou de gouache) et mélangez pour colorer. (Si vous utilisez des sachets de congélation, il suffit de malaxer les sachets.)</a:t>
            </a:r>
          </a:p>
          <a:p>
            <a:pPr algn="just"/>
            <a:r>
              <a:rPr lang="fr-FR" dirty="0" smtClean="0"/>
              <a:t>La peinture est alors prête à l’emploi.</a:t>
            </a:r>
          </a:p>
        </p:txBody>
      </p:sp>
      <p:pic>
        <p:nvPicPr>
          <p:cNvPr id="8195" name="Picture 3">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735960" y="3030637"/>
            <a:ext cx="2711893"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a:hlinkClick r:id="rId3" action="ppaction://hlinksldjump"/>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599619" y="3030637"/>
            <a:ext cx="2711893"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a:hlinkClick r:id="rId3" action="ppaction://hlinksldjump"/>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1735960" y="4941368"/>
            <a:ext cx="2711893"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8" name="Picture 6">
            <a:hlinkClick r:id="rId3"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4608004" y="4941368"/>
            <a:ext cx="2711893"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565237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2677656"/>
          </a:xfrm>
          <a:prstGeom prst="rect">
            <a:avLst/>
          </a:prstGeom>
          <a:noFill/>
        </p:spPr>
        <p:txBody>
          <a:bodyPr wrap="square" rtlCol="0">
            <a:spAutoFit/>
          </a:bodyPr>
          <a:lstStyle/>
          <a:p>
            <a:pPr algn="ctr"/>
            <a:r>
              <a:rPr lang="fr-FR" sz="2400" b="1" dirty="0" smtClean="0"/>
              <a:t>La peinture au fromage blanc</a:t>
            </a:r>
          </a:p>
          <a:p>
            <a:pPr algn="ctr"/>
            <a:endParaRPr lang="fr-FR" b="1" dirty="0" smtClean="0"/>
          </a:p>
          <a:p>
            <a:pPr algn="just"/>
            <a:r>
              <a:rPr lang="fr-FR" dirty="0" smtClean="0"/>
              <a:t>Dans un récipient, versez 10 cuillères </a:t>
            </a:r>
            <a:r>
              <a:rPr lang="fr-FR" dirty="0"/>
              <a:t>de fromage blanc maigre </a:t>
            </a:r>
            <a:r>
              <a:rPr lang="fr-FR" dirty="0" smtClean="0"/>
              <a:t>(fromage </a:t>
            </a:r>
            <a:r>
              <a:rPr lang="fr-FR" dirty="0"/>
              <a:t>blanc 0</a:t>
            </a:r>
            <a:r>
              <a:rPr lang="fr-FR" dirty="0" smtClean="0"/>
              <a:t>%) puis ajoutez 10 cuillères de blanc de Meudon. (Craie en poudre que l’on trouve dans les magasins de bricolage.) Mélangez.</a:t>
            </a:r>
          </a:p>
          <a:p>
            <a:pPr algn="just"/>
            <a:r>
              <a:rPr lang="fr-FR" dirty="0" smtClean="0"/>
              <a:t>Colorez à l’aide d’une cuillère de pigment et mélangez à nouveau en ajoutant un peu d’eau pour obtenir la consistance d’une crème épaisse.</a:t>
            </a:r>
          </a:p>
          <a:p>
            <a:pPr algn="just"/>
            <a:r>
              <a:rPr lang="fr-FR" dirty="0" smtClean="0"/>
              <a:t>On peut corriger la couleur en  ajoutant un peu de gouache.</a:t>
            </a:r>
            <a:endParaRPr lang="fr-FR" dirty="0"/>
          </a:p>
          <a:p>
            <a:pPr algn="just"/>
            <a:r>
              <a:rPr lang="fr-FR" dirty="0" smtClean="0"/>
              <a:t>La </a:t>
            </a:r>
            <a:r>
              <a:rPr lang="fr-FR" dirty="0"/>
              <a:t>peinture est alors prête à l’emploi.</a:t>
            </a:r>
          </a:p>
        </p:txBody>
      </p:sp>
      <p:pic>
        <p:nvPicPr>
          <p:cNvPr id="9219"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61093" y="3212996"/>
            <a:ext cx="2393856" cy="1800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0" name="Picture 4">
            <a:hlinkClick r:id="rId3" action="ppaction://hlinksldjump"/>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179512" y="3212996"/>
            <a:ext cx="2412403" cy="1800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1" name="Picture 5">
            <a:hlinkClick r:id="rId3" action="ppaction://hlinksldjump"/>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5724128" y="3212996"/>
            <a:ext cx="3200319" cy="1800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426560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2954655"/>
          </a:xfrm>
          <a:prstGeom prst="rect">
            <a:avLst/>
          </a:prstGeom>
          <a:noFill/>
        </p:spPr>
        <p:txBody>
          <a:bodyPr wrap="square" rtlCol="0">
            <a:spAutoFit/>
          </a:bodyPr>
          <a:lstStyle/>
          <a:p>
            <a:pPr algn="ctr"/>
            <a:r>
              <a:rPr lang="fr-FR" sz="2400" b="1" dirty="0" smtClean="0"/>
              <a:t>La peinture à la craie</a:t>
            </a:r>
          </a:p>
          <a:p>
            <a:pPr algn="ctr"/>
            <a:endParaRPr lang="fr-FR" b="1" dirty="0" smtClean="0"/>
          </a:p>
          <a:p>
            <a:pPr algn="just"/>
            <a:r>
              <a:rPr lang="fr-FR" dirty="0" smtClean="0"/>
              <a:t>Voici une recette de peinture que vous pourrez utiliser sur le sol goudronné de la cour ou sur un panneau de bois. (Votre création pourra ensuite être effacée avec de l’eau.)</a:t>
            </a:r>
          </a:p>
          <a:p>
            <a:pPr algn="just"/>
            <a:r>
              <a:rPr lang="fr-FR" dirty="0" smtClean="0"/>
              <a:t>Prenez des craies d’une même couleur et réduisez-les en poudre en les frottant sur une râpe de cuisine, ou en les mettant dans un sac en plastique et en les écrasant avec un marteau.</a:t>
            </a:r>
          </a:p>
          <a:p>
            <a:pPr algn="just"/>
            <a:r>
              <a:rPr lang="fr-FR" dirty="0" smtClean="0"/>
              <a:t>Mettez la poudre dans un récipient et mélangez-la avec un peu d’eau en remuant le tout.</a:t>
            </a:r>
            <a:endParaRPr lang="fr-FR" dirty="0"/>
          </a:p>
          <a:p>
            <a:pPr algn="just"/>
            <a:r>
              <a:rPr lang="fr-FR" dirty="0" smtClean="0"/>
              <a:t>Recommencez l’opération avec d’autres couleurs. La </a:t>
            </a:r>
            <a:r>
              <a:rPr lang="fr-FR" dirty="0"/>
              <a:t>peinture est alors prête à l’emploi.</a:t>
            </a:r>
          </a:p>
        </p:txBody>
      </p:sp>
      <p:pic>
        <p:nvPicPr>
          <p:cNvPr id="10242" name="Picture 2">
            <a:hlinkClick r:id="rId3" action="ppaction://hlinksldjump"/>
          </p:cNvP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l="3447" t="16260" b="23158"/>
          <a:stretch/>
        </p:blipFill>
        <p:spPr bwMode="auto">
          <a:xfrm>
            <a:off x="539552" y="3208358"/>
            <a:ext cx="3084094" cy="12891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3" name="Picture 3">
            <a:hlinkClick r:id="rId3" action="ppaction://hlinksldjump"/>
          </p:cNvPr>
          <p:cNvPicPr>
            <a:picLocks noChangeAspect="1" noChangeArrowheads="1"/>
          </p:cNvPicPr>
          <p:nvPr/>
        </p:nvPicPr>
        <p:blipFill rotWithShape="1">
          <a:blip r:embed="rId5" cstate="email">
            <a:extLst>
              <a:ext uri="{28A0092B-C50C-407E-A947-70E740481C1C}">
                <a14:useLocalDpi xmlns:a14="http://schemas.microsoft.com/office/drawing/2010/main" val="0"/>
              </a:ext>
            </a:extLst>
          </a:blip>
          <a:srcRect b="7863"/>
          <a:stretch/>
        </p:blipFill>
        <p:spPr bwMode="auto">
          <a:xfrm>
            <a:off x="3905316" y="3208358"/>
            <a:ext cx="2100214" cy="12891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4" name="Picture 4">
            <a:hlinkClick r:id="rId3" action="ppaction://hlinksldjump"/>
          </p:cNvPr>
          <p:cNvPicPr>
            <a:picLocks noChangeAspect="1" noChangeArrowheads="1"/>
          </p:cNvPicPr>
          <p:nvPr/>
        </p:nvPicPr>
        <p:blipFill rotWithShape="1">
          <a:blip r:embed="rId6" cstate="email">
            <a:extLst>
              <a:ext uri="{28A0092B-C50C-407E-A947-70E740481C1C}">
                <a14:useLocalDpi xmlns:a14="http://schemas.microsoft.com/office/drawing/2010/main" val="0"/>
              </a:ext>
            </a:extLst>
          </a:blip>
          <a:srcRect r="16234" b="12962"/>
          <a:stretch/>
        </p:blipFill>
        <p:spPr bwMode="auto">
          <a:xfrm>
            <a:off x="6300192" y="3208358"/>
            <a:ext cx="1862322" cy="12891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5" name="Picture 5">
            <a:hlinkClick r:id="rId3" action="ppaction://hlinksldjump"/>
          </p:cNvPr>
          <p:cNvPicPr>
            <a:picLocks noChangeAspect="1" noChangeArrowheads="1"/>
          </p:cNvPicPr>
          <p:nvPr/>
        </p:nvPicPr>
        <p:blipFill rotWithShape="1">
          <a:blip r:embed="rId7" cstate="email">
            <a:extLst>
              <a:ext uri="{28A0092B-C50C-407E-A947-70E740481C1C}">
                <a14:useLocalDpi xmlns:a14="http://schemas.microsoft.com/office/drawing/2010/main" val="0"/>
              </a:ext>
            </a:extLst>
          </a:blip>
          <a:srcRect b="7863"/>
          <a:stretch/>
        </p:blipFill>
        <p:spPr bwMode="auto">
          <a:xfrm>
            <a:off x="3029746" y="4725144"/>
            <a:ext cx="3156516" cy="1937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944620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4339650"/>
          </a:xfrm>
          <a:prstGeom prst="rect">
            <a:avLst/>
          </a:prstGeom>
          <a:noFill/>
        </p:spPr>
        <p:txBody>
          <a:bodyPr wrap="square" rtlCol="0">
            <a:spAutoFit/>
          </a:bodyPr>
          <a:lstStyle/>
          <a:p>
            <a:pPr algn="ctr"/>
            <a:r>
              <a:rPr lang="fr-FR" sz="2400" b="1" dirty="0" smtClean="0"/>
              <a:t>La peinture gonflante au micro-ondes</a:t>
            </a:r>
          </a:p>
          <a:p>
            <a:pPr algn="ctr"/>
            <a:endParaRPr lang="fr-FR" b="1" dirty="0" smtClean="0"/>
          </a:p>
          <a:p>
            <a:pPr algn="just"/>
            <a:r>
              <a:rPr lang="fr-FR" dirty="0" smtClean="0"/>
              <a:t>Mélangez 3 cuillères à soupe de farine et 3 cuillères à soupe de sel. Ajoutez une cuillère à café de levure chimique et 8 cuillères à café d’eau. Remuez bien le tout pour obtenir une pâte.</a:t>
            </a:r>
          </a:p>
          <a:p>
            <a:pPr algn="just"/>
            <a:r>
              <a:rPr lang="fr-FR" dirty="0" smtClean="0"/>
              <a:t>Colorez cette pâte à l’aide de colorant alimentaire ou de gouache.</a:t>
            </a:r>
            <a:endParaRPr lang="fr-FR" dirty="0"/>
          </a:p>
          <a:p>
            <a:pPr algn="just"/>
            <a:r>
              <a:rPr lang="fr-FR" dirty="0" smtClean="0"/>
              <a:t>La </a:t>
            </a:r>
            <a:r>
              <a:rPr lang="fr-FR" dirty="0"/>
              <a:t>peinture est alors prête à l’emploi</a:t>
            </a:r>
            <a:r>
              <a:rPr lang="fr-FR" dirty="0" smtClean="0"/>
              <a:t>.</a:t>
            </a:r>
          </a:p>
          <a:p>
            <a:pPr algn="just"/>
            <a:r>
              <a:rPr lang="fr-FR" dirty="0" smtClean="0"/>
              <a:t>Travaillez sur de petites surfaces de papier que vous passerez une ou deux fois au four à micro-ondes pour faire gonfler la peinture.</a:t>
            </a:r>
          </a:p>
          <a:p>
            <a:pPr algn="just"/>
            <a:r>
              <a:rPr lang="fr-FR" dirty="0" smtClean="0"/>
              <a:t>On peut réaliser une grande composition collective, en découpant les réalisations individuelles et en les collant sur un fond que l’on aura peint auparavant.</a:t>
            </a:r>
            <a:br>
              <a:rPr lang="fr-FR" dirty="0" smtClean="0"/>
            </a:br>
            <a:endParaRPr lang="fr-FR" sz="1000" dirty="0" smtClean="0"/>
          </a:p>
          <a:p>
            <a:pPr algn="just"/>
            <a:r>
              <a:rPr lang="fr-FR" dirty="0" smtClean="0"/>
              <a:t>Pour la colle, il faut mélanger 2 cuillères à soupe de farine avec une cuillère à soupe de sucre en poudre et diluer progressivement avec un grand verre d’eau. Puis </a:t>
            </a:r>
            <a:r>
              <a:rPr lang="fr-FR" dirty="0"/>
              <a:t>faire chauffer le tout jusqu’a ce que la colle soit suffisamment épaisse et mettre en pot.</a:t>
            </a:r>
          </a:p>
        </p:txBody>
      </p:sp>
      <p:pic>
        <p:nvPicPr>
          <p:cNvPr id="1027" name="Picture 3">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79710" y="4748043"/>
            <a:ext cx="2875850" cy="19189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a:hlinkClick r:id="rId3"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50751" y="4712577"/>
            <a:ext cx="3269721" cy="1956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a:hlinkClick r:id="rId3" action="ppaction://hlinksldjump"/>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3226765" y="4715552"/>
            <a:ext cx="2152781" cy="1953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7566895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3508653"/>
          </a:xfrm>
          <a:prstGeom prst="rect">
            <a:avLst/>
          </a:prstGeom>
          <a:noFill/>
        </p:spPr>
        <p:txBody>
          <a:bodyPr wrap="square" rtlCol="0">
            <a:spAutoFit/>
          </a:bodyPr>
          <a:lstStyle/>
          <a:p>
            <a:pPr algn="ctr"/>
            <a:r>
              <a:rPr lang="fr-FR" sz="2400" b="1" dirty="0" smtClean="0"/>
              <a:t>La peinture à la fécule de maïs</a:t>
            </a:r>
          </a:p>
          <a:p>
            <a:pPr algn="ctr"/>
            <a:endParaRPr lang="fr-FR" b="1" dirty="0" smtClean="0"/>
          </a:p>
          <a:p>
            <a:pPr algn="just"/>
            <a:r>
              <a:rPr lang="fr-FR" dirty="0" smtClean="0"/>
              <a:t>Mélangez 1 tasse </a:t>
            </a:r>
            <a:r>
              <a:rPr lang="fr-FR" dirty="0"/>
              <a:t>de </a:t>
            </a:r>
            <a:r>
              <a:rPr lang="fr-FR" dirty="0" smtClean="0"/>
              <a:t>maïzena (fécule de maïs) avec </a:t>
            </a:r>
            <a:r>
              <a:rPr lang="fr-FR" dirty="0"/>
              <a:t>1 tasse </a:t>
            </a:r>
            <a:r>
              <a:rPr lang="fr-FR" dirty="0" smtClean="0"/>
              <a:t>de sucre en poudre, puis diluez avec 4 tasses d’eau froide. (Incorporer l’eau petit à petit en tournant bien pour éviter les grumeaux.) Faites </a:t>
            </a:r>
            <a:r>
              <a:rPr lang="fr-FR" dirty="0"/>
              <a:t>chauffer le </a:t>
            </a:r>
            <a:r>
              <a:rPr lang="fr-FR" dirty="0" smtClean="0"/>
              <a:t>tout, à feu doux, en </a:t>
            </a:r>
            <a:r>
              <a:rPr lang="fr-FR" dirty="0"/>
              <a:t>mélangeant </a:t>
            </a:r>
            <a:r>
              <a:rPr lang="fr-FR" dirty="0" smtClean="0"/>
              <a:t>bien avec une cuillère en bois. On </a:t>
            </a:r>
            <a:r>
              <a:rPr lang="fr-FR" dirty="0"/>
              <a:t>obtient </a:t>
            </a:r>
            <a:r>
              <a:rPr lang="fr-FR" dirty="0" smtClean="0"/>
              <a:t>alors une pâte gluante et transparente </a:t>
            </a:r>
            <a:r>
              <a:rPr lang="fr-FR" dirty="0"/>
              <a:t>que l’on partage dans plusieurs petits </a:t>
            </a:r>
            <a:r>
              <a:rPr lang="fr-FR" dirty="0" smtClean="0"/>
              <a:t>pots.</a:t>
            </a:r>
          </a:p>
          <a:p>
            <a:pPr algn="just"/>
            <a:r>
              <a:rPr lang="fr-FR" dirty="0" smtClean="0"/>
              <a:t>Colorer en ajoutant </a:t>
            </a:r>
            <a:r>
              <a:rPr lang="fr-FR" dirty="0"/>
              <a:t>quelques gouttes de colorants </a:t>
            </a:r>
            <a:r>
              <a:rPr lang="fr-FR" dirty="0" smtClean="0"/>
              <a:t>alimentaires, de la gouache ou des produits alimentaires (Exemple: du paprika pour une teinte orange, du curcuma pour une teinte jaune, du cacao en poudre pour une teinte marron, du jus de betterave pour une teinte rose…)</a:t>
            </a:r>
          </a:p>
          <a:p>
            <a:pPr algn="just"/>
            <a:r>
              <a:rPr lang="fr-FR" dirty="0" smtClean="0"/>
              <a:t>Le </a:t>
            </a:r>
            <a:r>
              <a:rPr lang="fr-FR" dirty="0"/>
              <a:t>résultat est très </a:t>
            </a:r>
            <a:r>
              <a:rPr lang="fr-FR" dirty="0" smtClean="0"/>
              <a:t>agréable, </a:t>
            </a:r>
            <a:r>
              <a:rPr lang="fr-FR" dirty="0"/>
              <a:t>et les couleurs </a:t>
            </a:r>
            <a:r>
              <a:rPr lang="fr-FR" dirty="0" smtClean="0"/>
              <a:t>brillantes et lumineuses</a:t>
            </a:r>
            <a:endParaRPr lang="fr-FR" dirty="0"/>
          </a:p>
        </p:txBody>
      </p:sp>
      <p:pic>
        <p:nvPicPr>
          <p:cNvPr id="3074"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083875" y="4005064"/>
            <a:ext cx="1897412" cy="216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a:hlinkClick r:id="rId3" action="ppaction://hlinksldjump"/>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448707" y="4005064"/>
            <a:ext cx="2371765" cy="216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a:hlinkClick r:id="rId3" action="ppaction://hlinksldjump"/>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395536" y="4005064"/>
            <a:ext cx="3220919" cy="216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4322010"/>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Et la vie fait son œuvre</a:t>
            </a:r>
            <a:endParaRPr lang="fr-FR" sz="3600" dirty="0">
              <a:solidFill>
                <a:schemeClr val="bg1"/>
              </a:solidFill>
            </a:endParaRPr>
          </a:p>
        </p:txBody>
      </p:sp>
      <p:sp>
        <p:nvSpPr>
          <p:cNvPr id="3" name="Rectangle 2"/>
          <p:cNvSpPr/>
          <p:nvPr/>
        </p:nvSpPr>
        <p:spPr>
          <a:xfrm>
            <a:off x="179512" y="836712"/>
            <a:ext cx="8712968" cy="3108543"/>
          </a:xfrm>
          <a:prstGeom prst="rect">
            <a:avLst/>
          </a:prstGeom>
        </p:spPr>
        <p:txBody>
          <a:bodyPr wrap="square">
            <a:spAutoFit/>
          </a:bodyPr>
          <a:lstStyle/>
          <a:p>
            <a:pPr algn="just"/>
            <a:r>
              <a:rPr lang="fr-FR" sz="1400" dirty="0" smtClean="0"/>
              <a:t>Michel BLAZY est un artiste qui crée des œuvres vivantes, qui évoluent avec le temps. Il encourage la matière à poursuivre l’œuvre qu’il commence, à la manière </a:t>
            </a:r>
            <a:r>
              <a:rPr lang="fr-FR" sz="1400" dirty="0"/>
              <a:t>d’un </a:t>
            </a:r>
            <a:r>
              <a:rPr lang="fr-FR" sz="1400" dirty="0" smtClean="0"/>
              <a:t>jardinier qui </a:t>
            </a:r>
            <a:r>
              <a:rPr lang="fr-FR" sz="1400" dirty="0"/>
              <a:t>fait le nécessaire pour que les choses </a:t>
            </a:r>
            <a:r>
              <a:rPr lang="fr-FR" sz="1400" dirty="0" smtClean="0"/>
              <a:t>arrivent. </a:t>
            </a:r>
            <a:r>
              <a:rPr lang="fr-FR" sz="1400" dirty="0"/>
              <a:t>Il arrose ou paille la terre, mais ce n’est pas lui qui fait pousser le végétal. Son rôle est d’optimiser les conditions d’installation du vivant</a:t>
            </a:r>
            <a:r>
              <a:rPr lang="fr-FR" sz="1400" dirty="0" smtClean="0"/>
              <a:t>.</a:t>
            </a:r>
          </a:p>
          <a:p>
            <a:pPr algn="just"/>
            <a:r>
              <a:rPr lang="fr-FR" sz="1400" dirty="0" smtClean="0"/>
              <a:t>Dans une exposition intitulée « Pullover time », présentée </a:t>
            </a:r>
            <a:r>
              <a:rPr lang="fr-FR" sz="1400" dirty="0"/>
              <a:t>à Lyon en 2016, il a créé de petites jardinières faussement improvisées à partir d'objets banals comme des chaussures, des appareils photos, </a:t>
            </a:r>
            <a:r>
              <a:rPr lang="fr-FR" sz="1400" dirty="0" smtClean="0"/>
              <a:t>du matériel informatique, des vêtements…</a:t>
            </a:r>
          </a:p>
          <a:p>
            <a:pPr algn="just"/>
            <a:r>
              <a:rPr lang="fr-FR" sz="1400" dirty="0"/>
              <a:t>Il confronte ainsi deux cycles de vie différents, celui des objets, très vite obsolètes dans notre société de consommation, et celui de la nature plus lent, laissant planer le doute sur leur fin, inéluctable.</a:t>
            </a:r>
            <a:br>
              <a:rPr lang="fr-FR" sz="1400" dirty="0"/>
            </a:br>
            <a:r>
              <a:rPr lang="fr-FR" sz="1400" dirty="0" smtClean="0"/>
              <a:t>Paule KINGLEUR fait </a:t>
            </a:r>
            <a:r>
              <a:rPr lang="fr-FR" sz="1400" dirty="0"/>
              <a:t>fleurir les poteaux </a:t>
            </a:r>
            <a:r>
              <a:rPr lang="fr-FR" sz="1400" dirty="0" smtClean="0"/>
              <a:t>anti-stationnement </a:t>
            </a:r>
            <a:r>
              <a:rPr lang="fr-FR" sz="1400" dirty="0"/>
              <a:t>de la capitale en y attachant des </a:t>
            </a:r>
            <a:r>
              <a:rPr lang="fr-FR" sz="1400" dirty="0" smtClean="0"/>
              <a:t>mini-jardins </a:t>
            </a:r>
            <a:r>
              <a:rPr lang="fr-FR" sz="1400" dirty="0"/>
              <a:t>suspendus. En guise de jardinières, des briques de lait recyclées, placées dans des sacoches étanches dotées d’un Velcro. Chaque potelet accueille quatre plantations</a:t>
            </a:r>
            <a:r>
              <a:rPr lang="fr-FR" sz="1400" dirty="0" smtClean="0"/>
              <a:t>.</a:t>
            </a:r>
          </a:p>
          <a:p>
            <a:pPr algn="just"/>
            <a:r>
              <a:rPr lang="fr-FR" sz="1400" dirty="0" smtClean="0"/>
              <a:t>Dans une série intitulée « </a:t>
            </a:r>
            <a:r>
              <a:rPr lang="fr-FR" sz="1400" dirty="0" err="1" smtClean="0"/>
              <a:t>Lives</a:t>
            </a:r>
            <a:r>
              <a:rPr lang="fr-FR" sz="1400" dirty="0" smtClean="0"/>
              <a:t> of </a:t>
            </a:r>
            <a:r>
              <a:rPr lang="fr-FR" sz="1400" dirty="0" err="1" smtClean="0"/>
              <a:t>grass</a:t>
            </a:r>
            <a:r>
              <a:rPr lang="fr-FR" sz="1400" dirty="0" smtClean="0"/>
              <a:t> » Mathilde ROUSSEL a réalisé des sculptures à partir d’ossatures de métal recyclé recouvertes de tissu et de terre ensemencée d’herbe. Elle suggère ainsi la poursuite du cycle de la vie.</a:t>
            </a:r>
            <a:endParaRPr lang="fr-FR" sz="1400" dirty="0"/>
          </a:p>
        </p:txBody>
      </p:sp>
      <p:sp>
        <p:nvSpPr>
          <p:cNvPr id="4" name="ZoneTexte 3"/>
          <p:cNvSpPr txBox="1"/>
          <p:nvPr/>
        </p:nvSpPr>
        <p:spPr>
          <a:xfrm>
            <a:off x="3818428" y="3841303"/>
            <a:ext cx="1435136" cy="307777"/>
          </a:xfrm>
          <a:prstGeom prst="rect">
            <a:avLst/>
          </a:prstGeom>
          <a:noFill/>
        </p:spPr>
        <p:txBody>
          <a:bodyPr wrap="none" rtlCol="0">
            <a:spAutoFit/>
          </a:bodyPr>
          <a:lstStyle/>
          <a:p>
            <a:r>
              <a:rPr lang="fr-FR" sz="1400" u="sng" dirty="0" smtClean="0">
                <a:solidFill>
                  <a:schemeClr val="accent1">
                    <a:lumMod val="75000"/>
                  </a:schemeClr>
                </a:solidFill>
              </a:rPr>
              <a:t>Quelques images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854059"/>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782051"/>
            <a:ext cx="8064895" cy="2031325"/>
          </a:xfrm>
          <a:prstGeom prst="rect">
            <a:avLst/>
          </a:prstGeom>
          <a:noFill/>
        </p:spPr>
        <p:txBody>
          <a:bodyPr wrap="square" rtlCol="0">
            <a:spAutoFit/>
          </a:bodyPr>
          <a:lstStyle/>
          <a:p>
            <a:pPr algn="just"/>
            <a:r>
              <a:rPr lang="fr-FR" sz="1400" dirty="0" smtClean="0"/>
              <a:t>Vous pouvez, vous aussi, créer en collaborant avec le vivant.</a:t>
            </a:r>
          </a:p>
          <a:p>
            <a:pPr algn="just"/>
            <a:r>
              <a:rPr lang="fr-FR" sz="1400" dirty="0" smtClean="0"/>
              <a:t>Amenez des vieux objets hors d’usage et cherchez une manière de les assembler pour créer une ou plusieurs sculptures.</a:t>
            </a:r>
          </a:p>
          <a:p>
            <a:pPr algn="just"/>
            <a:r>
              <a:rPr lang="fr-FR" sz="1400" dirty="0" smtClean="0"/>
              <a:t>Réfléchissez tous ensemble pour trouver comment introduire de la vie dans tous ces objets. (Avec de la terre, des éléments en décomposition, de l’eau, des graines, des plantes… Et si vous créez à l’extérieur, pourquoi pas des animaux comme des fourmis, des escargots, des vers de terre, des limaces…</a:t>
            </a:r>
          </a:p>
          <a:p>
            <a:pPr marL="285750" indent="-285750" algn="just">
              <a:buFont typeface="Arial" pitchFamily="34" charset="0"/>
              <a:buChar char="•"/>
            </a:pPr>
            <a:r>
              <a:rPr lang="fr-FR" sz="1400" dirty="0" smtClean="0"/>
              <a:t>Arrosez régulièrement votre sculpture avec un pulvérisateur et prenez des photos pour garder le souvenir de son évolution. (Peut-être va-t-elle fleurir? Peut-être va-t-elle servir d’habitat à de nouveaux animaux?)</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0"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9512" y="4157464"/>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1"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97023" y="4157464"/>
            <a:ext cx="6572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2"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852609" y="4157463"/>
            <a:ext cx="7239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3"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674870" y="4157462"/>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4"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163756" y="4157464"/>
            <a:ext cx="809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4" name="Picture 2">
            <a:hlinkClick r:id="rId16" action="ppaction://hlinksldjump"/>
          </p:cNvPr>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4071742" y="4169862"/>
            <a:ext cx="405786"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5" name="Picture 3">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4575889" y="4157464"/>
            <a:ext cx="964699"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6" name="Picture 4">
            <a:hlinkClick r:id="rId20" action="ppaction://hlinksldjump"/>
          </p:cNvPr>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a:off x="5638949" y="4156604"/>
            <a:ext cx="964699"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7" name="Picture 5">
            <a:hlinkClick r:id="rId22" action="ppaction://hlinksldjump"/>
          </p:cNvPr>
          <p:cNvPicPr>
            <a:picLocks noChangeAspect="1" noChangeArrowheads="1"/>
          </p:cNvPicPr>
          <p:nvPr/>
        </p:nvPicPr>
        <p:blipFill>
          <a:blip r:embed="rId23" cstate="email">
            <a:extLst>
              <a:ext uri="{28A0092B-C50C-407E-A947-70E740481C1C}">
                <a14:useLocalDpi xmlns:a14="http://schemas.microsoft.com/office/drawing/2010/main" val="0"/>
              </a:ext>
            </a:extLst>
          </a:blip>
          <a:srcRect/>
          <a:stretch>
            <a:fillRect/>
          </a:stretch>
        </p:blipFill>
        <p:spPr bwMode="auto">
          <a:xfrm>
            <a:off x="6702009" y="4169862"/>
            <a:ext cx="375161"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8" name="Picture 6">
            <a:hlinkClick r:id="rId24" action="ppaction://hlinksldjump"/>
          </p:cNvPr>
          <p:cNvPicPr>
            <a:picLocks noChangeAspect="1" noChangeArrowheads="1"/>
          </p:cNvPicPr>
          <p:nvPr/>
        </p:nvPicPr>
        <p:blipFill>
          <a:blip r:embed="rId25" cstate="email">
            <a:extLst>
              <a:ext uri="{28A0092B-C50C-407E-A947-70E740481C1C}">
                <a14:useLocalDpi xmlns:a14="http://schemas.microsoft.com/office/drawing/2010/main" val="0"/>
              </a:ext>
            </a:extLst>
          </a:blip>
          <a:srcRect/>
          <a:stretch>
            <a:fillRect/>
          </a:stretch>
        </p:blipFill>
        <p:spPr bwMode="auto">
          <a:xfrm>
            <a:off x="7175531" y="4169862"/>
            <a:ext cx="819228"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9" name="Picture 7">
            <a:hlinkClick r:id="rId26" action="ppaction://hlinksldjump"/>
          </p:cNvPr>
          <p:cNvPicPr>
            <a:picLocks noChangeAspect="1" noChangeArrowheads="1"/>
          </p:cNvPicPr>
          <p:nvPr/>
        </p:nvPicPr>
        <p:blipFill>
          <a:blip r:embed="rId27" cstate="email">
            <a:extLst>
              <a:ext uri="{28A0092B-C50C-407E-A947-70E740481C1C}">
                <a14:useLocalDpi xmlns:a14="http://schemas.microsoft.com/office/drawing/2010/main" val="0"/>
              </a:ext>
            </a:extLst>
          </a:blip>
          <a:srcRect/>
          <a:stretch>
            <a:fillRect/>
          </a:stretch>
        </p:blipFill>
        <p:spPr bwMode="auto">
          <a:xfrm>
            <a:off x="8093120" y="4169862"/>
            <a:ext cx="727352" cy="5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3419633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461963"/>
            <a:ext cx="8905875"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912683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225" y="190500"/>
            <a:ext cx="78295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40829003"/>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190500"/>
            <a:ext cx="86391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6448267"/>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7425" y="190500"/>
            <a:ext cx="46291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1320548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457200"/>
            <a:ext cx="8905875"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711985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4650" y="190500"/>
            <a:ext cx="48577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251520" y="3105834"/>
            <a:ext cx="2477280" cy="923330"/>
          </a:xfrm>
          <a:prstGeom prst="rect">
            <a:avLst/>
          </a:prstGeom>
          <a:noFill/>
        </p:spPr>
        <p:txBody>
          <a:bodyPr wrap="none" rtlCol="0">
            <a:spAutoFit/>
          </a:bodyPr>
          <a:lstStyle/>
          <a:p>
            <a:pPr algn="ctr"/>
            <a:r>
              <a:rPr lang="fr-FR" dirty="0" smtClean="0"/>
              <a:t>Paule KINGLEUR</a:t>
            </a:r>
          </a:p>
          <a:p>
            <a:pPr algn="ctr"/>
            <a:r>
              <a:rPr lang="fr-FR" dirty="0" err="1" smtClean="0"/>
              <a:t>Potogreen</a:t>
            </a:r>
            <a:r>
              <a:rPr lang="fr-FR" dirty="0" smtClean="0"/>
              <a:t> et </a:t>
            </a:r>
            <a:r>
              <a:rPr lang="fr-FR" dirty="0" err="1" smtClean="0"/>
              <a:t>Dadagreen</a:t>
            </a:r>
            <a:endParaRPr lang="fr-FR" dirty="0" smtClean="0"/>
          </a:p>
          <a:p>
            <a:pPr algn="ctr"/>
            <a:r>
              <a:rPr lang="fr-FR" dirty="0" smtClean="0"/>
              <a:t>Paris</a:t>
            </a:r>
            <a:endParaRPr lang="fr-FR" dirty="0"/>
          </a:p>
        </p:txBody>
      </p:sp>
    </p:spTree>
    <p:extLst>
      <p:ext uri="{BB962C8B-B14F-4D97-AF65-F5344CB8AC3E}">
        <p14:creationId xmlns:p14="http://schemas.microsoft.com/office/powerpoint/2010/main" val="2499529499"/>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333360" y="5661248"/>
            <a:ext cx="2477280" cy="923330"/>
          </a:xfrm>
          <a:prstGeom prst="rect">
            <a:avLst/>
          </a:prstGeom>
          <a:noFill/>
        </p:spPr>
        <p:txBody>
          <a:bodyPr wrap="none" rtlCol="0">
            <a:spAutoFit/>
          </a:bodyPr>
          <a:lstStyle/>
          <a:p>
            <a:pPr algn="ctr"/>
            <a:r>
              <a:rPr lang="fr-FR" dirty="0" smtClean="0"/>
              <a:t>Paule KINGLEUR</a:t>
            </a:r>
          </a:p>
          <a:p>
            <a:pPr algn="ctr"/>
            <a:r>
              <a:rPr lang="fr-FR" dirty="0" err="1" smtClean="0"/>
              <a:t>Potogreen</a:t>
            </a:r>
            <a:r>
              <a:rPr lang="fr-FR" dirty="0" smtClean="0"/>
              <a:t> et </a:t>
            </a:r>
            <a:r>
              <a:rPr lang="fr-FR" dirty="0" err="1" smtClean="0"/>
              <a:t>Dadagreen</a:t>
            </a:r>
            <a:endParaRPr lang="fr-FR" dirty="0" smtClean="0"/>
          </a:p>
          <a:p>
            <a:pPr algn="ctr"/>
            <a:r>
              <a:rPr lang="fr-FR" dirty="0" smtClean="0"/>
              <a:t>Paris</a:t>
            </a:r>
            <a:endParaRPr lang="fr-FR" dirty="0"/>
          </a:p>
        </p:txBody>
      </p:sp>
      <p:pic>
        <p:nvPicPr>
          <p:cNvPr id="1433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548680"/>
            <a:ext cx="8198429" cy="46085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7210855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333360" y="5661248"/>
            <a:ext cx="2477280" cy="923330"/>
          </a:xfrm>
          <a:prstGeom prst="rect">
            <a:avLst/>
          </a:prstGeom>
          <a:noFill/>
        </p:spPr>
        <p:txBody>
          <a:bodyPr wrap="none" rtlCol="0">
            <a:spAutoFit/>
          </a:bodyPr>
          <a:lstStyle/>
          <a:p>
            <a:pPr algn="ctr"/>
            <a:r>
              <a:rPr lang="fr-FR" dirty="0" smtClean="0"/>
              <a:t>Paule KINGLEUR</a:t>
            </a:r>
          </a:p>
          <a:p>
            <a:pPr algn="ctr"/>
            <a:r>
              <a:rPr lang="fr-FR" dirty="0" err="1" smtClean="0"/>
              <a:t>Potogreen</a:t>
            </a:r>
            <a:r>
              <a:rPr lang="fr-FR" dirty="0" smtClean="0"/>
              <a:t> et </a:t>
            </a:r>
            <a:r>
              <a:rPr lang="fr-FR" dirty="0" err="1" smtClean="0"/>
              <a:t>Dadagreen</a:t>
            </a:r>
            <a:endParaRPr lang="fr-FR" dirty="0" smtClean="0"/>
          </a:p>
          <a:p>
            <a:pPr algn="ctr"/>
            <a:r>
              <a:rPr lang="fr-FR" dirty="0" smtClean="0"/>
              <a:t>Paris</a:t>
            </a:r>
            <a:endParaRPr lang="fr-FR" dirty="0"/>
          </a:p>
        </p:txBody>
      </p:sp>
      <p:pic>
        <p:nvPicPr>
          <p:cNvPr id="1536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683" y="476672"/>
            <a:ext cx="8395373" cy="4719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52872328"/>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39552" y="2967335"/>
            <a:ext cx="1929181" cy="923330"/>
          </a:xfrm>
          <a:prstGeom prst="rect">
            <a:avLst/>
          </a:prstGeom>
          <a:noFill/>
        </p:spPr>
        <p:txBody>
          <a:bodyPr wrap="none" rtlCol="0">
            <a:spAutoFit/>
          </a:bodyPr>
          <a:lstStyle/>
          <a:p>
            <a:pPr algn="ctr"/>
            <a:r>
              <a:rPr lang="fr-FR" dirty="0" smtClean="0"/>
              <a:t>Mathilde ROUSSEL</a:t>
            </a:r>
          </a:p>
          <a:p>
            <a:pPr algn="ctr"/>
            <a:r>
              <a:rPr lang="fr-FR" dirty="0" err="1" smtClean="0"/>
              <a:t>Lives</a:t>
            </a:r>
            <a:r>
              <a:rPr lang="fr-FR" dirty="0" smtClean="0"/>
              <a:t> of </a:t>
            </a:r>
            <a:r>
              <a:rPr lang="fr-FR" dirty="0" err="1" smtClean="0"/>
              <a:t>grass</a:t>
            </a:r>
            <a:endParaRPr lang="fr-FR" dirty="0" smtClean="0"/>
          </a:p>
          <a:p>
            <a:pPr algn="ctr"/>
            <a:r>
              <a:rPr lang="fr-FR" dirty="0" smtClean="0"/>
              <a:t>2012</a:t>
            </a:r>
            <a:endParaRPr lang="fr-FR" dirty="0"/>
          </a:p>
        </p:txBody>
      </p:sp>
      <p:pic>
        <p:nvPicPr>
          <p:cNvPr id="1638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190500"/>
            <a:ext cx="44672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42491929"/>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528931" y="5877272"/>
            <a:ext cx="1929181" cy="923330"/>
          </a:xfrm>
          <a:prstGeom prst="rect">
            <a:avLst/>
          </a:prstGeom>
          <a:noFill/>
        </p:spPr>
        <p:txBody>
          <a:bodyPr wrap="none" rtlCol="0">
            <a:spAutoFit/>
          </a:bodyPr>
          <a:lstStyle/>
          <a:p>
            <a:pPr algn="ctr"/>
            <a:r>
              <a:rPr lang="fr-FR" dirty="0" smtClean="0"/>
              <a:t>Mathilde ROUSSEL</a:t>
            </a:r>
          </a:p>
          <a:p>
            <a:pPr algn="ctr"/>
            <a:r>
              <a:rPr lang="fr-FR" dirty="0" err="1" smtClean="0"/>
              <a:t>Lives</a:t>
            </a:r>
            <a:r>
              <a:rPr lang="fr-FR" dirty="0" smtClean="0"/>
              <a:t> of </a:t>
            </a:r>
            <a:r>
              <a:rPr lang="fr-FR" dirty="0" err="1" smtClean="0"/>
              <a:t>grass</a:t>
            </a:r>
            <a:endParaRPr lang="fr-FR" dirty="0" smtClean="0"/>
          </a:p>
          <a:p>
            <a:pPr algn="ctr"/>
            <a:r>
              <a:rPr lang="fr-FR" dirty="0" smtClean="0"/>
              <a:t>2012</a:t>
            </a:r>
            <a:endParaRPr lang="fr-FR" dirty="0"/>
          </a:p>
        </p:txBody>
      </p:sp>
      <p:pic>
        <p:nvPicPr>
          <p:cNvPr id="1741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188640"/>
            <a:ext cx="8639175"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431067"/>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528931" y="5877272"/>
            <a:ext cx="1929181" cy="923330"/>
          </a:xfrm>
          <a:prstGeom prst="rect">
            <a:avLst/>
          </a:prstGeom>
          <a:noFill/>
        </p:spPr>
        <p:txBody>
          <a:bodyPr wrap="none" rtlCol="0">
            <a:spAutoFit/>
          </a:bodyPr>
          <a:lstStyle/>
          <a:p>
            <a:pPr algn="ctr"/>
            <a:r>
              <a:rPr lang="fr-FR" dirty="0" smtClean="0"/>
              <a:t>Mathilde ROUSSEL</a:t>
            </a:r>
          </a:p>
          <a:p>
            <a:pPr algn="ctr"/>
            <a:r>
              <a:rPr lang="fr-FR" dirty="0" err="1" smtClean="0"/>
              <a:t>Lives</a:t>
            </a:r>
            <a:r>
              <a:rPr lang="fr-FR" dirty="0" smtClean="0"/>
              <a:t> of </a:t>
            </a:r>
            <a:r>
              <a:rPr lang="fr-FR" dirty="0" err="1" smtClean="0"/>
              <a:t>grass</a:t>
            </a:r>
            <a:endParaRPr lang="fr-FR" dirty="0" smtClean="0"/>
          </a:p>
          <a:p>
            <a:pPr algn="ctr"/>
            <a:r>
              <a:rPr lang="fr-FR" dirty="0" smtClean="0"/>
              <a:t>2012</a:t>
            </a:r>
            <a:endParaRPr lang="fr-FR" dirty="0"/>
          </a:p>
        </p:txBody>
      </p:sp>
      <p:pic>
        <p:nvPicPr>
          <p:cNvPr id="18434" name="Picture 2">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56022" y="116632"/>
            <a:ext cx="7631956" cy="5721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73025335"/>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Le tag écologique</a:t>
            </a:r>
            <a:endParaRPr lang="fr-FR" sz="3600" dirty="0">
              <a:solidFill>
                <a:schemeClr val="bg1"/>
              </a:solidFill>
            </a:endParaRPr>
          </a:p>
        </p:txBody>
      </p:sp>
      <p:sp>
        <p:nvSpPr>
          <p:cNvPr id="3" name="Rectangle 2"/>
          <p:cNvSpPr/>
          <p:nvPr/>
        </p:nvSpPr>
        <p:spPr>
          <a:xfrm>
            <a:off x="192057" y="836712"/>
            <a:ext cx="8712968" cy="1815882"/>
          </a:xfrm>
          <a:prstGeom prst="rect">
            <a:avLst/>
          </a:prstGeom>
        </p:spPr>
        <p:txBody>
          <a:bodyPr wrap="square">
            <a:spAutoFit/>
          </a:bodyPr>
          <a:lstStyle/>
          <a:p>
            <a:pPr algn="just"/>
            <a:r>
              <a:rPr lang="fr-FR" sz="1600" dirty="0" smtClean="0"/>
              <a:t>Le </a:t>
            </a:r>
            <a:r>
              <a:rPr lang="fr-FR" sz="1600" dirty="0"/>
              <a:t>"Grass Graffiti" est né d'un désir d'être cohérent avec l'ère moderne. Les bombes de peinture sont polluantes </a:t>
            </a:r>
            <a:r>
              <a:rPr lang="fr-FR" sz="1600" dirty="0" smtClean="0"/>
              <a:t>. Né </a:t>
            </a:r>
            <a:r>
              <a:rPr lang="fr-FR" sz="1600" dirty="0"/>
              <a:t>dans les années 2000,  l'Eco-street art est une pratique singulière qui consiste à peindre un mur avec un mélange de mousse végétale pour y faire apparaître un message, un visage, une scène.</a:t>
            </a:r>
          </a:p>
          <a:p>
            <a:pPr algn="just"/>
            <a:r>
              <a:rPr lang="fr-FR" sz="1600" dirty="0" smtClean="0"/>
              <a:t>En utilisant une </a:t>
            </a:r>
            <a:r>
              <a:rPr lang="fr-FR" sz="1600" dirty="0"/>
              <a:t>sorte de "boue" plutôt que de la </a:t>
            </a:r>
            <a:r>
              <a:rPr lang="fr-FR" sz="1600" dirty="0" smtClean="0"/>
              <a:t>peinture, avec </a:t>
            </a:r>
            <a:r>
              <a:rPr lang="fr-FR" sz="1600" dirty="0"/>
              <a:t>un peu d'arrosage et de soleil, le graffiti </a:t>
            </a:r>
            <a:r>
              <a:rPr lang="fr-FR" sz="1600" dirty="0" smtClean="0"/>
              <a:t>prend </a:t>
            </a:r>
            <a:r>
              <a:rPr lang="fr-FR" sz="1600" dirty="0"/>
              <a:t>vie sous forme de "mousses" et/ou de "lichens". </a:t>
            </a:r>
            <a:r>
              <a:rPr lang="fr-FR" sz="1600" dirty="0" smtClean="0"/>
              <a:t>Les mousses ne </a:t>
            </a:r>
            <a:r>
              <a:rPr lang="fr-FR" sz="1600" dirty="0"/>
              <a:t>nécessitent que très peu de terre pour pousser. Le mélange </a:t>
            </a:r>
            <a:r>
              <a:rPr lang="fr-FR" sz="1600" dirty="0" smtClean="0"/>
              <a:t>appliqué </a:t>
            </a:r>
            <a:r>
              <a:rPr lang="fr-FR" sz="1600" dirty="0"/>
              <a:t>sur le mur est riche en nutriments et </a:t>
            </a:r>
            <a:r>
              <a:rPr lang="fr-FR" sz="1600" dirty="0" smtClean="0"/>
              <a:t>permet </a:t>
            </a:r>
            <a:r>
              <a:rPr lang="fr-FR" sz="1600" dirty="0"/>
              <a:t>donc à la plante de </a:t>
            </a:r>
            <a:r>
              <a:rPr lang="fr-FR" sz="1600" dirty="0" smtClean="0"/>
              <a:t>pousser. </a:t>
            </a:r>
            <a:endParaRPr lang="fr-FR" sz="1600" dirty="0"/>
          </a:p>
        </p:txBody>
      </p:sp>
      <p:sp>
        <p:nvSpPr>
          <p:cNvPr id="4" name="ZoneTexte 3"/>
          <p:cNvSpPr txBox="1"/>
          <p:nvPr/>
        </p:nvSpPr>
        <p:spPr>
          <a:xfrm>
            <a:off x="2267744" y="2564904"/>
            <a:ext cx="1435136" cy="307777"/>
          </a:xfrm>
          <a:prstGeom prst="rect">
            <a:avLst/>
          </a:prstGeom>
          <a:noFill/>
        </p:spPr>
        <p:txBody>
          <a:bodyPr wrap="none" rtlCol="0">
            <a:spAutoFit/>
          </a:bodyPr>
          <a:lstStyle/>
          <a:p>
            <a:r>
              <a:rPr lang="fr-FR" sz="1400" u="sng" dirty="0" smtClean="0">
                <a:solidFill>
                  <a:schemeClr val="accent1">
                    <a:lumMod val="75000"/>
                  </a:schemeClr>
                </a:solidFill>
              </a:rPr>
              <a:t>Quelques images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717032"/>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3501008"/>
            <a:ext cx="8064895" cy="3323987"/>
          </a:xfrm>
          <a:prstGeom prst="rect">
            <a:avLst/>
          </a:prstGeom>
          <a:noFill/>
        </p:spPr>
        <p:txBody>
          <a:bodyPr wrap="square" rtlCol="0">
            <a:spAutoFit/>
          </a:bodyPr>
          <a:lstStyle/>
          <a:p>
            <a:pPr algn="just"/>
            <a:r>
              <a:rPr lang="fr-FR" sz="1400" dirty="0" smtClean="0"/>
              <a:t>Vous pouvez, vous aussi, réaliser un graffiti vivant qui attire l’attention sur la préservation de la nature et de la biodiversité.</a:t>
            </a:r>
          </a:p>
          <a:p>
            <a:pPr marL="285750" indent="-285750">
              <a:buFont typeface="Arial" pitchFamily="34" charset="0"/>
              <a:buChar char="•"/>
            </a:pPr>
            <a:r>
              <a:rPr lang="fr-FR" sz="1400" dirty="0" smtClean="0"/>
              <a:t>Choisissez un mur, pas trop lisse et poreux, qui ne soit pas orienté en plein soleil. (Un mur orienté vers le nord ou à l’ombre sera parfait.) </a:t>
            </a:r>
            <a:br>
              <a:rPr lang="fr-FR" sz="1400" dirty="0" smtClean="0"/>
            </a:br>
            <a:r>
              <a:rPr lang="fr-FR" sz="1400" dirty="0" smtClean="0"/>
              <a:t>Si vous êtes proches d’une forêt, vous pouvez faire des tags vivants sur des arbres . </a:t>
            </a:r>
            <a:r>
              <a:rPr lang="fr-FR" sz="1400" dirty="0"/>
              <a:t>La mousse et le lichen ne </a:t>
            </a:r>
            <a:r>
              <a:rPr lang="fr-FR" sz="1400" dirty="0" smtClean="0"/>
              <a:t>gênent pas </a:t>
            </a:r>
            <a:r>
              <a:rPr lang="fr-FR" sz="1400" dirty="0"/>
              <a:t>du tout </a:t>
            </a:r>
            <a:r>
              <a:rPr lang="fr-FR" sz="1400" dirty="0" smtClean="0"/>
              <a:t>l'écorce </a:t>
            </a:r>
            <a:r>
              <a:rPr lang="fr-FR" sz="1400" dirty="0"/>
              <a:t>pour </a:t>
            </a:r>
            <a:r>
              <a:rPr lang="fr-FR" sz="1400" dirty="0" smtClean="0"/>
              <a:t>qu’elle joue son rôle  </a:t>
            </a:r>
            <a:r>
              <a:rPr lang="fr-FR" sz="1400" dirty="0"/>
              <a:t>et ne pénètrent pas dans les tissus de l'arbre pour y puiser ses </a:t>
            </a:r>
            <a:r>
              <a:rPr lang="fr-FR" sz="1400" dirty="0" smtClean="0"/>
              <a:t>ressources. Ils </a:t>
            </a:r>
            <a:r>
              <a:rPr lang="fr-FR" sz="1400" dirty="0"/>
              <a:t>abritent de nombreuses espèces de larves ainsi que des champignons microscopiques </a:t>
            </a:r>
            <a:r>
              <a:rPr lang="fr-FR" sz="1400" dirty="0" smtClean="0"/>
              <a:t>bons pour la biodiversité et sans danger pour l’arbre.</a:t>
            </a:r>
          </a:p>
          <a:p>
            <a:pPr marL="285750" indent="-285750" algn="just">
              <a:buFont typeface="Arial" pitchFamily="34" charset="0"/>
              <a:buChar char="•"/>
            </a:pPr>
            <a:r>
              <a:rPr lang="fr-FR" sz="1400" dirty="0" smtClean="0"/>
              <a:t>Décidez de ce que vous voudriez dessiner ou écrire avec de la mousse pour parler de la biodiversité.</a:t>
            </a:r>
          </a:p>
          <a:p>
            <a:pPr marL="285750" indent="-285750" algn="just">
              <a:buFont typeface="Arial" pitchFamily="34" charset="0"/>
              <a:buChar char="•"/>
            </a:pPr>
            <a:r>
              <a:rPr lang="fr-FR" sz="1400" dirty="0" smtClean="0"/>
              <a:t>Demandez l’autorisation d’utiliser le mur. (Pour cela, vous pouvez prendre une photo du mur et présenter votre projet en le dessinant ou en le peignant en vert sur la photo.)</a:t>
            </a:r>
          </a:p>
          <a:p>
            <a:pPr marL="285750" indent="-285750" algn="just">
              <a:buFont typeface="Arial" pitchFamily="34" charset="0"/>
              <a:buChar char="•"/>
            </a:pPr>
            <a:r>
              <a:rPr lang="fr-FR" sz="1400" dirty="0" smtClean="0"/>
              <a:t>Quand vous avez obtenu l’autorisation, dessinez votre projet sur le mur avec des craies.</a:t>
            </a:r>
          </a:p>
          <a:p>
            <a:pPr marL="285750" indent="-285750" algn="just">
              <a:buFont typeface="Arial" pitchFamily="34" charset="0"/>
              <a:buChar char="•"/>
            </a:pPr>
            <a:r>
              <a:rPr lang="fr-FR" sz="1400" dirty="0" smtClean="0"/>
              <a:t>Ensuite, faites-vous aider par des adultes pour collecter de la mousse, fabriquer le mélange selon l’une des deux recettes expliquées ci-dessus et passer à la réalisation. (N’oubliez pas d’entretenir votre graffiti en l’arrosant et, éventuellement, en le tondant avec des ciseaux.)</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a:hlinkClick r:id="rId6"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323528" y="2868416"/>
            <a:ext cx="722535"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a:hlinkClick r:id="rId8" action="ppaction://hlinksldjump"/>
          </p:cNvPr>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2267744" y="2852936"/>
            <a:ext cx="767368"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5" name="Picture 5">
            <a:hlinkClick r:id="rId10" action="ppaction://hlinksldjump"/>
          </p:cNvPr>
          <p:cNvPicPr>
            <a:picLocks noChangeAspect="1" noChangeArrowheads="1"/>
          </p:cNvPicPr>
          <p:nvPr/>
        </p:nvPicPr>
        <p:blipFill>
          <a:blip r:embed="rId11" cstate="email">
            <a:extLst>
              <a:ext uri="{28A0092B-C50C-407E-A947-70E740481C1C}">
                <a14:useLocalDpi xmlns:a14="http://schemas.microsoft.com/office/drawing/2010/main" val="0"/>
              </a:ext>
            </a:extLst>
          </a:blip>
          <a:srcRect/>
          <a:stretch>
            <a:fillRect/>
          </a:stretch>
        </p:blipFill>
        <p:spPr bwMode="auto">
          <a:xfrm>
            <a:off x="1228795" y="2852936"/>
            <a:ext cx="92842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6" name="Picture 6">
            <a:hlinkClick r:id="rId12" action="ppaction://hlinksldjump"/>
          </p:cNvPr>
          <p:cNvPicPr>
            <a:picLocks noChangeAspect="1" noChangeArrowheads="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3204222" y="2868416"/>
            <a:ext cx="78631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7" name="Picture 7">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139952" y="2868416"/>
            <a:ext cx="9620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8" name="Picture 8">
            <a:hlinkClick r:id="rId16" action="ppaction://hlinksldjump"/>
          </p:cNvPr>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5199060" y="2877065"/>
            <a:ext cx="852632"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ZoneTexte 14"/>
          <p:cNvSpPr txBox="1"/>
          <p:nvPr/>
        </p:nvSpPr>
        <p:spPr>
          <a:xfrm>
            <a:off x="7120317" y="2564904"/>
            <a:ext cx="1052083" cy="307777"/>
          </a:xfrm>
          <a:prstGeom prst="rect">
            <a:avLst/>
          </a:prstGeom>
          <a:noFill/>
        </p:spPr>
        <p:txBody>
          <a:bodyPr wrap="none" rtlCol="0">
            <a:spAutoFit/>
          </a:bodyPr>
          <a:lstStyle/>
          <a:p>
            <a:r>
              <a:rPr lang="fr-FR" sz="1400" u="sng" dirty="0" smtClean="0">
                <a:solidFill>
                  <a:schemeClr val="accent1">
                    <a:lumMod val="75000"/>
                  </a:schemeClr>
                </a:solidFill>
              </a:rPr>
              <a:t>Les recettes</a:t>
            </a:r>
            <a:endParaRPr lang="fr-FR" sz="1400" u="sng" dirty="0">
              <a:solidFill>
                <a:schemeClr val="accent1">
                  <a:lumMod val="75000"/>
                </a:schemeClr>
              </a:solidFill>
            </a:endParaRPr>
          </a:p>
        </p:txBody>
      </p:sp>
      <p:pic>
        <p:nvPicPr>
          <p:cNvPr id="2050" name="Picture 2">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7564918" y="2877065"/>
            <a:ext cx="125052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a:hlinkClick r:id="rId20" action="ppaction://hlinksldjump"/>
          </p:cNvPr>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a:off x="6372200" y="2852936"/>
            <a:ext cx="107052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583145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764" y="185454"/>
            <a:ext cx="8636716" cy="6483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2837227"/>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828675"/>
            <a:ext cx="8905875" cy="5200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2417468" y="6165304"/>
            <a:ext cx="4309065" cy="369332"/>
          </a:xfrm>
          <a:prstGeom prst="rect">
            <a:avLst/>
          </a:prstGeom>
          <a:noFill/>
        </p:spPr>
        <p:txBody>
          <a:bodyPr wrap="none" rtlCol="0">
            <a:spAutoFit/>
          </a:bodyPr>
          <a:lstStyle/>
          <a:p>
            <a:r>
              <a:rPr lang="fr-FR" dirty="0" smtClean="0"/>
              <a:t>École de Jumilhac le Grand, Dordogne, 2016</a:t>
            </a:r>
            <a:endParaRPr lang="fr-FR" dirty="0"/>
          </a:p>
        </p:txBody>
      </p:sp>
    </p:spTree>
    <p:extLst>
      <p:ext uri="{BB962C8B-B14F-4D97-AF65-F5344CB8AC3E}">
        <p14:creationId xmlns:p14="http://schemas.microsoft.com/office/powerpoint/2010/main" val="187609193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280988"/>
            <a:ext cx="8905875" cy="6296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6104709"/>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352425"/>
            <a:ext cx="8905875" cy="6153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20305212"/>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923925"/>
            <a:ext cx="8905875" cy="501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17201939"/>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609600"/>
            <a:ext cx="8905875"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2988143"/>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4062651"/>
          </a:xfrm>
          <a:prstGeom prst="rect">
            <a:avLst/>
          </a:prstGeom>
          <a:noFill/>
        </p:spPr>
        <p:txBody>
          <a:bodyPr wrap="square" rtlCol="0">
            <a:spAutoFit/>
          </a:bodyPr>
          <a:lstStyle/>
          <a:p>
            <a:pPr algn="ctr"/>
            <a:r>
              <a:rPr lang="fr-FR" sz="2400" b="1" dirty="0" smtClean="0"/>
              <a:t>Pour un graffiti vivant et durable</a:t>
            </a:r>
          </a:p>
          <a:p>
            <a:pPr algn="ctr"/>
            <a:endParaRPr lang="fr-FR" b="1" dirty="0" smtClean="0"/>
          </a:p>
          <a:p>
            <a:pPr marL="285750" indent="-285750" algn="just">
              <a:buFont typeface="Arial" pitchFamily="34" charset="0"/>
              <a:buChar char="•"/>
            </a:pPr>
            <a:r>
              <a:rPr lang="fr-FR" dirty="0" smtClean="0"/>
              <a:t>Collectez une ou deux belles grosses poignées de mousse. (Sur de vieux murs, sur des vieux troncs d’arbres, dans la forêt. Éviter la mousse qui pousse sur les pelouses.)</a:t>
            </a:r>
            <a:br>
              <a:rPr lang="fr-FR" dirty="0" smtClean="0"/>
            </a:br>
            <a:r>
              <a:rPr lang="fr-FR" dirty="0" smtClean="0"/>
              <a:t>Lavez la mousse et enlever les impuretés. (Terre, petits cailloux…)</a:t>
            </a:r>
          </a:p>
          <a:p>
            <a:pPr marL="285750" indent="-285750" algn="just">
              <a:buFont typeface="Arial" pitchFamily="34" charset="0"/>
              <a:buChar char="•"/>
            </a:pPr>
            <a:r>
              <a:rPr lang="fr-FR" dirty="0" smtClean="0"/>
              <a:t>Placez la mousse dans le bol d’un mixeur électrique. Ajoutez 2 tasses de yaourt nature,  une </a:t>
            </a:r>
            <a:r>
              <a:rPr lang="fr-FR" dirty="0"/>
              <a:t>cuillère à soupe de </a:t>
            </a:r>
            <a:r>
              <a:rPr lang="fr-FR" dirty="0" smtClean="0"/>
              <a:t>sucre et 2 tasses </a:t>
            </a:r>
            <a:r>
              <a:rPr lang="fr-FR" dirty="0"/>
              <a:t>d’eau </a:t>
            </a:r>
            <a:r>
              <a:rPr lang="fr-FR" dirty="0" smtClean="0"/>
              <a:t>(ou mieux encore de bière).</a:t>
            </a:r>
          </a:p>
          <a:p>
            <a:pPr marL="285750" indent="-285750" algn="just">
              <a:buFont typeface="Arial" pitchFamily="34" charset="0"/>
              <a:buChar char="•"/>
            </a:pPr>
            <a:r>
              <a:rPr lang="fr-FR" dirty="0" smtClean="0"/>
              <a:t>Mixez </a:t>
            </a:r>
            <a:r>
              <a:rPr lang="fr-FR" dirty="0"/>
              <a:t>ensemble tous les ingrédients. Vous obtenez une sorte de peinture à appliquer au pinceau sur le mur, selon la forme que vous désirez. </a:t>
            </a:r>
            <a:endParaRPr lang="fr-FR" dirty="0" smtClean="0"/>
          </a:p>
          <a:p>
            <a:pPr marL="285750" indent="-285750" algn="just">
              <a:buFont typeface="Arial" pitchFamily="34" charset="0"/>
              <a:buChar char="•"/>
            </a:pPr>
            <a:r>
              <a:rPr lang="fr-FR" dirty="0" smtClean="0"/>
              <a:t>Attendez </a:t>
            </a:r>
            <a:r>
              <a:rPr lang="fr-FR" dirty="0"/>
              <a:t>deux à trois semaines : si vous le pouvez, vaporisez régulièrement la surface </a:t>
            </a:r>
            <a:r>
              <a:rPr lang="fr-FR" dirty="0" smtClean="0"/>
              <a:t>avec de l’eau pour </a:t>
            </a:r>
            <a:r>
              <a:rPr lang="fr-FR" dirty="0"/>
              <a:t>que la </a:t>
            </a:r>
            <a:r>
              <a:rPr lang="fr-FR" dirty="0" smtClean="0"/>
              <a:t>mousse pousse. </a:t>
            </a:r>
            <a:r>
              <a:rPr lang="fr-FR" dirty="0"/>
              <a:t>Sinon, laissez faire les éléments naturels </a:t>
            </a:r>
            <a:r>
              <a:rPr lang="fr-FR" dirty="0" smtClean="0"/>
              <a:t>!</a:t>
            </a:r>
          </a:p>
          <a:p>
            <a:pPr algn="just"/>
            <a:endParaRPr lang="fr-FR" dirty="0"/>
          </a:p>
          <a:p>
            <a:pPr algn="just"/>
            <a:r>
              <a:rPr lang="fr-FR" dirty="0"/>
              <a:t>Astuce:  Si les œuvres ne vous plaisent plus, il vous suffit de vaporiser du jus de citron pour détruire la mousse</a:t>
            </a:r>
            <a:r>
              <a:rPr lang="fr-FR" dirty="0" smtClean="0"/>
              <a:t>.</a:t>
            </a:r>
            <a:endParaRPr lang="fr-FR" dirty="0"/>
          </a:p>
        </p:txBody>
      </p:sp>
      <p:pic>
        <p:nvPicPr>
          <p:cNvPr id="1026" name="Picture 2">
            <a:hlinkClick r:id="rId3" action="ppaction://hlinksldjump"/>
          </p:cNvP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l="9757" b="8000"/>
          <a:stretch/>
        </p:blipFill>
        <p:spPr bwMode="auto">
          <a:xfrm>
            <a:off x="291414" y="4502549"/>
            <a:ext cx="2648425"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a:hlinkClick r:id="rId3" action="ppaction://hlinksldjump"/>
          </p:cNvPr>
          <p:cNvPicPr>
            <a:picLocks noChangeAspect="1" noChangeArrowheads="1"/>
          </p:cNvPicPr>
          <p:nvPr/>
        </p:nvPicPr>
        <p:blipFill rotWithShape="1">
          <a:blip r:embed="rId5" cstate="email">
            <a:extLst>
              <a:ext uri="{28A0092B-C50C-407E-A947-70E740481C1C}">
                <a14:useLocalDpi xmlns:a14="http://schemas.microsoft.com/office/drawing/2010/main" val="0"/>
              </a:ext>
            </a:extLst>
          </a:blip>
          <a:srcRect b="5596"/>
          <a:stretch/>
        </p:blipFill>
        <p:spPr bwMode="auto">
          <a:xfrm>
            <a:off x="3046862" y="4509120"/>
            <a:ext cx="2874425" cy="18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a:hlinkClick r:id="rId3" action="ppaction://hlinksldjump"/>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5999190" y="4509120"/>
            <a:ext cx="1350000" cy="9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a:hlinkClick r:id="rId3"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5999190" y="5461991"/>
            <a:ext cx="1350000" cy="86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a:hlinkClick r:id="rId3" action="ppaction://hlinksldjump"/>
          </p:cNvPr>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7439494" y="4502549"/>
            <a:ext cx="1350000" cy="9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a:hlinkClick r:id="rId3" action="ppaction://hlinksldjump"/>
          </p:cNvPr>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7439495" y="5445120"/>
            <a:ext cx="1350000" cy="86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90417484"/>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6001643"/>
          </a:xfrm>
          <a:prstGeom prst="rect">
            <a:avLst/>
          </a:prstGeom>
          <a:noFill/>
        </p:spPr>
        <p:txBody>
          <a:bodyPr wrap="square" rtlCol="0">
            <a:spAutoFit/>
          </a:bodyPr>
          <a:lstStyle/>
          <a:p>
            <a:pPr algn="ctr"/>
            <a:r>
              <a:rPr lang="fr-FR" sz="2400" b="1" dirty="0"/>
              <a:t>Une colle végétale pour les tags en mousse</a:t>
            </a:r>
          </a:p>
          <a:p>
            <a:pPr algn="ctr"/>
            <a:endParaRPr lang="fr-FR" b="1" dirty="0" smtClean="0"/>
          </a:p>
          <a:p>
            <a:pPr algn="just"/>
            <a:r>
              <a:rPr lang="fr-FR" dirty="0" smtClean="0"/>
              <a:t>Cette recette est </a:t>
            </a:r>
            <a:r>
              <a:rPr lang="fr-FR" dirty="0"/>
              <a:t>plus </a:t>
            </a:r>
            <a:r>
              <a:rPr lang="fr-FR" dirty="0" smtClean="0"/>
              <a:t>facile. Il faut récolter </a:t>
            </a:r>
            <a:r>
              <a:rPr lang="fr-FR" dirty="0"/>
              <a:t>de la mousse et </a:t>
            </a:r>
            <a:r>
              <a:rPr lang="fr-FR" dirty="0" smtClean="0"/>
              <a:t>la </a:t>
            </a:r>
            <a:r>
              <a:rPr lang="fr-FR" dirty="0"/>
              <a:t>coller selon la forme choisie, à l’aide d’une colle faite à partir de matériaux végétaux.</a:t>
            </a:r>
          </a:p>
          <a:p>
            <a:pPr marL="285750" indent="-285750" algn="just">
              <a:buFont typeface="Arial" pitchFamily="34" charset="0"/>
              <a:buChar char="•"/>
            </a:pPr>
            <a:endParaRPr lang="fr-FR" dirty="0"/>
          </a:p>
          <a:p>
            <a:pPr marL="285750" indent="-285750" algn="just">
              <a:buFont typeface="Arial" pitchFamily="34" charset="0"/>
              <a:buChar char="•"/>
            </a:pPr>
            <a:r>
              <a:rPr lang="fr-FR" dirty="0" smtClean="0"/>
              <a:t>Dans </a:t>
            </a:r>
            <a:r>
              <a:rPr lang="fr-FR" dirty="0"/>
              <a:t>une </a:t>
            </a:r>
            <a:r>
              <a:rPr lang="fr-FR" dirty="0" smtClean="0"/>
              <a:t>casserole, délayez progressivement 1/2 </a:t>
            </a:r>
            <a:r>
              <a:rPr lang="fr-FR" dirty="0"/>
              <a:t>verre de </a:t>
            </a:r>
            <a:r>
              <a:rPr lang="fr-FR" dirty="0" smtClean="0"/>
              <a:t>farine avec 1/2 </a:t>
            </a:r>
            <a:r>
              <a:rPr lang="fr-FR" dirty="0"/>
              <a:t>verre </a:t>
            </a:r>
            <a:r>
              <a:rPr lang="fr-FR" dirty="0" smtClean="0"/>
              <a:t>d’eau et  </a:t>
            </a:r>
            <a:r>
              <a:rPr lang="fr-FR" dirty="0"/>
              <a:t>1/2 verre de </a:t>
            </a:r>
            <a:r>
              <a:rPr lang="fr-FR" dirty="0" smtClean="0"/>
              <a:t>bière. Ajoutez une </a:t>
            </a:r>
            <a:r>
              <a:rPr lang="fr-FR" dirty="0"/>
              <a:t>cuillère à soupe de sucre</a:t>
            </a:r>
            <a:r>
              <a:rPr lang="fr-FR" dirty="0" smtClean="0"/>
              <a:t>.</a:t>
            </a:r>
            <a:endParaRPr lang="fr-FR" dirty="0"/>
          </a:p>
          <a:p>
            <a:pPr marL="285750" indent="-285750" algn="just">
              <a:buFont typeface="Arial" pitchFamily="34" charset="0"/>
              <a:buChar char="•"/>
            </a:pPr>
            <a:r>
              <a:rPr lang="fr-FR" dirty="0"/>
              <a:t>Mélangez tous les ingrédients </a:t>
            </a:r>
            <a:r>
              <a:rPr lang="fr-FR" dirty="0" smtClean="0"/>
              <a:t>et </a:t>
            </a:r>
            <a:r>
              <a:rPr lang="fr-FR" dirty="0"/>
              <a:t>faites-les chauffer à feu doux en mélangeant. </a:t>
            </a:r>
            <a:r>
              <a:rPr lang="fr-FR" dirty="0" smtClean="0"/>
              <a:t/>
            </a:r>
            <a:br>
              <a:rPr lang="fr-FR" dirty="0" smtClean="0"/>
            </a:br>
            <a:r>
              <a:rPr lang="fr-FR" dirty="0" smtClean="0"/>
              <a:t>Lorsque le mélange épaissit, votre </a:t>
            </a:r>
            <a:r>
              <a:rPr lang="fr-FR" dirty="0"/>
              <a:t>colle </a:t>
            </a:r>
            <a:r>
              <a:rPr lang="fr-FR" dirty="0" smtClean="0"/>
              <a:t>est prête.</a:t>
            </a:r>
            <a:endParaRPr lang="fr-FR" dirty="0"/>
          </a:p>
          <a:p>
            <a:pPr marL="285750" indent="-285750" algn="just">
              <a:buFont typeface="Arial" pitchFamily="34" charset="0"/>
              <a:buChar char="•"/>
            </a:pPr>
            <a:r>
              <a:rPr lang="fr-FR" dirty="0"/>
              <a:t>Récoltez ensuite de beaux morceaux de mousse en forêt ou sur des surfaces similaires à celles que vous avez choisies : murs, </a:t>
            </a:r>
            <a:r>
              <a:rPr lang="fr-FR" dirty="0" smtClean="0"/>
              <a:t>briques, troncs d’arbres…</a:t>
            </a:r>
          </a:p>
          <a:p>
            <a:pPr marL="285750" indent="-285750" algn="just">
              <a:buFont typeface="Arial" pitchFamily="34" charset="0"/>
              <a:buChar char="•"/>
            </a:pPr>
            <a:r>
              <a:rPr lang="fr-FR" dirty="0" smtClean="0"/>
              <a:t> </a:t>
            </a:r>
            <a:r>
              <a:rPr lang="fr-FR" dirty="0"/>
              <a:t>Badigeonnez votre mur selon la forme souhaitée avec la colle </a:t>
            </a:r>
            <a:r>
              <a:rPr lang="fr-FR" dirty="0" smtClean="0"/>
              <a:t>végétale, puis découpez et collez les morceaux de </a:t>
            </a:r>
            <a:r>
              <a:rPr lang="fr-FR" dirty="0"/>
              <a:t>mousse. </a:t>
            </a:r>
            <a:endParaRPr lang="fr-FR" dirty="0" smtClean="0"/>
          </a:p>
          <a:p>
            <a:pPr marL="285750" indent="-285750" algn="just">
              <a:buFont typeface="Arial" pitchFamily="34" charset="0"/>
              <a:buChar char="•"/>
            </a:pPr>
            <a:r>
              <a:rPr lang="fr-FR" dirty="0" smtClean="0"/>
              <a:t>Si </a:t>
            </a:r>
            <a:r>
              <a:rPr lang="fr-FR" dirty="0"/>
              <a:t>vous le pouvez, arrosez régulièrement avec un vaporisateur, une à deux fois par semaine.</a:t>
            </a:r>
          </a:p>
          <a:p>
            <a:pPr marL="285750" indent="-285750" algn="just">
              <a:buFont typeface="Arial" pitchFamily="34" charset="0"/>
              <a:buChar char="•"/>
            </a:pPr>
            <a:r>
              <a:rPr lang="fr-FR" dirty="0" smtClean="0"/>
              <a:t>Vos </a:t>
            </a:r>
            <a:r>
              <a:rPr lang="fr-FR" dirty="0"/>
              <a:t>tags en mousse pourront durer longtemps, plusieurs mois s’ils sont bien exposés</a:t>
            </a:r>
            <a:r>
              <a:rPr lang="fr-FR" dirty="0" smtClean="0"/>
              <a:t>.</a:t>
            </a:r>
          </a:p>
          <a:p>
            <a:pPr algn="just"/>
            <a:endParaRPr lang="fr-FR" dirty="0"/>
          </a:p>
          <a:p>
            <a:pPr algn="just"/>
            <a:r>
              <a:rPr lang="fr-FR" dirty="0" smtClean="0"/>
              <a:t>Astuce:  </a:t>
            </a:r>
            <a:r>
              <a:rPr lang="fr-FR" dirty="0"/>
              <a:t>Si les </a:t>
            </a:r>
            <a:r>
              <a:rPr lang="fr-FR" dirty="0" smtClean="0"/>
              <a:t>œuvres </a:t>
            </a:r>
            <a:r>
              <a:rPr lang="fr-FR" dirty="0"/>
              <a:t>ne vous plaisent plus, il vous suffit de vaporiser du jus de citron pour détruire la mousse</a:t>
            </a:r>
            <a:r>
              <a:rPr lang="fr-FR" dirty="0" smtClean="0"/>
              <a:t>.</a:t>
            </a:r>
          </a:p>
          <a:p>
            <a:pPr algn="just"/>
            <a:endParaRPr lang="fr-FR" dirty="0"/>
          </a:p>
          <a:p>
            <a:pPr algn="just"/>
            <a:r>
              <a:rPr lang="fr-FR" dirty="0" smtClean="0"/>
              <a:t>Le lien ci-dessous vous conduira à une courte vidéo expliquant la recette.</a:t>
            </a:r>
            <a:endParaRPr lang="fr-FR" dirty="0"/>
          </a:p>
        </p:txBody>
      </p:sp>
      <p:sp>
        <p:nvSpPr>
          <p:cNvPr id="3" name="ZoneTexte 2"/>
          <p:cNvSpPr txBox="1"/>
          <p:nvPr/>
        </p:nvSpPr>
        <p:spPr>
          <a:xfrm>
            <a:off x="755576" y="6228020"/>
            <a:ext cx="7920880" cy="369332"/>
          </a:xfrm>
          <a:prstGeom prst="rect">
            <a:avLst/>
          </a:prstGeom>
          <a:noFill/>
        </p:spPr>
        <p:txBody>
          <a:bodyPr wrap="square" rtlCol="0">
            <a:spAutoFit/>
          </a:bodyPr>
          <a:lstStyle/>
          <a:p>
            <a:r>
              <a:rPr lang="fr-FR" dirty="0" smtClean="0">
                <a:hlinkClick r:id="rId4"/>
              </a:rPr>
              <a:t>https</a:t>
            </a:r>
            <a:r>
              <a:rPr lang="fr-FR" dirty="0">
                <a:hlinkClick r:id="rId4"/>
              </a:rPr>
              <a:t>://www.youtube.com/watch?time_continue=47&amp;v=4uRn_xB1tl8</a:t>
            </a:r>
            <a:endParaRPr lang="fr-FR" dirty="0"/>
          </a:p>
        </p:txBody>
      </p:sp>
    </p:spTree>
    <p:extLst>
      <p:ext uri="{BB962C8B-B14F-4D97-AF65-F5344CB8AC3E}">
        <p14:creationId xmlns:p14="http://schemas.microsoft.com/office/powerpoint/2010/main" val="2085482605"/>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La « green guérilla »</a:t>
            </a:r>
            <a:endParaRPr lang="fr-FR" sz="3600" dirty="0">
              <a:solidFill>
                <a:schemeClr val="bg1"/>
              </a:solidFill>
            </a:endParaRPr>
          </a:p>
        </p:txBody>
      </p:sp>
      <p:sp>
        <p:nvSpPr>
          <p:cNvPr id="3" name="Rectangle 2"/>
          <p:cNvSpPr/>
          <p:nvPr/>
        </p:nvSpPr>
        <p:spPr>
          <a:xfrm>
            <a:off x="192057" y="836712"/>
            <a:ext cx="8712968" cy="1077218"/>
          </a:xfrm>
          <a:prstGeom prst="rect">
            <a:avLst/>
          </a:prstGeom>
        </p:spPr>
        <p:txBody>
          <a:bodyPr wrap="square">
            <a:spAutoFit/>
          </a:bodyPr>
          <a:lstStyle/>
          <a:p>
            <a:pPr algn="just"/>
            <a:r>
              <a:rPr lang="fr-FR" sz="1600" dirty="0" smtClean="0"/>
              <a:t>D'origine américaine (dans les années 1970) le </a:t>
            </a:r>
            <a:r>
              <a:rPr lang="fr-FR" sz="1600" dirty="0"/>
              <a:t>mouvement </a:t>
            </a:r>
            <a:r>
              <a:rPr lang="fr-FR" sz="1600" dirty="0" smtClean="0"/>
              <a:t>« Green Guérilla » </a:t>
            </a:r>
            <a:r>
              <a:rPr lang="fr-FR" sz="1600" dirty="0"/>
              <a:t>ou </a:t>
            </a:r>
            <a:r>
              <a:rPr lang="fr-FR" sz="1600" dirty="0" smtClean="0"/>
              <a:t>« Guérilla gardening » consiste </a:t>
            </a:r>
            <a:r>
              <a:rPr lang="fr-FR" sz="1600" dirty="0"/>
              <a:t>a réinvestir et "végétaliser" l'espace urbain par des actions variées : plantation sauvage, culture dans des zones abandonnées, tag à base de mouse, </a:t>
            </a:r>
            <a:r>
              <a:rPr lang="fr-FR" sz="1600" dirty="0" smtClean="0"/>
              <a:t>« seed-bombing » </a:t>
            </a:r>
            <a:r>
              <a:rPr lang="fr-FR" sz="1600" dirty="0"/>
              <a:t>avec des "grenades de graines", etc.</a:t>
            </a:r>
          </a:p>
        </p:txBody>
      </p:sp>
      <p:sp>
        <p:nvSpPr>
          <p:cNvPr id="4" name="ZoneTexte 3"/>
          <p:cNvSpPr txBox="1"/>
          <p:nvPr/>
        </p:nvSpPr>
        <p:spPr>
          <a:xfrm>
            <a:off x="1963057" y="1844824"/>
            <a:ext cx="1096775" cy="307777"/>
          </a:xfrm>
          <a:prstGeom prst="rect">
            <a:avLst/>
          </a:prstGeom>
          <a:noFill/>
        </p:spPr>
        <p:txBody>
          <a:bodyPr wrap="none" rtlCol="0">
            <a:spAutoFit/>
          </a:bodyPr>
          <a:lstStyle/>
          <a:p>
            <a:r>
              <a:rPr lang="fr-FR" sz="1400" u="sng" dirty="0" smtClean="0">
                <a:solidFill>
                  <a:schemeClr val="accent1">
                    <a:lumMod val="75000"/>
                  </a:schemeClr>
                </a:solidFill>
              </a:rPr>
              <a:t>Des maisons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068960"/>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2852936"/>
            <a:ext cx="8064895" cy="3970318"/>
          </a:xfrm>
          <a:prstGeom prst="rect">
            <a:avLst/>
          </a:prstGeom>
          <a:noFill/>
        </p:spPr>
        <p:txBody>
          <a:bodyPr wrap="square" rtlCol="0">
            <a:spAutoFit/>
          </a:bodyPr>
          <a:lstStyle/>
          <a:p>
            <a:pPr algn="just"/>
            <a:r>
              <a:rPr lang="fr-FR" sz="1400" dirty="0" smtClean="0"/>
              <a:t>Vous pouvez, vous aussi, combattre pour sauver ou imposer la biodiversité.</a:t>
            </a:r>
          </a:p>
          <a:p>
            <a:pPr marL="285750" indent="-285750">
              <a:buFont typeface="Arial" pitchFamily="34" charset="0"/>
              <a:buChar char="•"/>
            </a:pPr>
            <a:r>
              <a:rPr lang="fr-FR" sz="1400" dirty="0" smtClean="0"/>
              <a:t>Cherchez des endroits « moches » ou abandonnés près de l’école ou près de chez vous.</a:t>
            </a:r>
          </a:p>
          <a:p>
            <a:pPr marL="285750" indent="-285750" algn="just">
              <a:buFont typeface="Arial" pitchFamily="34" charset="0"/>
              <a:buChar char="•"/>
            </a:pPr>
            <a:r>
              <a:rPr lang="fr-FR" sz="1400" dirty="0" smtClean="0"/>
              <a:t>Fabriquez des « bombes à graines » en suivant la recette indiquée ci-dessus.</a:t>
            </a:r>
          </a:p>
          <a:p>
            <a:pPr marL="285750" indent="-285750" algn="just">
              <a:buFont typeface="Arial" pitchFamily="34" charset="0"/>
              <a:buChar char="•"/>
            </a:pPr>
            <a:r>
              <a:rPr lang="fr-FR" sz="1400" dirty="0" smtClean="0"/>
              <a:t>Et en avant pour le grand bombardement.</a:t>
            </a:r>
          </a:p>
          <a:p>
            <a:pPr marL="285750" indent="-285750" algn="just">
              <a:buFont typeface="Arial" pitchFamily="34" charset="0"/>
              <a:buChar char="•"/>
            </a:pPr>
            <a:r>
              <a:rPr lang="fr-FR" sz="1400" dirty="0" smtClean="0"/>
              <a:t>Mais comme la nature est lente, les effets vont mettre du temps pour devenir visibles.</a:t>
            </a:r>
          </a:p>
          <a:p>
            <a:pPr marL="285750" indent="-285750" algn="just">
              <a:buFont typeface="Arial" pitchFamily="34" charset="0"/>
              <a:buChar char="•"/>
            </a:pPr>
            <a:r>
              <a:rPr lang="fr-FR" sz="1400" dirty="0" smtClean="0"/>
              <a:t>Alors en attendant, il est permis de rêver.</a:t>
            </a:r>
          </a:p>
          <a:p>
            <a:pPr marL="285750" indent="-285750" algn="just">
              <a:buFont typeface="Arial" pitchFamily="34" charset="0"/>
              <a:buChar char="•"/>
            </a:pPr>
            <a:r>
              <a:rPr lang="fr-FR" sz="1400" dirty="0" smtClean="0"/>
              <a:t>Faites un grande peinture collective représentant votre village ou votre quartier. (Vous pouvez vous inspirer des œuvres de Paul Klee présentées ci-dessus.)</a:t>
            </a:r>
          </a:p>
          <a:p>
            <a:pPr marL="285750" indent="-285750" algn="just">
              <a:buFont typeface="Arial" pitchFamily="34" charset="0"/>
              <a:buChar char="•"/>
            </a:pPr>
            <a:r>
              <a:rPr lang="fr-FR" sz="1400" dirty="0" smtClean="0"/>
              <a:t>Peignez et découpez, ou fabriquez à l’aide de papier crépon, de multiples petites fleurs réelles ou inventées. (Vous pouvez vous inspirer des œuvres de Gustav Klimt présentées ci-dessus.)</a:t>
            </a:r>
          </a:p>
          <a:p>
            <a:pPr marL="285750" indent="-285750" algn="just">
              <a:buFont typeface="Arial" pitchFamily="34" charset="0"/>
              <a:buChar char="•"/>
            </a:pPr>
            <a:r>
              <a:rPr lang="fr-FR" sz="1400" dirty="0" smtClean="0"/>
              <a:t>Insérez toutes ces fleurs dans votre peinture en les collant ou en les agrafant.</a:t>
            </a:r>
          </a:p>
          <a:p>
            <a:pPr marL="285750" indent="-285750" algn="just">
              <a:buFont typeface="Arial" pitchFamily="34" charset="0"/>
              <a:buChar char="•"/>
            </a:pPr>
            <a:r>
              <a:rPr lang="fr-FR" sz="1400" dirty="0" smtClean="0"/>
              <a:t>Vous venez de réaliser une super œuvre qui fera une magnifique page pour le calendrier de l’OCCE !</a:t>
            </a:r>
          </a:p>
          <a:p>
            <a:pPr algn="just"/>
            <a:r>
              <a:rPr lang="fr-FR" sz="1400" u="sng" dirty="0" smtClean="0"/>
              <a:t>Variantes:</a:t>
            </a:r>
          </a:p>
          <a:p>
            <a:pPr algn="just"/>
            <a:r>
              <a:rPr lang="fr-FR" sz="1400" dirty="0" smtClean="0"/>
              <a:t>Vous pouvez aussi créer et installer des hôtels à insectes ou des mangeoires et des nichoirs  pour les oiseaux. Dans ce cas, ce ne sont plus des fleurs qui vont envahir le village ou le quartier, mais des insectes ou des oiseaux.</a:t>
            </a:r>
          </a:p>
          <a:p>
            <a:pPr algn="just"/>
            <a:r>
              <a:rPr lang="fr-FR" sz="1400" dirty="0" smtClean="0"/>
              <a:t>Et si vous faisiez tout cela à la fois?  (En tous les cas, convenez que faire les peintures sans pratiquer ces gestes pour la biodiversité, cela ne serait pas à la hauteur des guérilleros que vous êtes devenus.)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ZoneTexte 14"/>
          <p:cNvSpPr txBox="1"/>
          <p:nvPr/>
        </p:nvSpPr>
        <p:spPr>
          <a:xfrm>
            <a:off x="7486769" y="1846993"/>
            <a:ext cx="1045671" cy="307777"/>
          </a:xfrm>
          <a:prstGeom prst="rect">
            <a:avLst/>
          </a:prstGeom>
          <a:noFill/>
        </p:spPr>
        <p:txBody>
          <a:bodyPr wrap="none" rtlCol="0">
            <a:spAutoFit/>
          </a:bodyPr>
          <a:lstStyle/>
          <a:p>
            <a:r>
              <a:rPr lang="fr-FR" sz="1400" u="sng" dirty="0" smtClean="0">
                <a:solidFill>
                  <a:schemeClr val="accent1">
                    <a:lumMod val="75000"/>
                  </a:schemeClr>
                </a:solidFill>
              </a:rPr>
              <a:t>Une recette</a:t>
            </a:r>
            <a:endParaRPr lang="fr-FR" sz="1400" u="sng" dirty="0">
              <a:solidFill>
                <a:schemeClr val="accent1">
                  <a:lumMod val="75000"/>
                </a:schemeClr>
              </a:solidFill>
            </a:endParaRPr>
          </a:p>
        </p:txBody>
      </p:sp>
      <p:pic>
        <p:nvPicPr>
          <p:cNvPr id="4098" name="Picture 2">
            <a:hlinkClick r:id="rId6"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336351" y="2152601"/>
            <a:ext cx="738947"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a:hlinkClick r:id="rId8" action="ppaction://hlinksldjump"/>
          </p:cNvPr>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1151680" y="2152601"/>
            <a:ext cx="74842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a:hlinkClick r:id="rId10" action="ppaction://hlinksldjump"/>
          </p:cNvPr>
          <p:cNvPicPr>
            <a:picLocks noChangeAspect="1" noChangeArrowheads="1"/>
          </p:cNvPicPr>
          <p:nvPr/>
        </p:nvPicPr>
        <p:blipFill>
          <a:blip r:embed="rId11" cstate="email">
            <a:extLst>
              <a:ext uri="{28A0092B-C50C-407E-A947-70E740481C1C}">
                <a14:useLocalDpi xmlns:a14="http://schemas.microsoft.com/office/drawing/2010/main" val="0"/>
              </a:ext>
            </a:extLst>
          </a:blip>
          <a:srcRect/>
          <a:stretch>
            <a:fillRect/>
          </a:stretch>
        </p:blipFill>
        <p:spPr bwMode="auto">
          <a:xfrm>
            <a:off x="1973624" y="2152601"/>
            <a:ext cx="70105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a:hlinkClick r:id="rId12" action="ppaction://hlinksldjump"/>
          </p:cNvPr>
          <p:cNvPicPr>
            <a:picLocks noChangeAspect="1" noChangeArrowheads="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2735856" y="2152601"/>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2" name="Picture 6">
            <a:hlinkClick r:id="rId14" action="ppaction://hlinksldjump"/>
          </p:cNvPr>
          <p:cNvPicPr>
            <a:picLocks noChangeAspect="1" noChangeArrowheads="1"/>
          </p:cNvPicPr>
          <p:nvPr/>
        </p:nvPicPr>
        <p:blipFill>
          <a:blip r:embed="rId15" cstate="email">
            <a:extLst>
              <a:ext uri="{28A0092B-C50C-407E-A947-70E740481C1C}">
                <a14:useLocalDpi xmlns:a14="http://schemas.microsoft.com/office/drawing/2010/main" val="0"/>
              </a:ext>
            </a:extLst>
          </a:blip>
          <a:srcRect/>
          <a:stretch>
            <a:fillRect/>
          </a:stretch>
        </p:blipFill>
        <p:spPr bwMode="auto">
          <a:xfrm>
            <a:off x="3383928" y="2152601"/>
            <a:ext cx="663158"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3" name="Picture 7">
            <a:hlinkClick r:id="rId16" action="ppaction://hlinksldjump"/>
          </p:cNvPr>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4069132" y="2152601"/>
            <a:ext cx="70105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4" name="Picture 8">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5241353" y="2152601"/>
            <a:ext cx="549474"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5" name="Picture 9">
            <a:hlinkClick r:id="rId20" action="ppaction://hlinksldjump"/>
          </p:cNvPr>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a:off x="5832200" y="2152601"/>
            <a:ext cx="64421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6" name="Picture 10">
            <a:hlinkClick r:id="rId22" action="ppaction://hlinksldjump"/>
          </p:cNvPr>
          <p:cNvPicPr>
            <a:picLocks noChangeAspect="1" noChangeArrowheads="1"/>
          </p:cNvPicPr>
          <p:nvPr/>
        </p:nvPicPr>
        <p:blipFill>
          <a:blip r:embed="rId23" cstate="email">
            <a:extLst>
              <a:ext uri="{28A0092B-C50C-407E-A947-70E740481C1C}">
                <a14:useLocalDpi xmlns:a14="http://schemas.microsoft.com/office/drawing/2010/main" val="0"/>
              </a:ext>
            </a:extLst>
          </a:blip>
          <a:srcRect/>
          <a:stretch>
            <a:fillRect/>
          </a:stretch>
        </p:blipFill>
        <p:spPr bwMode="auto">
          <a:xfrm>
            <a:off x="6552280" y="2152601"/>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 name="ZoneTexte 25"/>
          <p:cNvSpPr txBox="1"/>
          <p:nvPr/>
        </p:nvSpPr>
        <p:spPr>
          <a:xfrm>
            <a:off x="5682079" y="1846993"/>
            <a:ext cx="906145" cy="307777"/>
          </a:xfrm>
          <a:prstGeom prst="rect">
            <a:avLst/>
          </a:prstGeom>
          <a:noFill/>
        </p:spPr>
        <p:txBody>
          <a:bodyPr wrap="none" rtlCol="0">
            <a:spAutoFit/>
          </a:bodyPr>
          <a:lstStyle/>
          <a:p>
            <a:r>
              <a:rPr lang="fr-FR" sz="1400" u="sng" dirty="0" smtClean="0">
                <a:solidFill>
                  <a:schemeClr val="accent1">
                    <a:lumMod val="75000"/>
                  </a:schemeClr>
                </a:solidFill>
              </a:rPr>
              <a:t>Des fleurs</a:t>
            </a:r>
            <a:endParaRPr lang="fr-FR" sz="1400" u="sng" dirty="0">
              <a:solidFill>
                <a:schemeClr val="accent1">
                  <a:lumMod val="75000"/>
                </a:schemeClr>
              </a:solidFill>
            </a:endParaRPr>
          </a:p>
        </p:txBody>
      </p:sp>
      <p:pic>
        <p:nvPicPr>
          <p:cNvPr id="2050" name="Picture 2">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7838154" y="2149676"/>
            <a:ext cx="3429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216344"/>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Utilisateur\Documents\OCCE\Calendrier\Klee Hauser an der brucke 1922.jpg">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62395" y="195262"/>
            <a:ext cx="8419210" cy="6114058"/>
          </a:xfrm>
          <a:prstGeom prst="rect">
            <a:avLst/>
          </a:prstGeom>
          <a:noFill/>
          <a:extLst>
            <a:ext uri="{909E8E84-426E-40DD-AFC4-6F175D3DCCD1}">
              <a14:hiddenFill xmlns:a14="http://schemas.microsoft.com/office/drawing/2010/main">
                <a:solidFill>
                  <a:srgbClr val="FFFFFF"/>
                </a:solidFill>
              </a14:hiddenFill>
            </a:ext>
          </a:extLst>
        </p:spPr>
      </p:pic>
      <p:sp>
        <p:nvSpPr>
          <p:cNvPr id="2" name="ZoneTexte 1"/>
          <p:cNvSpPr txBox="1"/>
          <p:nvPr/>
        </p:nvSpPr>
        <p:spPr>
          <a:xfrm>
            <a:off x="2739928" y="6381328"/>
            <a:ext cx="3664145" cy="369332"/>
          </a:xfrm>
          <a:prstGeom prst="rect">
            <a:avLst/>
          </a:prstGeom>
          <a:noFill/>
        </p:spPr>
        <p:txBody>
          <a:bodyPr wrap="none" rtlCol="0">
            <a:spAutoFit/>
          </a:bodyPr>
          <a:lstStyle/>
          <a:p>
            <a:r>
              <a:rPr lang="fr-FR" dirty="0" smtClean="0"/>
              <a:t>Paul  KLEE, Maisons sur le pont, 1922</a:t>
            </a:r>
            <a:endParaRPr lang="fr-FR" dirty="0"/>
          </a:p>
        </p:txBody>
      </p:sp>
    </p:spTree>
    <p:extLst>
      <p:ext uri="{BB962C8B-B14F-4D97-AF65-F5344CB8AC3E}">
        <p14:creationId xmlns:p14="http://schemas.microsoft.com/office/powerpoint/2010/main" val="41756350"/>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Utilisateur\Documents\OCCE\Calendrier\Klee Hauser meer 1920.jpg">
            <a:hlinkClick r:id="rId3" action="ppaction://hlinksldjump"/>
          </p:cNvP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t="1517"/>
          <a:stretch/>
        </p:blipFill>
        <p:spPr bwMode="auto">
          <a:xfrm>
            <a:off x="422170" y="166255"/>
            <a:ext cx="8299660" cy="5927041"/>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2739928" y="6381328"/>
            <a:ext cx="3981667" cy="369332"/>
          </a:xfrm>
          <a:prstGeom prst="rect">
            <a:avLst/>
          </a:prstGeom>
          <a:noFill/>
        </p:spPr>
        <p:txBody>
          <a:bodyPr wrap="none" rtlCol="0">
            <a:spAutoFit/>
          </a:bodyPr>
          <a:lstStyle/>
          <a:p>
            <a:r>
              <a:rPr lang="fr-FR" dirty="0" smtClean="0"/>
              <a:t>Paul  KLEE, Maisons près de la mer, 1920</a:t>
            </a:r>
            <a:endParaRPr lang="fr-FR" dirty="0"/>
          </a:p>
        </p:txBody>
      </p:sp>
    </p:spTree>
    <p:extLst>
      <p:ext uri="{BB962C8B-B14F-4D97-AF65-F5344CB8AC3E}">
        <p14:creationId xmlns:p14="http://schemas.microsoft.com/office/powerpoint/2010/main" val="583435206"/>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781931" y="190500"/>
            <a:ext cx="7580138" cy="5850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ZoneTexte 3"/>
          <p:cNvSpPr txBox="1"/>
          <p:nvPr/>
        </p:nvSpPr>
        <p:spPr>
          <a:xfrm>
            <a:off x="2739928" y="6381328"/>
            <a:ext cx="4122539" cy="369332"/>
          </a:xfrm>
          <a:prstGeom prst="rect">
            <a:avLst/>
          </a:prstGeom>
          <a:noFill/>
        </p:spPr>
        <p:txBody>
          <a:bodyPr wrap="none" rtlCol="0">
            <a:spAutoFit/>
          </a:bodyPr>
          <a:lstStyle/>
          <a:p>
            <a:r>
              <a:rPr lang="fr-FR" dirty="0" smtClean="0"/>
              <a:t>Paul  KLEE, Maisons avec un escalier, 1923</a:t>
            </a:r>
            <a:endParaRPr lang="fr-FR" dirty="0"/>
          </a:p>
        </p:txBody>
      </p:sp>
    </p:spTree>
    <p:extLst>
      <p:ext uri="{BB962C8B-B14F-4D97-AF65-F5344CB8AC3E}">
        <p14:creationId xmlns:p14="http://schemas.microsoft.com/office/powerpoint/2010/main" val="3038634104"/>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Users\Utilisateur\Documents\OCCE\Calendrier\Klee Maisons rouges et jaunes a Tunis 1914.jpg">
            <a:hlinkClick r:id="rId3" action="ppaction://hlinksldjump"/>
          </p:cNvPr>
          <p:cNvPicPr>
            <a:picLocks noChangeAspect="1" noChangeArrowheads="1"/>
          </p:cNvPicPr>
          <p:nvPr/>
        </p:nvPicPr>
        <p:blipFill>
          <a:blip r:embed="rId4" cstate="email">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1620602" y="190500"/>
            <a:ext cx="5902796" cy="5902796"/>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2121073" y="6381328"/>
            <a:ext cx="4901855" cy="369332"/>
          </a:xfrm>
          <a:prstGeom prst="rect">
            <a:avLst/>
          </a:prstGeom>
          <a:noFill/>
        </p:spPr>
        <p:txBody>
          <a:bodyPr wrap="none" rtlCol="0">
            <a:spAutoFit/>
          </a:bodyPr>
          <a:lstStyle/>
          <a:p>
            <a:r>
              <a:rPr lang="fr-FR" dirty="0" smtClean="0"/>
              <a:t>Paul  KLEE, Maisons rouges et jaunes à Tunis, 1914</a:t>
            </a:r>
            <a:endParaRPr lang="fr-FR" dirty="0"/>
          </a:p>
        </p:txBody>
      </p:sp>
    </p:spTree>
    <p:extLst>
      <p:ext uri="{BB962C8B-B14F-4D97-AF65-F5344CB8AC3E}">
        <p14:creationId xmlns:p14="http://schemas.microsoft.com/office/powerpoint/2010/main" val="2975681750"/>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Users\Utilisateur\Documents\OCCE\Calendrier\Klee Nordsee Insel Hauser 1923.jpg">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844043" y="190499"/>
            <a:ext cx="7455915" cy="6035741"/>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1887772" y="6381328"/>
            <a:ext cx="5368457" cy="369332"/>
          </a:xfrm>
          <a:prstGeom prst="rect">
            <a:avLst/>
          </a:prstGeom>
          <a:noFill/>
        </p:spPr>
        <p:txBody>
          <a:bodyPr wrap="none" rtlCol="0">
            <a:spAutoFit/>
          </a:bodyPr>
          <a:lstStyle/>
          <a:p>
            <a:r>
              <a:rPr lang="fr-FR" dirty="0" smtClean="0"/>
              <a:t>Paul  KLEE, Maisons sur une île de la mer du nord, 1923</a:t>
            </a:r>
            <a:endParaRPr lang="fr-FR" dirty="0"/>
          </a:p>
        </p:txBody>
      </p:sp>
    </p:spTree>
    <p:extLst>
      <p:ext uri="{BB962C8B-B14F-4D97-AF65-F5344CB8AC3E}">
        <p14:creationId xmlns:p14="http://schemas.microsoft.com/office/powerpoint/2010/main" val="3403928118"/>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Users\Utilisateur\Documents\OCCE\Calendrier\Klee Paysage et maisons a Bergen.jpg">
            <a:hlinkClick r:id="rId3" action="ppaction://hlinksldjump"/>
          </p:cNvP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l="1683"/>
          <a:stretch/>
        </p:blipFill>
        <p:spPr bwMode="auto">
          <a:xfrm>
            <a:off x="664017" y="190500"/>
            <a:ext cx="7815966" cy="6046812"/>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2305354" y="6381328"/>
            <a:ext cx="4533292" cy="369332"/>
          </a:xfrm>
          <a:prstGeom prst="rect">
            <a:avLst/>
          </a:prstGeom>
          <a:noFill/>
        </p:spPr>
        <p:txBody>
          <a:bodyPr wrap="none" rtlCol="0">
            <a:spAutoFit/>
          </a:bodyPr>
          <a:lstStyle/>
          <a:p>
            <a:r>
              <a:rPr lang="fr-FR" dirty="0" smtClean="0"/>
              <a:t>Paul  KLEE, Maisons et paysage à Bergen, 1924</a:t>
            </a:r>
            <a:endParaRPr lang="fr-FR" dirty="0"/>
          </a:p>
        </p:txBody>
      </p:sp>
    </p:spTree>
    <p:extLst>
      <p:ext uri="{BB962C8B-B14F-4D97-AF65-F5344CB8AC3E}">
        <p14:creationId xmlns:p14="http://schemas.microsoft.com/office/powerpoint/2010/main" val="831547151"/>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Users\Utilisateur\Documents\OCCE\Calendrier\Klimt Farm garden with flowers 1906.jpg">
            <a:hlinkClick r:id="rId3" action="ppaction://hlinksldjump"/>
          </p:cNvPr>
          <p:cNvPicPr>
            <a:picLocks noChangeAspect="1" noChangeArrowheads="1"/>
          </p:cNvPicPr>
          <p:nvPr/>
        </p:nvPicPr>
        <p:blipFill>
          <a:blip r:embed="rId4" cstate="email">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1440170" y="116632"/>
            <a:ext cx="6263661" cy="6190828"/>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2817129" y="6381328"/>
            <a:ext cx="3509743" cy="369332"/>
          </a:xfrm>
          <a:prstGeom prst="rect">
            <a:avLst/>
          </a:prstGeom>
          <a:noFill/>
        </p:spPr>
        <p:txBody>
          <a:bodyPr wrap="none" rtlCol="0">
            <a:spAutoFit/>
          </a:bodyPr>
          <a:lstStyle/>
          <a:p>
            <a:r>
              <a:rPr lang="fr-FR" dirty="0" smtClean="0"/>
              <a:t>Gustav KLIMT, Jardin et fleurs, 1906</a:t>
            </a:r>
            <a:endParaRPr lang="fr-FR" dirty="0"/>
          </a:p>
        </p:txBody>
      </p:sp>
    </p:spTree>
    <p:extLst>
      <p:ext uri="{BB962C8B-B14F-4D97-AF65-F5344CB8AC3E}">
        <p14:creationId xmlns:p14="http://schemas.microsoft.com/office/powerpoint/2010/main" val="4246398161"/>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Users\Utilisateur\Documents\OCCE\Calendrier\Klimt garden flowers 1907.jpg">
            <a:hlinkClick r:id="rId3" action="ppaction://hlinksldjump"/>
          </p:cNvPr>
          <p:cNvPicPr>
            <a:picLocks noChangeAspect="1" noChangeArrowheads="1"/>
          </p:cNvPicPr>
          <p:nvPr/>
        </p:nvPicPr>
        <p:blipFill>
          <a:blip r:embed="rId4" cstate="email">
            <a:extLst>
              <a:ext uri="{BEBA8EAE-BF5A-486C-A8C5-ECC9F3942E4B}">
                <a14:imgProps xmlns:a14="http://schemas.microsoft.com/office/drawing/2010/main">
                  <a14:imgLayer r:embed="rId5">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900708" y="116632"/>
            <a:ext cx="7342584" cy="6118820"/>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2817129" y="6381328"/>
            <a:ext cx="3232808" cy="369332"/>
          </a:xfrm>
          <a:prstGeom prst="rect">
            <a:avLst/>
          </a:prstGeom>
          <a:noFill/>
        </p:spPr>
        <p:txBody>
          <a:bodyPr wrap="none" rtlCol="0">
            <a:spAutoFit/>
          </a:bodyPr>
          <a:lstStyle/>
          <a:p>
            <a:r>
              <a:rPr lang="fr-FR" dirty="0" smtClean="0"/>
              <a:t>Gustav KLIMT, Jardin fleuri, 1907</a:t>
            </a:r>
            <a:endParaRPr lang="fr-FR" dirty="0"/>
          </a:p>
        </p:txBody>
      </p:sp>
    </p:spTree>
    <p:extLst>
      <p:ext uri="{BB962C8B-B14F-4D97-AF65-F5344CB8AC3E}">
        <p14:creationId xmlns:p14="http://schemas.microsoft.com/office/powerpoint/2010/main" val="1938961857"/>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Users\Utilisateur\Documents\OCCE\Calendrier\Klimt Italian garden 1913.jpg">
            <a:hlinkClick r:id="rId3" action="ppaction://hlinksldjump"/>
          </p:cNvPr>
          <p:cNvPicPr>
            <a:picLocks noChangeAspect="1" noChangeArrowheads="1"/>
          </p:cNvPicPr>
          <p:nvPr/>
        </p:nvPicPr>
        <p:blipFill>
          <a:blip r:embed="rId4" cstate="email">
            <a:extLst>
              <a:ext uri="{BEBA8EAE-BF5A-486C-A8C5-ECC9F3942E4B}">
                <a14:imgProps xmlns:a14="http://schemas.microsoft.com/office/drawing/2010/main">
                  <a14:imgLayer r:embed="rId5">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1512590" y="116632"/>
            <a:ext cx="6118820" cy="6118820"/>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2817129" y="6381328"/>
            <a:ext cx="3324564" cy="369332"/>
          </a:xfrm>
          <a:prstGeom prst="rect">
            <a:avLst/>
          </a:prstGeom>
          <a:noFill/>
        </p:spPr>
        <p:txBody>
          <a:bodyPr wrap="none" rtlCol="0">
            <a:spAutoFit/>
          </a:bodyPr>
          <a:lstStyle/>
          <a:p>
            <a:r>
              <a:rPr lang="fr-FR" dirty="0" smtClean="0"/>
              <a:t>Gustav KLIMT, Jardin Italien, 1913</a:t>
            </a:r>
            <a:endParaRPr lang="fr-FR" dirty="0"/>
          </a:p>
        </p:txBody>
      </p:sp>
    </p:spTree>
    <p:extLst>
      <p:ext uri="{BB962C8B-B14F-4D97-AF65-F5344CB8AC3E}">
        <p14:creationId xmlns:p14="http://schemas.microsoft.com/office/powerpoint/2010/main" val="3579200676"/>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5724644"/>
          </a:xfrm>
          <a:prstGeom prst="rect">
            <a:avLst/>
          </a:prstGeom>
          <a:noFill/>
        </p:spPr>
        <p:txBody>
          <a:bodyPr wrap="square" rtlCol="0">
            <a:spAutoFit/>
          </a:bodyPr>
          <a:lstStyle/>
          <a:p>
            <a:pPr algn="ctr"/>
            <a:r>
              <a:rPr lang="fr-FR" sz="2400" b="1" dirty="0" smtClean="0"/>
              <a:t>La bombe à graines</a:t>
            </a:r>
            <a:endParaRPr lang="fr-FR" sz="2400" b="1" dirty="0"/>
          </a:p>
          <a:p>
            <a:pPr algn="ctr"/>
            <a:endParaRPr lang="fr-FR" b="1" dirty="0" smtClean="0"/>
          </a:p>
          <a:p>
            <a:pPr algn="just"/>
            <a:r>
              <a:rPr lang="fr-FR" dirty="0"/>
              <a:t>Les recoins moches </a:t>
            </a:r>
            <a:r>
              <a:rPr lang="fr-FR" dirty="0" smtClean="0"/>
              <a:t>et laissés à l’abandon sont </a:t>
            </a:r>
            <a:r>
              <a:rPr lang="fr-FR" dirty="0"/>
              <a:t>nombreux</a:t>
            </a:r>
            <a:r>
              <a:rPr lang="fr-FR" dirty="0" smtClean="0"/>
              <a:t>. Tout cela serait </a:t>
            </a:r>
            <a:r>
              <a:rPr lang="fr-FR" dirty="0"/>
              <a:t>plus joli </a:t>
            </a:r>
            <a:r>
              <a:rPr lang="fr-FR" dirty="0" smtClean="0"/>
              <a:t>si c’était fleuri. </a:t>
            </a:r>
            <a:r>
              <a:rPr lang="fr-FR" dirty="0"/>
              <a:t>Et puis, toutes ces fleurs, ça serait utile pour faire revenir les papillons et les insectes butineurs. </a:t>
            </a:r>
            <a:endParaRPr lang="fr-FR" dirty="0" smtClean="0"/>
          </a:p>
          <a:p>
            <a:pPr algn="just"/>
            <a:r>
              <a:rPr lang="fr-FR" dirty="0"/>
              <a:t>Oui mais voilà, comment semer des graines légères dans des endroits inaccessibles ? </a:t>
            </a:r>
            <a:r>
              <a:rPr lang="fr-FR" dirty="0" smtClean="0"/>
              <a:t>Ça ne </a:t>
            </a:r>
            <a:r>
              <a:rPr lang="fr-FR" dirty="0"/>
              <a:t>marche pas, elles s’envolent </a:t>
            </a:r>
            <a:r>
              <a:rPr lang="fr-FR" dirty="0" smtClean="0"/>
              <a:t>n’importe où et elles ne poussent pas.</a:t>
            </a:r>
            <a:br>
              <a:rPr lang="fr-FR" dirty="0" smtClean="0"/>
            </a:br>
            <a:r>
              <a:rPr lang="fr-FR" dirty="0" smtClean="0"/>
              <a:t>La solution consiste à </a:t>
            </a:r>
            <a:r>
              <a:rPr lang="fr-FR" dirty="0"/>
              <a:t>placer des graines dans des billes d’argile </a:t>
            </a:r>
            <a:r>
              <a:rPr lang="fr-FR" dirty="0" smtClean="0"/>
              <a:t>que l’on pourra lancer. </a:t>
            </a:r>
            <a:br>
              <a:rPr lang="fr-FR" dirty="0" smtClean="0"/>
            </a:br>
            <a:r>
              <a:rPr lang="fr-FR" dirty="0" smtClean="0"/>
              <a:t>Et </a:t>
            </a:r>
            <a:r>
              <a:rPr lang="fr-FR" dirty="0"/>
              <a:t>inutile de se préoccuper de la germination des graines. Avec l’eau des pluies, de la rosée ou de l’humidité du sol, les billes de graines tombées au sol s’imbibent, se délitent et laissent germer les graines qu’elles renferment.</a:t>
            </a:r>
          </a:p>
          <a:p>
            <a:pPr algn="just"/>
            <a:r>
              <a:rPr lang="fr-FR" dirty="0" smtClean="0"/>
              <a:t>Un peu d’argile (celle qu’on utilise pour faire de la poterie), un peu de terreau, quelques graines et le tour est joué.</a:t>
            </a:r>
          </a:p>
          <a:p>
            <a:pPr marL="285750" indent="-285750" algn="just">
              <a:buFont typeface="Arial" pitchFamily="34" charset="0"/>
              <a:buChar char="•"/>
            </a:pPr>
            <a:r>
              <a:rPr lang="fr-FR" dirty="0" smtClean="0"/>
              <a:t>Faites une boule d’argile d’environ 2 cm de diamètre.</a:t>
            </a:r>
          </a:p>
          <a:p>
            <a:pPr marL="285750" indent="-285750" algn="just">
              <a:buFont typeface="Arial" pitchFamily="34" charset="0"/>
              <a:buChar char="•"/>
            </a:pPr>
            <a:r>
              <a:rPr lang="fr-FR" dirty="0" smtClean="0"/>
              <a:t>Ajoutez un maximum de terreau dans l’argile en malaxant bien.</a:t>
            </a:r>
          </a:p>
          <a:p>
            <a:pPr marL="285750" indent="-285750" algn="just">
              <a:buFont typeface="Arial" pitchFamily="34" charset="0"/>
              <a:buChar char="•"/>
            </a:pPr>
            <a:r>
              <a:rPr lang="fr-FR" dirty="0" smtClean="0"/>
              <a:t>Formez un trou dans la boule pour y placer les graines.</a:t>
            </a:r>
          </a:p>
          <a:p>
            <a:pPr marL="285750" indent="-285750" algn="just">
              <a:buFont typeface="Arial" pitchFamily="34" charset="0"/>
              <a:buChar char="•"/>
            </a:pPr>
            <a:r>
              <a:rPr lang="fr-FR" dirty="0" smtClean="0"/>
              <a:t>Refermez la boule pour couvrir les graines.</a:t>
            </a:r>
          </a:p>
          <a:p>
            <a:pPr marL="285750" indent="-285750" algn="just">
              <a:buFont typeface="Arial" pitchFamily="34" charset="0"/>
              <a:buChar char="•"/>
            </a:pPr>
            <a:r>
              <a:rPr lang="fr-FR" dirty="0" smtClean="0"/>
              <a:t>Lancez vos bombes sur les terrains en friche ou abandonnés</a:t>
            </a:r>
            <a:endParaRPr lang="fr-FR" dirty="0"/>
          </a:p>
          <a:p>
            <a:pPr algn="just"/>
            <a:endParaRPr lang="fr-FR" dirty="0"/>
          </a:p>
          <a:p>
            <a:pPr algn="just"/>
            <a:r>
              <a:rPr lang="fr-FR" dirty="0" smtClean="0"/>
              <a:t>Le lien ci-dessous vous conduira à une courte vidéo expliquant la recette.</a:t>
            </a:r>
            <a:endParaRPr lang="fr-FR" dirty="0"/>
          </a:p>
        </p:txBody>
      </p:sp>
      <p:sp>
        <p:nvSpPr>
          <p:cNvPr id="3" name="ZoneTexte 2"/>
          <p:cNvSpPr txBox="1"/>
          <p:nvPr/>
        </p:nvSpPr>
        <p:spPr>
          <a:xfrm>
            <a:off x="395536" y="5939988"/>
            <a:ext cx="7920880" cy="369332"/>
          </a:xfrm>
          <a:prstGeom prst="rect">
            <a:avLst/>
          </a:prstGeom>
          <a:noFill/>
        </p:spPr>
        <p:txBody>
          <a:bodyPr wrap="square" rtlCol="0">
            <a:spAutoFit/>
          </a:bodyPr>
          <a:lstStyle/>
          <a:p>
            <a:r>
              <a:rPr lang="fr-FR" dirty="0">
                <a:hlinkClick r:id="rId4"/>
              </a:rPr>
              <a:t>https://www.youtube.com/watch?v=VzVZNrpvQAs</a:t>
            </a:r>
            <a:endParaRPr lang="fr-FR" dirty="0"/>
          </a:p>
        </p:txBody>
      </p:sp>
    </p:spTree>
    <p:extLst>
      <p:ext uri="{BB962C8B-B14F-4D97-AF65-F5344CB8AC3E}">
        <p14:creationId xmlns:p14="http://schemas.microsoft.com/office/powerpoint/2010/main" val="64521211"/>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Étonnant non ?</a:t>
            </a:r>
            <a:endParaRPr lang="fr-FR" sz="3600" dirty="0">
              <a:solidFill>
                <a:schemeClr val="bg1"/>
              </a:solidFill>
            </a:endParaRPr>
          </a:p>
        </p:txBody>
      </p:sp>
      <p:sp>
        <p:nvSpPr>
          <p:cNvPr id="3" name="Rectangle 2"/>
          <p:cNvSpPr/>
          <p:nvPr/>
        </p:nvSpPr>
        <p:spPr>
          <a:xfrm>
            <a:off x="192057" y="836712"/>
            <a:ext cx="8712968" cy="1323439"/>
          </a:xfrm>
          <a:prstGeom prst="rect">
            <a:avLst/>
          </a:prstGeom>
        </p:spPr>
        <p:txBody>
          <a:bodyPr wrap="square">
            <a:spAutoFit/>
          </a:bodyPr>
          <a:lstStyle/>
          <a:p>
            <a:pPr algn="just"/>
            <a:r>
              <a:rPr lang="fr-FR" sz="1600" dirty="0" smtClean="0"/>
              <a:t>Au 18</a:t>
            </a:r>
            <a:r>
              <a:rPr lang="fr-FR" sz="1600" baseline="30000" dirty="0" smtClean="0"/>
              <a:t>ème</a:t>
            </a:r>
            <a:r>
              <a:rPr lang="fr-FR" sz="1600" dirty="0" smtClean="0"/>
              <a:t> siècle, les gens riches aimaient collectionner des animaux empaillés, des végétaux ou des minéraux rares et lointains dans des pièces ou des armoires que l’on appelait des cabinets de curiosités.</a:t>
            </a:r>
          </a:p>
          <a:p>
            <a:pPr algn="just"/>
            <a:r>
              <a:rPr lang="fr-FR" sz="1600" dirty="0" smtClean="0"/>
              <a:t>La biodiversité, c’est l’ensemble des espèces vivantes. Parmi celles-ci, aujourd’hui encore, certaines sont rares et nous paraissent étranges. Par exemple, des fleurs ressemblent à d’autres choses, des animaux ont des formes bizarres.</a:t>
            </a:r>
            <a:endParaRPr lang="fr-FR" sz="1600" dirty="0"/>
          </a:p>
        </p:txBody>
      </p:sp>
      <p:sp>
        <p:nvSpPr>
          <p:cNvPr id="4" name="ZoneTexte 3"/>
          <p:cNvSpPr txBox="1"/>
          <p:nvPr/>
        </p:nvSpPr>
        <p:spPr>
          <a:xfrm>
            <a:off x="1963057" y="2132856"/>
            <a:ext cx="906145" cy="307777"/>
          </a:xfrm>
          <a:prstGeom prst="rect">
            <a:avLst/>
          </a:prstGeom>
          <a:noFill/>
        </p:spPr>
        <p:txBody>
          <a:bodyPr wrap="none" rtlCol="0">
            <a:spAutoFit/>
          </a:bodyPr>
          <a:lstStyle/>
          <a:p>
            <a:r>
              <a:rPr lang="fr-FR" sz="1400" u="sng" dirty="0" smtClean="0">
                <a:solidFill>
                  <a:schemeClr val="accent1">
                    <a:lumMod val="75000"/>
                  </a:schemeClr>
                </a:solidFill>
              </a:rPr>
              <a:t>Des fleurs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149080"/>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077072"/>
            <a:ext cx="8064895" cy="2462213"/>
          </a:xfrm>
          <a:prstGeom prst="rect">
            <a:avLst/>
          </a:prstGeom>
          <a:noFill/>
        </p:spPr>
        <p:txBody>
          <a:bodyPr wrap="square" rtlCol="0">
            <a:spAutoFit/>
          </a:bodyPr>
          <a:lstStyle/>
          <a:p>
            <a:pPr algn="just"/>
            <a:r>
              <a:rPr lang="fr-FR" sz="1400" dirty="0" smtClean="0"/>
              <a:t>Et si vous représentiez le cabinet de curiosités de la classe pour rendre hommage aux formes extraordinaires de la biodiversité.</a:t>
            </a:r>
          </a:p>
          <a:p>
            <a:pPr marL="285750" indent="-285750">
              <a:buFont typeface="Arial" pitchFamily="34" charset="0"/>
              <a:buChar char="•"/>
            </a:pPr>
            <a:r>
              <a:rPr lang="fr-FR" sz="1400" dirty="0" smtClean="0"/>
              <a:t>En tapant, dans un moteur de recherche « plantes étranges », « plantes bizarres », « animaux étonnants »… Vous allez découvrir des êtres vivants qui vont vous surprendre.</a:t>
            </a:r>
          </a:p>
          <a:p>
            <a:pPr marL="285750" indent="-285750" algn="just">
              <a:buFont typeface="Arial" pitchFamily="34" charset="0"/>
              <a:buChar char="•"/>
            </a:pPr>
            <a:r>
              <a:rPr lang="fr-FR" sz="1400" dirty="0" smtClean="0"/>
              <a:t>Parlez-en entre vous.</a:t>
            </a:r>
          </a:p>
          <a:p>
            <a:pPr marL="285750" indent="-285750" algn="just">
              <a:buFont typeface="Arial" pitchFamily="34" charset="0"/>
              <a:buChar char="•"/>
            </a:pPr>
            <a:r>
              <a:rPr lang="fr-FR" sz="1400" dirty="0" smtClean="0"/>
              <a:t>Réfléchissez collectivement, puis répartissez-vous les tâches pour réaliser, tous ensemble, une grande peinture dans laquelle vous allez intégrer toutes vos découvertes. (Vous pouvez commencer par vous mettre d’accord sur le  choix du fond et le réaliser. Puis chacun peut choisir une plante et/ou un animal extraordinaire et le peindre sur une feuille de papier. Ensuite, chacun découpe sa peinture et vient la poser sur le fond. En les déplaçant, réfléchissez à la meilleure composition possible puis collez chacune des peintures individuelles.)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ZoneTexte 14"/>
          <p:cNvSpPr txBox="1"/>
          <p:nvPr/>
        </p:nvSpPr>
        <p:spPr>
          <a:xfrm>
            <a:off x="2210234" y="3068960"/>
            <a:ext cx="5299592" cy="307777"/>
          </a:xfrm>
          <a:prstGeom prst="rect">
            <a:avLst/>
          </a:prstGeom>
          <a:noFill/>
        </p:spPr>
        <p:txBody>
          <a:bodyPr wrap="none" rtlCol="0">
            <a:spAutoFit/>
          </a:bodyPr>
          <a:lstStyle/>
          <a:p>
            <a:r>
              <a:rPr lang="fr-FR" sz="1400" u="sng" dirty="0" smtClean="0">
                <a:solidFill>
                  <a:schemeClr val="accent1">
                    <a:lumMod val="75000"/>
                  </a:schemeClr>
                </a:solidFill>
              </a:rPr>
              <a:t>Des cabinets de curiosité peints par Isidore Leroy de Barde (vers 1810)</a:t>
            </a:r>
            <a:endParaRPr lang="fr-FR" sz="1400" u="sng" dirty="0">
              <a:solidFill>
                <a:schemeClr val="accent1">
                  <a:lumMod val="75000"/>
                </a:schemeClr>
              </a:solidFill>
            </a:endParaRPr>
          </a:p>
        </p:txBody>
      </p:sp>
      <p:sp>
        <p:nvSpPr>
          <p:cNvPr id="26" name="ZoneTexte 25"/>
          <p:cNvSpPr txBox="1"/>
          <p:nvPr/>
        </p:nvSpPr>
        <p:spPr>
          <a:xfrm>
            <a:off x="6732240" y="2135025"/>
            <a:ext cx="1120820" cy="307777"/>
          </a:xfrm>
          <a:prstGeom prst="rect">
            <a:avLst/>
          </a:prstGeom>
          <a:noFill/>
        </p:spPr>
        <p:txBody>
          <a:bodyPr wrap="none" rtlCol="0">
            <a:spAutoFit/>
          </a:bodyPr>
          <a:lstStyle/>
          <a:p>
            <a:r>
              <a:rPr lang="fr-FR" sz="1400" u="sng" dirty="0" smtClean="0">
                <a:solidFill>
                  <a:schemeClr val="accent1">
                    <a:lumMod val="75000"/>
                  </a:schemeClr>
                </a:solidFill>
              </a:rPr>
              <a:t>Des animaux</a:t>
            </a:r>
            <a:endParaRPr lang="fr-FR" sz="1400" u="sng" dirty="0">
              <a:solidFill>
                <a:schemeClr val="accent1">
                  <a:lumMod val="75000"/>
                </a:schemeClr>
              </a:solidFill>
            </a:endParaRPr>
          </a:p>
        </p:txBody>
      </p:sp>
      <p:pic>
        <p:nvPicPr>
          <p:cNvPr id="14338" name="Picture 2">
            <a:hlinkClick r:id="rId6"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125370" y="2432244"/>
            <a:ext cx="90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9" name="Picture 3">
            <a:hlinkClick r:id="rId8" action="ppaction://hlinksldjump"/>
          </p:cNvPr>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1121348" y="2432244"/>
            <a:ext cx="42631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0" name="Picture 4">
            <a:hlinkClick r:id="rId10" action="ppaction://hlinksldjump"/>
          </p:cNvPr>
          <p:cNvPicPr>
            <a:picLocks noChangeAspect="1" noChangeArrowheads="1"/>
          </p:cNvPicPr>
          <p:nvPr/>
        </p:nvPicPr>
        <p:blipFill>
          <a:blip r:embed="rId11" cstate="email">
            <a:extLst>
              <a:ext uri="{28A0092B-C50C-407E-A947-70E740481C1C}">
                <a14:useLocalDpi xmlns:a14="http://schemas.microsoft.com/office/drawing/2010/main" val="0"/>
              </a:ext>
            </a:extLst>
          </a:blip>
          <a:srcRect/>
          <a:stretch>
            <a:fillRect/>
          </a:stretch>
        </p:blipFill>
        <p:spPr bwMode="auto">
          <a:xfrm>
            <a:off x="1691680" y="2432244"/>
            <a:ext cx="35052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1" name="Picture 5">
            <a:hlinkClick r:id="rId12" action="ppaction://hlinksldjump"/>
          </p:cNvPr>
          <p:cNvPicPr>
            <a:picLocks noChangeAspect="1" noChangeArrowheads="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2130380" y="2429319"/>
            <a:ext cx="56842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2" name="Picture 6">
            <a:hlinkClick r:id="rId14" action="ppaction://hlinksldjump"/>
          </p:cNvPr>
          <p:cNvPicPr>
            <a:picLocks noChangeAspect="1" noChangeArrowheads="1"/>
          </p:cNvPicPr>
          <p:nvPr/>
        </p:nvPicPr>
        <p:blipFill>
          <a:blip r:embed="rId15" cstate="email">
            <a:extLst>
              <a:ext uri="{28A0092B-C50C-407E-A947-70E740481C1C}">
                <a14:useLocalDpi xmlns:a14="http://schemas.microsoft.com/office/drawing/2010/main" val="0"/>
              </a:ext>
            </a:extLst>
          </a:blip>
          <a:srcRect/>
          <a:stretch>
            <a:fillRect/>
          </a:stretch>
        </p:blipFill>
        <p:spPr bwMode="auto">
          <a:xfrm>
            <a:off x="2799929" y="2416137"/>
            <a:ext cx="53052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3"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395433" y="2455372"/>
            <a:ext cx="21486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4" name="Picture 8">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3779913" y="2452447"/>
            <a:ext cx="397895"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5" name="Picture 9">
            <a:hlinkClick r:id="rId20" action="ppaction://hlinksldjump"/>
          </p:cNvPr>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a:off x="4355565" y="2455372"/>
            <a:ext cx="19297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6" name="Picture 10">
            <a:hlinkClick r:id="rId22" action="ppaction://hlinksldjump"/>
          </p:cNvPr>
          <p:cNvPicPr>
            <a:picLocks noChangeAspect="1" noChangeArrowheads="1"/>
          </p:cNvPicPr>
          <p:nvPr/>
        </p:nvPicPr>
        <p:blipFill>
          <a:blip r:embed="rId23" cstate="email">
            <a:extLst>
              <a:ext uri="{28A0092B-C50C-407E-A947-70E740481C1C}">
                <a14:useLocalDpi xmlns:a14="http://schemas.microsoft.com/office/drawing/2010/main" val="0"/>
              </a:ext>
            </a:extLst>
          </a:blip>
          <a:srcRect/>
          <a:stretch>
            <a:fillRect/>
          </a:stretch>
        </p:blipFill>
        <p:spPr bwMode="auto">
          <a:xfrm>
            <a:off x="4644008" y="2416137"/>
            <a:ext cx="691579"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a:hlinkClick r:id="rId24" action="ppaction://hlinksldjump"/>
          </p:cNvPr>
          <p:cNvPicPr>
            <a:picLocks noChangeAspect="1" noChangeArrowheads="1"/>
          </p:cNvPicPr>
          <p:nvPr/>
        </p:nvPicPr>
        <p:blipFill>
          <a:blip r:embed="rId25" cstate="email">
            <a:extLst>
              <a:ext uri="{28A0092B-C50C-407E-A947-70E740481C1C}">
                <a14:useLocalDpi xmlns:a14="http://schemas.microsoft.com/office/drawing/2010/main" val="0"/>
              </a:ext>
            </a:extLst>
          </a:blip>
          <a:srcRect/>
          <a:stretch>
            <a:fillRect/>
          </a:stretch>
        </p:blipFill>
        <p:spPr bwMode="auto">
          <a:xfrm>
            <a:off x="3910052" y="3429000"/>
            <a:ext cx="38842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a:hlinkClick r:id="rId26" action="ppaction://hlinksldjump"/>
          </p:cNvPr>
          <p:cNvPicPr>
            <a:picLocks noChangeAspect="1" noChangeArrowheads="1"/>
          </p:cNvPicPr>
          <p:nvPr/>
        </p:nvPicPr>
        <p:blipFill>
          <a:blip r:embed="rId27" cstate="email">
            <a:extLst>
              <a:ext uri="{28A0092B-C50C-407E-A947-70E740481C1C}">
                <a14:useLocalDpi xmlns:a14="http://schemas.microsoft.com/office/drawing/2010/main" val="0"/>
              </a:ext>
            </a:extLst>
          </a:blip>
          <a:srcRect/>
          <a:stretch>
            <a:fillRect/>
          </a:stretch>
        </p:blipFill>
        <p:spPr bwMode="auto">
          <a:xfrm>
            <a:off x="4471609" y="3429000"/>
            <a:ext cx="38842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a:hlinkClick r:id="rId28" action="ppaction://hlinksldjump"/>
          </p:cNvPr>
          <p:cNvPicPr>
            <a:picLocks noChangeAspect="1" noChangeArrowheads="1"/>
          </p:cNvPicPr>
          <p:nvPr/>
        </p:nvPicPr>
        <p:blipFill>
          <a:blip r:embed="rId29" cstate="email">
            <a:extLst>
              <a:ext uri="{28A0092B-C50C-407E-A947-70E740481C1C}">
                <a14:useLocalDpi xmlns:a14="http://schemas.microsoft.com/office/drawing/2010/main" val="0"/>
              </a:ext>
            </a:extLst>
          </a:blip>
          <a:srcRect/>
          <a:stretch>
            <a:fillRect/>
          </a:stretch>
        </p:blipFill>
        <p:spPr bwMode="auto">
          <a:xfrm>
            <a:off x="5007754" y="3429000"/>
            <a:ext cx="38842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a:hlinkClick r:id="rId30" action="ppaction://hlinksldjump"/>
          </p:cNvPr>
          <p:cNvPicPr>
            <a:picLocks noChangeAspect="1" noChangeArrowheads="1"/>
          </p:cNvPicPr>
          <p:nvPr/>
        </p:nvPicPr>
        <p:blipFill>
          <a:blip r:embed="rId31" cstate="email">
            <a:extLst>
              <a:ext uri="{28A0092B-C50C-407E-A947-70E740481C1C}">
                <a14:useLocalDpi xmlns:a14="http://schemas.microsoft.com/office/drawing/2010/main" val="0"/>
              </a:ext>
            </a:extLst>
          </a:blip>
          <a:srcRect/>
          <a:stretch>
            <a:fillRect/>
          </a:stretch>
        </p:blipFill>
        <p:spPr bwMode="auto">
          <a:xfrm>
            <a:off x="5580112" y="2455372"/>
            <a:ext cx="80526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a:hlinkClick r:id="rId32" action="ppaction://hlinksldjump"/>
          </p:cNvPr>
          <p:cNvPicPr>
            <a:picLocks noChangeAspect="1" noChangeArrowheads="1"/>
          </p:cNvPicPr>
          <p:nvPr/>
        </p:nvPicPr>
        <p:blipFill>
          <a:blip r:embed="rId33" cstate="email">
            <a:extLst>
              <a:ext uri="{28A0092B-C50C-407E-A947-70E740481C1C}">
                <a14:useLocalDpi xmlns:a14="http://schemas.microsoft.com/office/drawing/2010/main" val="0"/>
              </a:ext>
            </a:extLst>
          </a:blip>
          <a:srcRect/>
          <a:stretch>
            <a:fillRect/>
          </a:stretch>
        </p:blipFill>
        <p:spPr bwMode="auto">
          <a:xfrm>
            <a:off x="6480937" y="2455372"/>
            <a:ext cx="95684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a:hlinkClick r:id="rId34" action="ppaction://hlinksldjump"/>
          </p:cNvPr>
          <p:cNvPicPr>
            <a:picLocks noChangeAspect="1" noChangeArrowheads="1"/>
          </p:cNvPicPr>
          <p:nvPr/>
        </p:nvPicPr>
        <p:blipFill>
          <a:blip r:embed="rId35" cstate="email">
            <a:extLst>
              <a:ext uri="{28A0092B-C50C-407E-A947-70E740481C1C}">
                <a14:useLocalDpi xmlns:a14="http://schemas.microsoft.com/office/drawing/2010/main" val="0"/>
              </a:ext>
            </a:extLst>
          </a:blip>
          <a:srcRect/>
          <a:stretch>
            <a:fillRect/>
          </a:stretch>
        </p:blipFill>
        <p:spPr bwMode="auto">
          <a:xfrm>
            <a:off x="7533342" y="2455372"/>
            <a:ext cx="862105"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a:hlinkClick r:id="rId36" action="ppaction://hlinksldjump"/>
          </p:cNvPr>
          <p:cNvPicPr>
            <a:picLocks noChangeAspect="1" noChangeArrowheads="1"/>
          </p:cNvPicPr>
          <p:nvPr/>
        </p:nvPicPr>
        <p:blipFill>
          <a:blip r:embed="rId37" cstate="email">
            <a:extLst>
              <a:ext uri="{28A0092B-C50C-407E-A947-70E740481C1C}">
                <a14:useLocalDpi xmlns:a14="http://schemas.microsoft.com/office/drawing/2010/main" val="0"/>
              </a:ext>
            </a:extLst>
          </a:blip>
          <a:srcRect/>
          <a:stretch>
            <a:fillRect/>
          </a:stretch>
        </p:blipFill>
        <p:spPr bwMode="auto">
          <a:xfrm>
            <a:off x="8491009" y="2455372"/>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9635690"/>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16632"/>
            <a:ext cx="8905875" cy="595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Voici la </a:t>
            </a:r>
            <a:r>
              <a:rPr lang="fr-FR" dirty="0"/>
              <a:t>Psychotria elata, la plante à bisous ou plante lèvres </a:t>
            </a:r>
            <a:r>
              <a:rPr lang="fr-FR" dirty="0" smtClean="0"/>
              <a:t>chaudes.</a:t>
            </a:r>
            <a:endParaRPr lang="fr-FR" dirty="0"/>
          </a:p>
        </p:txBody>
      </p:sp>
    </p:spTree>
    <p:extLst>
      <p:ext uri="{BB962C8B-B14F-4D97-AF65-F5344CB8AC3E}">
        <p14:creationId xmlns:p14="http://schemas.microsoft.com/office/powerpoint/2010/main" val="2570176538"/>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Voici l </a:t>
            </a:r>
            <a:r>
              <a:rPr lang="fr-FR" dirty="0"/>
              <a:t>'Anguloa uniflora, la plante "bébé dans un </a:t>
            </a:r>
            <a:r>
              <a:rPr lang="fr-FR" dirty="0" smtClean="0"/>
              <a:t>couffin".</a:t>
            </a:r>
            <a:endParaRPr lang="fr-FR" dirty="0"/>
          </a:p>
        </p:txBody>
      </p:sp>
      <p:pic>
        <p:nvPicPr>
          <p:cNvPr id="1536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88640"/>
            <a:ext cx="8905875" cy="591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10836992"/>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Voici le </a:t>
            </a:r>
            <a:r>
              <a:rPr lang="fr-FR" dirty="0"/>
              <a:t>Muflier rubicond ou muflier des champs, La fleur tête de </a:t>
            </a:r>
            <a:r>
              <a:rPr lang="fr-FR" dirty="0" smtClean="0"/>
              <a:t>mort.</a:t>
            </a:r>
            <a:endParaRPr lang="fr-FR" dirty="0"/>
          </a:p>
        </p:txBody>
      </p:sp>
      <p:pic>
        <p:nvPicPr>
          <p:cNvPr id="1638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88640"/>
            <a:ext cx="8905875"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8258485"/>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a:t>
            </a:r>
            <a:r>
              <a:rPr lang="fr-FR" dirty="0"/>
              <a:t>Voici </a:t>
            </a:r>
            <a:r>
              <a:rPr lang="fr-FR" dirty="0" smtClean="0"/>
              <a:t>l'Impatiens </a:t>
            </a:r>
            <a:r>
              <a:rPr lang="fr-FR" dirty="0"/>
              <a:t>psittacina, la fleur </a:t>
            </a:r>
            <a:r>
              <a:rPr lang="fr-FR" dirty="0" smtClean="0"/>
              <a:t>perroquet.</a:t>
            </a:r>
            <a:endParaRPr lang="fr-FR" dirty="0"/>
          </a:p>
        </p:txBody>
      </p:sp>
      <p:pic>
        <p:nvPicPr>
          <p:cNvPr id="17410" name="Picture 2">
            <a:hlinkClick r:id="rId3"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187" b="6642"/>
          <a:stretch/>
        </p:blipFill>
        <p:spPr bwMode="auto">
          <a:xfrm>
            <a:off x="247650" y="260648"/>
            <a:ext cx="8648700" cy="5710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3992354"/>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a:t>
            </a:r>
            <a:r>
              <a:rPr lang="fr-FR" dirty="0"/>
              <a:t>Voici l'Aristolochia salvadorensis, la fleur Dark Vador.</a:t>
            </a:r>
          </a:p>
        </p:txBody>
      </p:sp>
      <p:pic>
        <p:nvPicPr>
          <p:cNvPr id="18434"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720018" y="190500"/>
            <a:ext cx="7703964" cy="5775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019325"/>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a:t>
            </a:r>
            <a:r>
              <a:rPr lang="fr-FR" dirty="0"/>
              <a:t>Voici </a:t>
            </a:r>
            <a:r>
              <a:rPr lang="fr-FR" dirty="0" smtClean="0"/>
              <a:t>l'Orchis </a:t>
            </a:r>
            <a:r>
              <a:rPr lang="fr-FR" dirty="0"/>
              <a:t>Italica, la plante "homme nu".</a:t>
            </a:r>
          </a:p>
        </p:txBody>
      </p:sp>
      <p:pic>
        <p:nvPicPr>
          <p:cNvPr id="19458"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39696" y="190500"/>
            <a:ext cx="7864608" cy="59027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12097224"/>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a:t>
            </a:r>
            <a:r>
              <a:rPr lang="fr-FR" dirty="0"/>
              <a:t>Voici </a:t>
            </a:r>
            <a:r>
              <a:rPr lang="it-IT" dirty="0"/>
              <a:t> </a:t>
            </a:r>
            <a:r>
              <a:rPr lang="it-IT" dirty="0" smtClean="0"/>
              <a:t>la </a:t>
            </a:r>
            <a:r>
              <a:rPr lang="it-IT" dirty="0"/>
              <a:t>Habenaria Radiata, l'orchidée </a:t>
            </a:r>
            <a:r>
              <a:rPr lang="it-IT" dirty="0" smtClean="0"/>
              <a:t>colombe.</a:t>
            </a:r>
            <a:endParaRPr lang="fr-FR" dirty="0"/>
          </a:p>
        </p:txBody>
      </p:sp>
      <p:pic>
        <p:nvPicPr>
          <p:cNvPr id="20482" name="Picture 2">
            <a:hlinkClick r:id="rId3"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642"/>
          <a:stretch/>
        </p:blipFill>
        <p:spPr bwMode="auto">
          <a:xfrm>
            <a:off x="119063" y="260648"/>
            <a:ext cx="8905875" cy="58493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2420423"/>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a:t>
            </a:r>
            <a:r>
              <a:rPr lang="fr-FR" dirty="0"/>
              <a:t>Voici </a:t>
            </a:r>
            <a:r>
              <a:rPr lang="it-IT" dirty="0"/>
              <a:t> </a:t>
            </a:r>
            <a:r>
              <a:rPr lang="it-IT" dirty="0" smtClean="0"/>
              <a:t>l’Oncidium</a:t>
            </a:r>
            <a:r>
              <a:rPr lang="it-IT" dirty="0"/>
              <a:t>, l'orchidée danseuse étoile.</a:t>
            </a:r>
            <a:endParaRPr lang="fr-FR" dirty="0"/>
          </a:p>
        </p:txBody>
      </p:sp>
      <p:pic>
        <p:nvPicPr>
          <p:cNvPr id="2150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93305" y="114210"/>
            <a:ext cx="5357390" cy="60151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032223"/>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9063" y="6237312"/>
            <a:ext cx="8905875" cy="369332"/>
          </a:xfrm>
          <a:prstGeom prst="rect">
            <a:avLst/>
          </a:prstGeom>
          <a:noFill/>
        </p:spPr>
        <p:txBody>
          <a:bodyPr wrap="square" rtlCol="0">
            <a:spAutoFit/>
          </a:bodyPr>
          <a:lstStyle/>
          <a:p>
            <a:pPr algn="ctr"/>
            <a:r>
              <a:rPr lang="fr-FR" dirty="0" smtClean="0"/>
              <a:t>Et non ! </a:t>
            </a:r>
            <a:r>
              <a:rPr lang="fr-FR" dirty="0"/>
              <a:t>Voici </a:t>
            </a:r>
            <a:r>
              <a:rPr lang="it-IT" dirty="0"/>
              <a:t> </a:t>
            </a:r>
            <a:r>
              <a:rPr lang="it-IT" dirty="0" smtClean="0"/>
              <a:t>l</a:t>
            </a:r>
            <a:r>
              <a:rPr lang="fr-FR" dirty="0" smtClean="0"/>
              <a:t>a </a:t>
            </a:r>
            <a:r>
              <a:rPr lang="fr-FR" dirty="0"/>
              <a:t>Dracula simia, l’orchidée tête de singe</a:t>
            </a:r>
            <a:r>
              <a:rPr lang="it-IT" dirty="0" smtClean="0"/>
              <a:t>.</a:t>
            </a:r>
            <a:endParaRPr lang="fr-FR" dirty="0"/>
          </a:p>
        </p:txBody>
      </p:sp>
      <p:pic>
        <p:nvPicPr>
          <p:cNvPr id="2253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43100" y="116632"/>
            <a:ext cx="5257800"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59653476"/>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43138" y="190500"/>
            <a:ext cx="46577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94521592"/>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2188" y="190500"/>
            <a:ext cx="46196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06435683"/>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2188" y="190500"/>
            <a:ext cx="46196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6413831"/>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88640"/>
            <a:ext cx="8905875"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19063" y="6237312"/>
            <a:ext cx="8905875" cy="369332"/>
          </a:xfrm>
          <a:prstGeom prst="rect">
            <a:avLst/>
          </a:prstGeom>
          <a:noFill/>
        </p:spPr>
        <p:txBody>
          <a:bodyPr wrap="square" rtlCol="0">
            <a:spAutoFit/>
          </a:bodyPr>
          <a:lstStyle/>
          <a:p>
            <a:pPr algn="ctr"/>
            <a:r>
              <a:rPr lang="fr-FR" dirty="0" smtClean="0"/>
              <a:t>Le aye aye</a:t>
            </a:r>
            <a:r>
              <a:rPr lang="it-IT" dirty="0" smtClean="0"/>
              <a:t>. (Même son nom est curieux.)</a:t>
            </a:r>
            <a:endParaRPr lang="fr-FR" dirty="0"/>
          </a:p>
        </p:txBody>
      </p:sp>
    </p:spTree>
    <p:extLst>
      <p:ext uri="{BB962C8B-B14F-4D97-AF65-F5344CB8AC3E}">
        <p14:creationId xmlns:p14="http://schemas.microsoft.com/office/powerpoint/2010/main" val="4279332156"/>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923925"/>
            <a:ext cx="8905875" cy="501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19063" y="6237312"/>
            <a:ext cx="8905875" cy="369332"/>
          </a:xfrm>
          <a:prstGeom prst="rect">
            <a:avLst/>
          </a:prstGeom>
          <a:noFill/>
        </p:spPr>
        <p:txBody>
          <a:bodyPr wrap="square" rtlCol="0">
            <a:spAutoFit/>
          </a:bodyPr>
          <a:lstStyle/>
          <a:p>
            <a:pPr algn="ctr"/>
            <a:r>
              <a:rPr lang="fr-FR" dirty="0" smtClean="0"/>
              <a:t>Le pangolin.</a:t>
            </a:r>
            <a:endParaRPr lang="fr-FR" dirty="0"/>
          </a:p>
        </p:txBody>
      </p:sp>
    </p:spTree>
    <p:extLst>
      <p:ext uri="{BB962C8B-B14F-4D97-AF65-F5344CB8AC3E}">
        <p14:creationId xmlns:p14="http://schemas.microsoft.com/office/powerpoint/2010/main" val="3056367380"/>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19063" y="6237312"/>
            <a:ext cx="8905875" cy="369332"/>
          </a:xfrm>
          <a:prstGeom prst="rect">
            <a:avLst/>
          </a:prstGeom>
          <a:noFill/>
        </p:spPr>
        <p:txBody>
          <a:bodyPr wrap="square" rtlCol="0">
            <a:spAutoFit/>
          </a:bodyPr>
          <a:lstStyle/>
          <a:p>
            <a:pPr algn="ctr"/>
            <a:r>
              <a:rPr lang="fr-FR" dirty="0" smtClean="0"/>
              <a:t>Le dragon de mer. (Hippocampe feuille)</a:t>
            </a:r>
            <a:endParaRPr lang="fr-FR" dirty="0"/>
          </a:p>
        </p:txBody>
      </p:sp>
      <p:pic>
        <p:nvPicPr>
          <p:cNvPr id="717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647700"/>
            <a:ext cx="8905875" cy="556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0142931"/>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19063" y="6237312"/>
            <a:ext cx="8905875" cy="369332"/>
          </a:xfrm>
          <a:prstGeom prst="rect">
            <a:avLst/>
          </a:prstGeom>
          <a:noFill/>
        </p:spPr>
        <p:txBody>
          <a:bodyPr wrap="square" rtlCol="0">
            <a:spAutoFit/>
          </a:bodyPr>
          <a:lstStyle/>
          <a:p>
            <a:pPr algn="ctr"/>
            <a:r>
              <a:rPr lang="fr-FR" dirty="0" smtClean="0"/>
              <a:t>Le glaucus atlanticus.</a:t>
            </a:r>
            <a:endParaRPr lang="fr-FR" dirty="0"/>
          </a:p>
        </p:txBody>
      </p:sp>
      <p:pic>
        <p:nvPicPr>
          <p:cNvPr id="8194" name="Picture 2">
            <a:hlinkClick r:id="rId3"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616" b="6642"/>
          <a:stretch/>
        </p:blipFill>
        <p:spPr bwMode="auto">
          <a:xfrm>
            <a:off x="1333500" y="332656"/>
            <a:ext cx="6477000" cy="5683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02734497"/>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Des créations végétales</a:t>
            </a:r>
            <a:endParaRPr lang="fr-FR" sz="3600" dirty="0">
              <a:solidFill>
                <a:schemeClr val="bg1"/>
              </a:solidFill>
            </a:endParaRPr>
          </a:p>
        </p:txBody>
      </p:sp>
      <p:sp>
        <p:nvSpPr>
          <p:cNvPr id="3" name="Rectangle 2"/>
          <p:cNvSpPr/>
          <p:nvPr/>
        </p:nvSpPr>
        <p:spPr>
          <a:xfrm>
            <a:off x="192057" y="836712"/>
            <a:ext cx="8712968" cy="1569660"/>
          </a:xfrm>
          <a:prstGeom prst="rect">
            <a:avLst/>
          </a:prstGeom>
        </p:spPr>
        <p:txBody>
          <a:bodyPr wrap="square">
            <a:spAutoFit/>
          </a:bodyPr>
          <a:lstStyle/>
          <a:p>
            <a:pPr algn="just"/>
            <a:r>
              <a:rPr lang="fr-FR" sz="1600" dirty="0" smtClean="0"/>
              <a:t>Depuis l’apparition du « land art » aux États-Unis, en 1968, de nombreux artistes ont créé des œuvres dans la nature à partir des éléments qu’ils trouvaient autour d’eux.</a:t>
            </a:r>
          </a:p>
          <a:p>
            <a:pPr algn="just"/>
            <a:r>
              <a:rPr lang="fr-FR" sz="1600" dirty="0" smtClean="0"/>
              <a:t>Ces créations éphémères attirent souvent l’attention sur la fragilité et la beauté de l’environnement naturel.</a:t>
            </a:r>
          </a:p>
          <a:p>
            <a:pPr algn="just"/>
            <a:r>
              <a:rPr lang="fr-FR" sz="1600" dirty="0" smtClean="0"/>
              <a:t>En y regardant de plus près, la nature regorge de formes et de couleurs qui peuvent nourrir notre créativité. (Sans arracher ni détruire, bien entendu.)</a:t>
            </a:r>
            <a:endParaRPr lang="fr-FR" sz="1600" dirty="0"/>
          </a:p>
        </p:txBody>
      </p:sp>
      <p:sp>
        <p:nvSpPr>
          <p:cNvPr id="4" name="ZoneTexte 3"/>
          <p:cNvSpPr txBox="1"/>
          <p:nvPr/>
        </p:nvSpPr>
        <p:spPr>
          <a:xfrm>
            <a:off x="2567981" y="2276872"/>
            <a:ext cx="1199367" cy="307777"/>
          </a:xfrm>
          <a:prstGeom prst="rect">
            <a:avLst/>
          </a:prstGeom>
          <a:noFill/>
        </p:spPr>
        <p:txBody>
          <a:bodyPr wrap="none" rtlCol="0">
            <a:spAutoFit/>
          </a:bodyPr>
          <a:lstStyle/>
          <a:p>
            <a:r>
              <a:rPr lang="fr-FR" sz="1400" u="sng" dirty="0" smtClean="0">
                <a:solidFill>
                  <a:schemeClr val="accent1">
                    <a:lumMod val="75000"/>
                  </a:schemeClr>
                </a:solidFill>
              </a:rPr>
              <a:t>Des mandalas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919115"/>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3847107"/>
            <a:ext cx="8064895" cy="2462213"/>
          </a:xfrm>
          <a:prstGeom prst="rect">
            <a:avLst/>
          </a:prstGeom>
          <a:noFill/>
        </p:spPr>
        <p:txBody>
          <a:bodyPr wrap="square" rtlCol="0">
            <a:spAutoFit/>
          </a:bodyPr>
          <a:lstStyle/>
          <a:p>
            <a:pPr algn="just"/>
            <a:r>
              <a:rPr lang="fr-FR" sz="1400" dirty="0" smtClean="0"/>
              <a:t>Et si vous alliez dans la nature pour faire une grande création collective afin de rendre hommage aux formes et aux couleurs de la biodiversité végétale.</a:t>
            </a:r>
          </a:p>
          <a:p>
            <a:pPr marL="285750" indent="-285750">
              <a:buFont typeface="Arial" pitchFamily="34" charset="0"/>
              <a:buChar char="•"/>
            </a:pPr>
            <a:r>
              <a:rPr lang="fr-FR" sz="1400" dirty="0" smtClean="0"/>
              <a:t>En tapant, dans un moteur de recherche « plantes étranges », « plantes bizarres », « animaux étonnants »… Vous allez découvrir des êtres vivants qui vont vous surprendre.</a:t>
            </a:r>
          </a:p>
          <a:p>
            <a:pPr marL="285750" indent="-285750" algn="just">
              <a:buFont typeface="Arial" pitchFamily="34" charset="0"/>
              <a:buChar char="•"/>
            </a:pPr>
            <a:r>
              <a:rPr lang="fr-FR" sz="1400" dirty="0" smtClean="0"/>
              <a:t>Parlez-en entre vous.</a:t>
            </a:r>
          </a:p>
          <a:p>
            <a:pPr marL="285750" indent="-285750" algn="just">
              <a:buFont typeface="Arial" pitchFamily="34" charset="0"/>
              <a:buChar char="•"/>
            </a:pPr>
            <a:r>
              <a:rPr lang="fr-FR" sz="1400" dirty="0" smtClean="0"/>
              <a:t>Réfléchissez collectivement, puis répartissez-vous les tâches pour réaliser, tous ensemble, une grande peinture dans laquelle vous allez intégrer toutes vos découvertes. (Vous pouvez commencer par vous mettre d’accord sur le  choix du fond et le réaliser. Puis chacun peut choisir une plante et/ou un animal extraordinaire et le peindre sur une feuille de papier. Ensuite, chacun découpe sa peinture et vient la poser sur le fond. En les déplaçant, réfléchissez à la meilleure composition possible puis collez chacune des peintures individuelles.)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 name="ZoneTexte 25"/>
          <p:cNvSpPr txBox="1"/>
          <p:nvPr/>
        </p:nvSpPr>
        <p:spPr>
          <a:xfrm>
            <a:off x="5819752" y="2279041"/>
            <a:ext cx="1272528" cy="307777"/>
          </a:xfrm>
          <a:prstGeom prst="rect">
            <a:avLst/>
          </a:prstGeom>
          <a:noFill/>
        </p:spPr>
        <p:txBody>
          <a:bodyPr wrap="none" rtlCol="0">
            <a:spAutoFit/>
          </a:bodyPr>
          <a:lstStyle/>
          <a:p>
            <a:r>
              <a:rPr lang="fr-FR" sz="1400" u="sng" dirty="0" smtClean="0">
                <a:solidFill>
                  <a:schemeClr val="accent1">
                    <a:lumMod val="75000"/>
                  </a:schemeClr>
                </a:solidFill>
              </a:rPr>
              <a:t>Des tapisseries</a:t>
            </a:r>
            <a:endParaRPr lang="fr-FR" sz="1400" u="sng" dirty="0">
              <a:solidFill>
                <a:schemeClr val="accent1">
                  <a:lumMod val="75000"/>
                </a:schemeClr>
              </a:solidFill>
            </a:endParaRPr>
          </a:p>
        </p:txBody>
      </p:sp>
      <p:pic>
        <p:nvPicPr>
          <p:cNvPr id="10242" name="Picture 2">
            <a:hlinkClick r:id="rId6"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1933643" y="2618396"/>
            <a:ext cx="814737"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3" name="Picture 3">
            <a:hlinkClick r:id="rId8" action="ppaction://hlinksldjump"/>
          </p:cNvPr>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2830699" y="2618396"/>
            <a:ext cx="72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4"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248932" y="2615471"/>
            <a:ext cx="7239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5" name="Picture 5">
            <a:hlinkClick r:id="rId12" action="ppaction://hlinksldjump"/>
          </p:cNvPr>
          <p:cNvPicPr>
            <a:picLocks noChangeAspect="1" noChangeArrowheads="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6089544" y="2618396"/>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6"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811373" y="2615471"/>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7" name="Picture 7">
            <a:hlinkClick r:id="rId16" action="ppaction://hlinksldjump"/>
          </p:cNvPr>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3642107" y="2618396"/>
            <a:ext cx="814737"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9" name="Picture 9">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7380312" y="2616933"/>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91821832"/>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71488"/>
            <a:ext cx="8905875" cy="591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99398760"/>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413" y="190500"/>
            <a:ext cx="86391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86938284"/>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461963"/>
            <a:ext cx="8905875"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1753018"/>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7175" y="190500"/>
            <a:ext cx="86296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26319364"/>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3500"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57612001"/>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43125" y="190500"/>
            <a:ext cx="48577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39652650"/>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4893647"/>
          </a:xfrm>
          <a:prstGeom prst="rect">
            <a:avLst/>
          </a:prstGeom>
          <a:noFill/>
        </p:spPr>
        <p:txBody>
          <a:bodyPr wrap="square" rtlCol="0">
            <a:spAutoFit/>
          </a:bodyPr>
          <a:lstStyle/>
          <a:p>
            <a:pPr algn="ctr"/>
            <a:r>
              <a:rPr lang="fr-FR" sz="2400" b="1" dirty="0" smtClean="0"/>
              <a:t>Une tapisserie végétale</a:t>
            </a:r>
            <a:endParaRPr lang="fr-FR" sz="2400" b="1" dirty="0"/>
          </a:p>
          <a:p>
            <a:pPr algn="ctr"/>
            <a:endParaRPr lang="fr-FR" b="1" dirty="0" smtClean="0"/>
          </a:p>
          <a:p>
            <a:pPr algn="just"/>
            <a:r>
              <a:rPr lang="fr-FR" dirty="0" smtClean="0"/>
              <a:t>Rendez-vous dans une forêt ou dans un </a:t>
            </a:r>
            <a:r>
              <a:rPr lang="fr-FR" dirty="0"/>
              <a:t>espace boisé. </a:t>
            </a:r>
            <a:r>
              <a:rPr lang="fr-FR" dirty="0" smtClean="0"/>
              <a:t>Imaginez que vous êtes dans </a:t>
            </a:r>
            <a:r>
              <a:rPr lang="fr-FR" dirty="0"/>
              <a:t>un immense musée, les troncs des arbres représentent les piliers et la cime le </a:t>
            </a:r>
            <a:r>
              <a:rPr lang="fr-FR" dirty="0" smtClean="0"/>
              <a:t>plafond. Ce </a:t>
            </a:r>
            <a:r>
              <a:rPr lang="fr-FR" dirty="0"/>
              <a:t>musée comporte une multitude d’éléments mais pas de </a:t>
            </a:r>
            <a:r>
              <a:rPr lang="fr-FR" dirty="0" smtClean="0"/>
              <a:t>tableaux. Vous allez donc </a:t>
            </a:r>
            <a:r>
              <a:rPr lang="fr-FR" dirty="0"/>
              <a:t>les </a:t>
            </a:r>
            <a:r>
              <a:rPr lang="fr-FR" dirty="0" smtClean="0"/>
              <a:t>fabriquer et </a:t>
            </a:r>
            <a:r>
              <a:rPr lang="fr-FR" dirty="0"/>
              <a:t>les </a:t>
            </a:r>
            <a:r>
              <a:rPr lang="fr-FR" dirty="0" smtClean="0"/>
              <a:t>exposer. </a:t>
            </a:r>
            <a:r>
              <a:rPr lang="fr-FR" dirty="0"/>
              <a:t>Ce musée sera unique en son genre, </a:t>
            </a:r>
            <a:r>
              <a:rPr lang="fr-FR" dirty="0" smtClean="0"/>
              <a:t>puisqu’il sera ouvert en plein air et que les </a:t>
            </a:r>
            <a:r>
              <a:rPr lang="fr-FR" dirty="0"/>
              <a:t>tableaux se mettront même à bouger si il y a du </a:t>
            </a:r>
            <a:r>
              <a:rPr lang="fr-FR" dirty="0" smtClean="0"/>
              <a:t>vent.</a:t>
            </a:r>
          </a:p>
          <a:p>
            <a:pPr marL="285750" indent="-285750" algn="just">
              <a:buFont typeface="Arial" pitchFamily="34" charset="0"/>
              <a:buChar char="•"/>
            </a:pPr>
            <a:r>
              <a:rPr lang="fr-FR" dirty="0"/>
              <a:t> </a:t>
            </a:r>
            <a:r>
              <a:rPr lang="fr-FR" dirty="0" smtClean="0"/>
              <a:t>Tendez </a:t>
            </a:r>
            <a:r>
              <a:rPr lang="fr-FR" dirty="0"/>
              <a:t>deux ficelles horizontalement entres deux arbres proches à hauteur de visage (environ </a:t>
            </a:r>
            <a:r>
              <a:rPr lang="fr-FR" dirty="0" smtClean="0"/>
              <a:t>50 </a:t>
            </a:r>
            <a:r>
              <a:rPr lang="fr-FR" dirty="0"/>
              <a:t>centimètres entre </a:t>
            </a:r>
            <a:r>
              <a:rPr lang="fr-FR" dirty="0" smtClean="0"/>
              <a:t>les ficelles). </a:t>
            </a:r>
            <a:r>
              <a:rPr lang="fr-FR" dirty="0"/>
              <a:t>Faire zigzaguer une autre ficelle entre les deux premiers pour former une dizaine de lignes à peu près horizontales pour ainsi former un petit cadre, (</a:t>
            </a:r>
            <a:r>
              <a:rPr lang="fr-FR" dirty="0" smtClean="0"/>
              <a:t>travaillez </a:t>
            </a:r>
            <a:r>
              <a:rPr lang="fr-FR" dirty="0"/>
              <a:t>si possible face au soleil pour pouvoir observer les effets de transparence comme pour un vitrail</a:t>
            </a:r>
            <a:r>
              <a:rPr lang="fr-FR" dirty="0" smtClean="0"/>
              <a:t>).</a:t>
            </a:r>
          </a:p>
          <a:p>
            <a:pPr marL="285750" indent="-285750" algn="just">
              <a:buFont typeface="Arial" pitchFamily="34" charset="0"/>
              <a:buChar char="•"/>
            </a:pPr>
            <a:r>
              <a:rPr lang="fr-FR" dirty="0" smtClean="0"/>
              <a:t>Récoltez </a:t>
            </a:r>
            <a:r>
              <a:rPr lang="fr-FR" dirty="0"/>
              <a:t>des </a:t>
            </a:r>
            <a:r>
              <a:rPr lang="fr-FR" dirty="0" smtClean="0"/>
              <a:t>graminées et </a:t>
            </a:r>
            <a:r>
              <a:rPr lang="fr-FR" dirty="0"/>
              <a:t>des brindilles pour continuer le tressage, intégrer ensuite toutes sortes d’éléments pour donner de la couleur au tableau (fleurs, feuilles</a:t>
            </a:r>
            <a:r>
              <a:rPr lang="fr-FR" dirty="0" smtClean="0"/>
              <a:t>…)</a:t>
            </a:r>
            <a:br>
              <a:rPr lang="fr-FR" dirty="0" smtClean="0"/>
            </a:br>
            <a:endParaRPr lang="fr-FR" dirty="0"/>
          </a:p>
          <a:p>
            <a:pPr algn="just"/>
            <a:r>
              <a:rPr lang="fr-FR" dirty="0" smtClean="0"/>
              <a:t>Le lien ci-dessous vous conduira à une courte vidéo vous montrant un exemple réalisé dans un cadre en bois avec des ficelles disposées verticalement.</a:t>
            </a:r>
            <a:endParaRPr lang="fr-FR" dirty="0"/>
          </a:p>
        </p:txBody>
      </p:sp>
      <p:sp>
        <p:nvSpPr>
          <p:cNvPr id="5" name="Rectangle 4"/>
          <p:cNvSpPr/>
          <p:nvPr/>
        </p:nvSpPr>
        <p:spPr>
          <a:xfrm>
            <a:off x="2055555" y="5327145"/>
            <a:ext cx="5104897" cy="369332"/>
          </a:xfrm>
          <a:prstGeom prst="rect">
            <a:avLst/>
          </a:prstGeom>
        </p:spPr>
        <p:txBody>
          <a:bodyPr wrap="square">
            <a:spAutoFit/>
          </a:bodyPr>
          <a:lstStyle/>
          <a:p>
            <a:r>
              <a:rPr lang="fr-FR" dirty="0">
                <a:hlinkClick r:id="rId4"/>
              </a:rPr>
              <a:t>https://www.youtube.com/watch?v=1Y-r95Qe_qc</a:t>
            </a:r>
            <a:endParaRPr lang="fr-FR" dirty="0"/>
          </a:p>
        </p:txBody>
      </p:sp>
      <p:pic>
        <p:nvPicPr>
          <p:cNvPr id="16386" name="Picture 2">
            <a:hlinkClick r:id="rId3" action="ppaction://hlinksldjump"/>
          </p:cNvPr>
          <p:cNvPicPr>
            <a:picLocks noChangeAspect="1" noChangeArrowheads="1"/>
          </p:cNvPicPr>
          <p:nvPr/>
        </p:nvPicPr>
        <p:blipFill rotWithShape="1">
          <a:blip r:embed="rId5" cstate="email">
            <a:extLst>
              <a:ext uri="{28A0092B-C50C-407E-A947-70E740481C1C}">
                <a14:useLocalDpi xmlns:a14="http://schemas.microsoft.com/office/drawing/2010/main" val="0"/>
              </a:ext>
            </a:extLst>
          </a:blip>
          <a:srcRect b="6256"/>
          <a:stretch/>
        </p:blipFill>
        <p:spPr bwMode="auto">
          <a:xfrm>
            <a:off x="7452320" y="4869376"/>
            <a:ext cx="1287417" cy="1822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678435"/>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hlinkClick r:id="rId3" action="ppaction://hlinksldjump"/>
          </p:cNvPr>
          <p:cNvSpPr txBox="1"/>
          <p:nvPr/>
        </p:nvSpPr>
        <p:spPr>
          <a:xfrm>
            <a:off x="395536" y="260648"/>
            <a:ext cx="8424936" cy="5170646"/>
          </a:xfrm>
          <a:prstGeom prst="rect">
            <a:avLst/>
          </a:prstGeom>
          <a:noFill/>
        </p:spPr>
        <p:txBody>
          <a:bodyPr wrap="square" rtlCol="0">
            <a:spAutoFit/>
          </a:bodyPr>
          <a:lstStyle/>
          <a:p>
            <a:pPr algn="ctr"/>
            <a:r>
              <a:rPr lang="fr-FR" sz="2400" b="1" dirty="0" smtClean="0"/>
              <a:t>Un mandala végétal</a:t>
            </a:r>
            <a:endParaRPr lang="fr-FR" b="1" dirty="0" smtClean="0"/>
          </a:p>
          <a:p>
            <a:pPr algn="just"/>
            <a:r>
              <a:rPr lang="fr-FR" dirty="0" smtClean="0"/>
              <a:t>Un mandala est </a:t>
            </a:r>
            <a:r>
              <a:rPr lang="fr-FR" dirty="0"/>
              <a:t>un grand cercle coloré représentant l’univers avec </a:t>
            </a:r>
            <a:r>
              <a:rPr lang="fr-FR" dirty="0" smtClean="0"/>
              <a:t>ses </a:t>
            </a:r>
            <a:r>
              <a:rPr lang="fr-FR" dirty="0"/>
              <a:t>différents mondes, il comporte les quatre directions, symbolisées par différentes couleurs. </a:t>
            </a:r>
            <a:r>
              <a:rPr lang="fr-FR" dirty="0" smtClean="0"/>
              <a:t>Le </a:t>
            </a:r>
            <a:r>
              <a:rPr lang="fr-FR" dirty="0"/>
              <a:t>mandala est souvent peint sur une toile que l’on appelle un tanka il est ensuite exposé dans les temples. Au Tibet le Mandala est quelque fois réalisé avec du sable très </a:t>
            </a:r>
            <a:r>
              <a:rPr lang="fr-FR" dirty="0" smtClean="0"/>
              <a:t>fin </a:t>
            </a:r>
            <a:r>
              <a:rPr lang="fr-FR" dirty="0"/>
              <a:t>et coloré, les moines mettent plusieurs mois pour le réaliser ; ils font tout d’abord un dessin au sol, puis ils déposent les grains petit à petit très délicatement dessus. Il ne sera visible que quelques jours, le temps d’une cérémonie, ensuite, il </a:t>
            </a:r>
            <a:r>
              <a:rPr lang="fr-FR" dirty="0" smtClean="0"/>
              <a:t>disparaîtra.</a:t>
            </a:r>
          </a:p>
          <a:p>
            <a:pPr algn="just"/>
            <a:r>
              <a:rPr lang="fr-FR" dirty="0" smtClean="0"/>
              <a:t>Allez dans un endroit naturel. Choisissez un élément joli ou insolite et posez-le au sol pour qu’il devienne le centre de votre création.</a:t>
            </a:r>
          </a:p>
          <a:p>
            <a:pPr algn="just"/>
            <a:endParaRPr lang="fr-FR" dirty="0" smtClean="0"/>
          </a:p>
          <a:p>
            <a:pPr marL="285750" indent="-285750" algn="just">
              <a:buFont typeface="Arial" pitchFamily="34" charset="0"/>
              <a:buChar char="•"/>
            </a:pPr>
            <a:r>
              <a:rPr lang="fr-FR" dirty="0" smtClean="0"/>
              <a:t>Collectez des éléments intéressants </a:t>
            </a:r>
            <a:r>
              <a:rPr lang="fr-FR" dirty="0"/>
              <a:t>pour leur </a:t>
            </a:r>
            <a:r>
              <a:rPr lang="fr-FR" dirty="0" smtClean="0"/>
              <a:t>forme, leur </a:t>
            </a:r>
            <a:r>
              <a:rPr lang="fr-FR" dirty="0"/>
              <a:t>couleur ou leur </a:t>
            </a:r>
            <a:r>
              <a:rPr lang="fr-FR" dirty="0" smtClean="0"/>
              <a:t>toucher.</a:t>
            </a:r>
          </a:p>
          <a:p>
            <a:pPr marL="285750" indent="-285750">
              <a:buFont typeface="Arial" pitchFamily="34" charset="0"/>
              <a:buChar char="•"/>
            </a:pPr>
            <a:r>
              <a:rPr lang="fr-FR" dirty="0" smtClean="0"/>
              <a:t>Placez </a:t>
            </a:r>
            <a:r>
              <a:rPr lang="fr-FR" dirty="0"/>
              <a:t>ces éléments autour de </a:t>
            </a:r>
            <a:r>
              <a:rPr lang="fr-FR" dirty="0" smtClean="0"/>
              <a:t>l’élément central </a:t>
            </a:r>
            <a:r>
              <a:rPr lang="fr-FR" dirty="0"/>
              <a:t>pour les faire rayonner afin de former un genre de soleil ou de « tarte </a:t>
            </a:r>
            <a:r>
              <a:rPr lang="fr-FR" dirty="0" smtClean="0"/>
              <a:t>».</a:t>
            </a:r>
            <a:br>
              <a:rPr lang="fr-FR" dirty="0" smtClean="0"/>
            </a:br>
            <a:r>
              <a:rPr lang="fr-FR" dirty="0" smtClean="0"/>
              <a:t>(On </a:t>
            </a:r>
            <a:r>
              <a:rPr lang="fr-FR" dirty="0"/>
              <a:t>peut aussi utiliser différentes matières : terre, </a:t>
            </a:r>
            <a:r>
              <a:rPr lang="fr-FR" dirty="0" smtClean="0"/>
              <a:t>bois, </a:t>
            </a:r>
            <a:r>
              <a:rPr lang="fr-FR" dirty="0"/>
              <a:t>herbes, </a:t>
            </a:r>
            <a:r>
              <a:rPr lang="fr-FR" dirty="0" smtClean="0"/>
              <a:t>etc</a:t>
            </a:r>
            <a:r>
              <a:rPr lang="fr-FR" dirty="0"/>
              <a:t>.…)</a:t>
            </a:r>
            <a:r>
              <a:rPr lang="fr-FR" dirty="0" smtClean="0"/>
              <a:t/>
            </a:r>
            <a:br>
              <a:rPr lang="fr-FR" dirty="0" smtClean="0"/>
            </a:br>
            <a:endParaRPr lang="fr-FR" dirty="0"/>
          </a:p>
          <a:p>
            <a:pPr algn="just"/>
            <a:r>
              <a:rPr lang="fr-FR" dirty="0" smtClean="0"/>
              <a:t>Le lien ci-dessous vous conduira à une courte vidéo vous montrant un exemple réalisé par des enfants.</a:t>
            </a:r>
            <a:endParaRPr lang="fr-FR" dirty="0"/>
          </a:p>
        </p:txBody>
      </p:sp>
      <p:sp>
        <p:nvSpPr>
          <p:cNvPr id="3" name="Rectangle 2"/>
          <p:cNvSpPr/>
          <p:nvPr/>
        </p:nvSpPr>
        <p:spPr>
          <a:xfrm>
            <a:off x="395536" y="5579948"/>
            <a:ext cx="6624736" cy="369332"/>
          </a:xfrm>
          <a:prstGeom prst="rect">
            <a:avLst/>
          </a:prstGeom>
        </p:spPr>
        <p:txBody>
          <a:bodyPr wrap="square">
            <a:spAutoFit/>
          </a:bodyPr>
          <a:lstStyle/>
          <a:p>
            <a:r>
              <a:rPr lang="fr-FR" dirty="0">
                <a:hlinkClick r:id="rId4"/>
              </a:rPr>
              <a:t>https://www.youtube.com/watch?v=n0-XT0LeAbA</a:t>
            </a:r>
            <a:endParaRPr lang="fr-FR" dirty="0"/>
          </a:p>
        </p:txBody>
      </p:sp>
    </p:spTree>
    <p:extLst>
      <p:ext uri="{BB962C8B-B14F-4D97-AF65-F5344CB8AC3E}">
        <p14:creationId xmlns:p14="http://schemas.microsoft.com/office/powerpoint/2010/main" val="1554270875"/>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Un dictionnaire de la biodiversité</a:t>
            </a:r>
            <a:endParaRPr lang="fr-FR" sz="3600" dirty="0">
              <a:solidFill>
                <a:schemeClr val="bg1"/>
              </a:solidFill>
            </a:endParaRPr>
          </a:p>
        </p:txBody>
      </p:sp>
      <p:sp>
        <p:nvSpPr>
          <p:cNvPr id="3" name="Rectangle 2"/>
          <p:cNvSpPr/>
          <p:nvPr/>
        </p:nvSpPr>
        <p:spPr>
          <a:xfrm>
            <a:off x="192057" y="836712"/>
            <a:ext cx="8712968" cy="1077218"/>
          </a:xfrm>
          <a:prstGeom prst="rect">
            <a:avLst/>
          </a:prstGeom>
        </p:spPr>
        <p:txBody>
          <a:bodyPr wrap="square">
            <a:spAutoFit/>
          </a:bodyPr>
          <a:lstStyle/>
          <a:p>
            <a:pPr algn="just"/>
            <a:r>
              <a:rPr lang="fr-FR" sz="1600" dirty="0" smtClean="0"/>
              <a:t>Aux XVIIème et XVIIIème siècles, les naturalistes s’efforçaient de d écrire tout ce qui était visible dans le monde naturel.  </a:t>
            </a:r>
          </a:p>
          <a:p>
            <a:pPr algn="just"/>
            <a:r>
              <a:rPr lang="fr-FR" sz="1600" dirty="0" smtClean="0"/>
              <a:t>En 1839, a été édité le «Dictionnaire </a:t>
            </a:r>
            <a:r>
              <a:rPr lang="fr-FR" sz="1600" dirty="0"/>
              <a:t>pittoresque d’histoire naturelle et des phénomènes de la </a:t>
            </a:r>
            <a:r>
              <a:rPr lang="fr-FR" sz="1600" dirty="0" smtClean="0"/>
              <a:t>nature. »  Les illustrations rassemblent des végétaux et des animaux selon la première lettre de leurs noms.</a:t>
            </a:r>
            <a:endParaRPr lang="fr-FR" sz="1600" dirty="0"/>
          </a:p>
        </p:txBody>
      </p:sp>
      <p:sp>
        <p:nvSpPr>
          <p:cNvPr id="4" name="ZoneTexte 3"/>
          <p:cNvSpPr txBox="1"/>
          <p:nvPr/>
        </p:nvSpPr>
        <p:spPr>
          <a:xfrm>
            <a:off x="3684225" y="1988840"/>
            <a:ext cx="1775551" cy="307777"/>
          </a:xfrm>
          <a:prstGeom prst="rect">
            <a:avLst/>
          </a:prstGeom>
          <a:noFill/>
        </p:spPr>
        <p:txBody>
          <a:bodyPr wrap="none" rtlCol="0">
            <a:spAutoFit/>
          </a:bodyPr>
          <a:lstStyle/>
          <a:p>
            <a:r>
              <a:rPr lang="fr-FR" sz="1400" u="sng" dirty="0" smtClean="0">
                <a:solidFill>
                  <a:schemeClr val="accent1">
                    <a:lumMod val="75000"/>
                  </a:schemeClr>
                </a:solidFill>
              </a:rPr>
              <a:t>Quelques illustrations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068960"/>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2996952"/>
            <a:ext cx="8064895" cy="3323987"/>
          </a:xfrm>
          <a:prstGeom prst="rect">
            <a:avLst/>
          </a:prstGeom>
          <a:noFill/>
        </p:spPr>
        <p:txBody>
          <a:bodyPr wrap="square" rtlCol="0">
            <a:spAutoFit/>
          </a:bodyPr>
          <a:lstStyle/>
          <a:p>
            <a:pPr algn="just"/>
            <a:r>
              <a:rPr lang="fr-FR" sz="1400" dirty="0" smtClean="0"/>
              <a:t>Pour attirer l’attention sur la diversité du vivant, vous pouvez, vous aussi, réaliser des planches de votre dictionnaire de la biodiversité.</a:t>
            </a:r>
          </a:p>
          <a:p>
            <a:pPr marL="285750" indent="-285750">
              <a:buFont typeface="Arial" pitchFamily="34" charset="0"/>
              <a:buChar char="•"/>
            </a:pPr>
            <a:r>
              <a:rPr lang="fr-FR" sz="1400" dirty="0" smtClean="0"/>
              <a:t>Regroupez-vous et répartissez-vous des lettres.</a:t>
            </a:r>
          </a:p>
          <a:p>
            <a:pPr marL="285750" indent="-285750">
              <a:buFont typeface="Arial" pitchFamily="34" charset="0"/>
              <a:buChar char="•"/>
            </a:pPr>
            <a:r>
              <a:rPr lang="fr-FR" sz="1400" dirty="0" smtClean="0"/>
              <a:t>En cherchant dans des dictionnaires ou en consultant les sites indiqués par les liens en bas de page, dressez une liste d’animaux et de végétaux dont les noms commencent par la lettre attribuée à votre groupe .</a:t>
            </a:r>
            <a:br>
              <a:rPr lang="fr-FR" sz="1400" dirty="0" smtClean="0"/>
            </a:br>
            <a:r>
              <a:rPr lang="fr-FR" sz="1400" dirty="0" smtClean="0"/>
              <a:t>(Exemple, si vous avez la lettre B vous pouvez choisir parmi les éléments suivants </a:t>
            </a:r>
            <a:r>
              <a:rPr lang="fr-FR" sz="1400" dirty="0"/>
              <a:t>: Babouin, bouc, buse, brochet, boa, blatte, bourdon, baleine,  bécasse, </a:t>
            </a:r>
            <a:r>
              <a:rPr lang="fr-FR" sz="1400" dirty="0" smtClean="0"/>
              <a:t>barracuda,  bernard-l'hermite, blaireau</a:t>
            </a:r>
            <a:r>
              <a:rPr lang="fr-FR" sz="1400" dirty="0"/>
              <a:t>, </a:t>
            </a:r>
            <a:r>
              <a:rPr lang="fr-FR" sz="1400" dirty="0" smtClean="0"/>
              <a:t>bambou</a:t>
            </a:r>
            <a:r>
              <a:rPr lang="fr-FR" sz="1400" dirty="0"/>
              <a:t>, bégonia, belladone, belle de nuit, bleuet</a:t>
            </a:r>
            <a:r>
              <a:rPr lang="fr-FR" sz="1400" dirty="0" smtClean="0"/>
              <a:t>…)</a:t>
            </a:r>
            <a:endParaRPr lang="fr-FR" sz="1400" dirty="0"/>
          </a:p>
          <a:p>
            <a:pPr marL="285750" indent="-285750">
              <a:buFont typeface="Arial" pitchFamily="34" charset="0"/>
              <a:buChar char="•"/>
            </a:pPr>
            <a:r>
              <a:rPr lang="fr-FR" sz="1400" dirty="0" smtClean="0"/>
              <a:t>Réfléchissez collectivement, au fond qui va vous permettre d’intégrer plusieurs éléments vivants et réalisez-le sur une grande feuille de papier.</a:t>
            </a:r>
            <a:br>
              <a:rPr lang="fr-FR" sz="1400" dirty="0" smtClean="0"/>
            </a:br>
            <a:r>
              <a:rPr lang="fr-FR" sz="1400" dirty="0" smtClean="0"/>
              <a:t>Chacun peut ensuite choisir une plante et/ou un animal et le peindre sur une feuille de papier. Les diverses réalisations sont alors découpées et posées sur le fond. </a:t>
            </a:r>
          </a:p>
          <a:p>
            <a:pPr marL="285750" indent="-285750">
              <a:buFont typeface="Arial" pitchFamily="34" charset="0"/>
              <a:buChar char="•"/>
            </a:pPr>
            <a:r>
              <a:rPr lang="fr-FR" sz="1400" dirty="0" smtClean="0"/>
              <a:t>En les déplaçant, réfléchissez à la meilleure composition possible puis collez chacune des peintures individuelles.)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32691" y="2296617"/>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002185" y="2296617"/>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634622" y="2296617"/>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417503" y="2296617"/>
            <a:ext cx="4000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238484" y="2296617"/>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804248" y="2296617"/>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021365" y="2296617"/>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 name="ZoneTexte 23"/>
          <p:cNvSpPr txBox="1"/>
          <p:nvPr/>
        </p:nvSpPr>
        <p:spPr>
          <a:xfrm>
            <a:off x="677972" y="6392947"/>
            <a:ext cx="2958759" cy="369332"/>
          </a:xfrm>
          <a:prstGeom prst="rect">
            <a:avLst/>
          </a:prstGeom>
          <a:noFill/>
        </p:spPr>
        <p:txBody>
          <a:bodyPr wrap="none" rtlCol="0">
            <a:spAutoFit/>
          </a:bodyPr>
          <a:lstStyle/>
          <a:p>
            <a:r>
              <a:rPr lang="fr-FR" dirty="0">
                <a:hlinkClick r:id="rId20"/>
              </a:rPr>
              <a:t>https://www.diconimoz.com/</a:t>
            </a:r>
            <a:endParaRPr lang="fr-FR" dirty="0"/>
          </a:p>
        </p:txBody>
      </p:sp>
      <p:sp>
        <p:nvSpPr>
          <p:cNvPr id="25" name="ZoneTexte 24"/>
          <p:cNvSpPr txBox="1"/>
          <p:nvPr/>
        </p:nvSpPr>
        <p:spPr>
          <a:xfrm>
            <a:off x="4336636" y="6392947"/>
            <a:ext cx="4491551" cy="369332"/>
          </a:xfrm>
          <a:prstGeom prst="rect">
            <a:avLst/>
          </a:prstGeom>
          <a:noFill/>
        </p:spPr>
        <p:txBody>
          <a:bodyPr wrap="none" rtlCol="0">
            <a:spAutoFit/>
          </a:bodyPr>
          <a:lstStyle/>
          <a:p>
            <a:r>
              <a:rPr lang="fr-FR" dirty="0">
                <a:hlinkClick r:id="rId21"/>
              </a:rPr>
              <a:t>https://fr.wikipedia.org/wiki/Liste_de_plantes</a:t>
            </a:r>
            <a:endParaRPr lang="fr-FR" dirty="0"/>
          </a:p>
        </p:txBody>
      </p:sp>
    </p:spTree>
    <p:extLst>
      <p:ext uri="{BB962C8B-B14F-4D97-AF65-F5344CB8AC3E}">
        <p14:creationId xmlns:p14="http://schemas.microsoft.com/office/powerpoint/2010/main" val="2548230828"/>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592" y="190500"/>
            <a:ext cx="46005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5850307" y="6021169"/>
            <a:ext cx="3024336" cy="646331"/>
          </a:xfrm>
          <a:prstGeom prst="rect">
            <a:avLst/>
          </a:prstGeom>
          <a:noFill/>
        </p:spPr>
        <p:txBody>
          <a:bodyPr wrap="square" rtlCol="0">
            <a:spAutoFit/>
          </a:bodyPr>
          <a:lstStyle/>
          <a:p>
            <a:r>
              <a:rPr lang="fr-FR" dirty="0" smtClean="0"/>
              <a:t>Martinet, </a:t>
            </a:r>
            <a:r>
              <a:rPr lang="fr-FR" dirty="0" err="1" smtClean="0"/>
              <a:t>masaris</a:t>
            </a:r>
            <a:r>
              <a:rPr lang="fr-FR" dirty="0" smtClean="0"/>
              <a:t>, massette, </a:t>
            </a:r>
            <a:r>
              <a:rPr lang="fr-FR" dirty="0" err="1" smtClean="0"/>
              <a:t>mastigre</a:t>
            </a:r>
            <a:r>
              <a:rPr lang="fr-FR" dirty="0" smtClean="0"/>
              <a:t>.</a:t>
            </a:r>
            <a:endParaRPr lang="fr-FR" dirty="0"/>
          </a:p>
        </p:txBody>
      </p:sp>
    </p:spTree>
    <p:extLst>
      <p:ext uri="{BB962C8B-B14F-4D97-AF65-F5344CB8AC3E}">
        <p14:creationId xmlns:p14="http://schemas.microsoft.com/office/powerpoint/2010/main" val="551483563"/>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850307" y="6021169"/>
            <a:ext cx="3024336" cy="369332"/>
          </a:xfrm>
          <a:prstGeom prst="rect">
            <a:avLst/>
          </a:prstGeom>
          <a:noFill/>
        </p:spPr>
        <p:txBody>
          <a:bodyPr wrap="square" rtlCol="0">
            <a:spAutoFit/>
          </a:bodyPr>
          <a:lstStyle/>
          <a:p>
            <a:r>
              <a:rPr lang="fr-FR" dirty="0" smtClean="0"/>
              <a:t>Muscadier, </a:t>
            </a:r>
            <a:r>
              <a:rPr lang="fr-FR" dirty="0" err="1" smtClean="0"/>
              <a:t>mutilles</a:t>
            </a:r>
            <a:r>
              <a:rPr lang="fr-FR" dirty="0" smtClean="0"/>
              <a:t> </a:t>
            </a:r>
            <a:r>
              <a:rPr lang="fr-FR" dirty="0" err="1" smtClean="0"/>
              <a:t>mydas</a:t>
            </a:r>
            <a:r>
              <a:rPr lang="fr-FR" dirty="0" smtClean="0"/>
              <a:t>.</a:t>
            </a:r>
            <a:endParaRPr lang="fr-FR" dirty="0"/>
          </a:p>
        </p:txBody>
      </p:sp>
      <p:pic>
        <p:nvPicPr>
          <p:cNvPr id="3074" name="Picture 2">
            <a:hlinkClick r:id="rId3" action="ppaction://hlinksldjump"/>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395536" y="190500"/>
            <a:ext cx="48672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88992879"/>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850307" y="6021169"/>
            <a:ext cx="3024336" cy="369332"/>
          </a:xfrm>
          <a:prstGeom prst="rect">
            <a:avLst/>
          </a:prstGeom>
          <a:noFill/>
        </p:spPr>
        <p:txBody>
          <a:bodyPr wrap="square" rtlCol="0">
            <a:spAutoFit/>
          </a:bodyPr>
          <a:lstStyle/>
          <a:p>
            <a:r>
              <a:rPr lang="fr-FR" dirty="0" smtClean="0"/>
              <a:t>Ketmie, kinkajou.</a:t>
            </a:r>
            <a:endParaRPr lang="fr-FR" dirty="0"/>
          </a:p>
        </p:txBody>
      </p:sp>
      <p:pic>
        <p:nvPicPr>
          <p:cNvPr id="409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568" y="190500"/>
            <a:ext cx="43529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92705247"/>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850307" y="6021169"/>
            <a:ext cx="3024336" cy="369332"/>
          </a:xfrm>
          <a:prstGeom prst="rect">
            <a:avLst/>
          </a:prstGeom>
          <a:noFill/>
        </p:spPr>
        <p:txBody>
          <a:bodyPr wrap="square" rtlCol="0">
            <a:spAutoFit/>
          </a:bodyPr>
          <a:lstStyle/>
          <a:p>
            <a:r>
              <a:rPr lang="fr-FR" dirty="0" err="1" smtClean="0"/>
              <a:t>Micrommate</a:t>
            </a:r>
            <a:r>
              <a:rPr lang="fr-FR" dirty="0" smtClean="0"/>
              <a:t>, </a:t>
            </a:r>
            <a:r>
              <a:rPr lang="fr-FR" dirty="0" err="1" smtClean="0"/>
              <a:t>mictyre</a:t>
            </a:r>
            <a:r>
              <a:rPr lang="fr-FR" dirty="0" smtClean="0"/>
              <a:t>, </a:t>
            </a:r>
            <a:r>
              <a:rPr lang="fr-FR" dirty="0" err="1" smtClean="0"/>
              <a:t>mikiri</a:t>
            </a:r>
            <a:r>
              <a:rPr lang="fr-FR" dirty="0" smtClean="0"/>
              <a:t>.</a:t>
            </a:r>
            <a:endParaRPr lang="fr-FR" dirty="0"/>
          </a:p>
        </p:txBody>
      </p:sp>
      <p:pic>
        <p:nvPicPr>
          <p:cNvPr id="512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190500"/>
            <a:ext cx="48006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5644428"/>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850307" y="6021169"/>
            <a:ext cx="3024336" cy="369332"/>
          </a:xfrm>
          <a:prstGeom prst="rect">
            <a:avLst/>
          </a:prstGeom>
          <a:noFill/>
        </p:spPr>
        <p:txBody>
          <a:bodyPr wrap="square" rtlCol="0">
            <a:spAutoFit/>
          </a:bodyPr>
          <a:lstStyle/>
          <a:p>
            <a:r>
              <a:rPr lang="fr-FR" dirty="0" smtClean="0"/>
              <a:t>Paca, </a:t>
            </a:r>
            <a:r>
              <a:rPr lang="fr-FR" dirty="0" err="1" smtClean="0"/>
              <a:t>pachirier</a:t>
            </a:r>
            <a:r>
              <a:rPr lang="fr-FR" dirty="0" smtClean="0"/>
              <a:t>, </a:t>
            </a:r>
            <a:r>
              <a:rPr lang="fr-FR" dirty="0" err="1" smtClean="0"/>
              <a:t>pachypes</a:t>
            </a:r>
            <a:r>
              <a:rPr lang="fr-FR" dirty="0" smtClean="0"/>
              <a:t>.</a:t>
            </a:r>
            <a:endParaRPr lang="fr-FR" dirty="0"/>
          </a:p>
        </p:txBody>
      </p:sp>
      <p:pic>
        <p:nvPicPr>
          <p:cNvPr id="614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057" y="190500"/>
            <a:ext cx="43719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93673897"/>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850307" y="6021169"/>
            <a:ext cx="3024336" cy="646331"/>
          </a:xfrm>
          <a:prstGeom prst="rect">
            <a:avLst/>
          </a:prstGeom>
          <a:noFill/>
        </p:spPr>
        <p:txBody>
          <a:bodyPr wrap="square" rtlCol="0">
            <a:spAutoFit/>
          </a:bodyPr>
          <a:lstStyle/>
          <a:p>
            <a:r>
              <a:rPr lang="fr-FR" dirty="0" err="1" smtClean="0"/>
              <a:t>Némestrine</a:t>
            </a:r>
            <a:r>
              <a:rPr lang="fr-FR" dirty="0"/>
              <a:t>, </a:t>
            </a:r>
            <a:r>
              <a:rPr lang="fr-FR" dirty="0" err="1"/>
              <a:t>némognathe</a:t>
            </a:r>
            <a:r>
              <a:rPr lang="fr-FR" dirty="0"/>
              <a:t>, </a:t>
            </a:r>
            <a:r>
              <a:rPr lang="fr-FR" dirty="0" err="1"/>
              <a:t>nénoptère</a:t>
            </a:r>
            <a:r>
              <a:rPr lang="fr-FR" dirty="0"/>
              <a:t>, nèpe, </a:t>
            </a:r>
            <a:r>
              <a:rPr lang="fr-FR" dirty="0" err="1"/>
              <a:t>népenthe</a:t>
            </a:r>
            <a:r>
              <a:rPr lang="fr-FR" dirty="0"/>
              <a:t>.</a:t>
            </a:r>
          </a:p>
        </p:txBody>
      </p:sp>
      <p:pic>
        <p:nvPicPr>
          <p:cNvPr id="717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568" y="190500"/>
            <a:ext cx="44958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9140646"/>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850307" y="6021169"/>
            <a:ext cx="3024336" cy="369332"/>
          </a:xfrm>
          <a:prstGeom prst="rect">
            <a:avLst/>
          </a:prstGeom>
          <a:noFill/>
        </p:spPr>
        <p:txBody>
          <a:bodyPr wrap="square" rtlCol="0">
            <a:spAutoFit/>
          </a:bodyPr>
          <a:lstStyle/>
          <a:p>
            <a:r>
              <a:rPr lang="fr-FR" dirty="0" err="1" smtClean="0"/>
              <a:t>Orthotome</a:t>
            </a:r>
            <a:r>
              <a:rPr lang="fr-FR" dirty="0" smtClean="0"/>
              <a:t>, ortie, oryctérope.</a:t>
            </a:r>
            <a:endParaRPr lang="fr-FR" dirty="0"/>
          </a:p>
        </p:txBody>
      </p:sp>
      <p:pic>
        <p:nvPicPr>
          <p:cNvPr id="819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190500"/>
            <a:ext cx="43338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9596571"/>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Portons la biodiversité</a:t>
            </a:r>
            <a:endParaRPr lang="fr-FR" sz="3600" dirty="0">
              <a:solidFill>
                <a:schemeClr val="bg1"/>
              </a:solidFill>
            </a:endParaRPr>
          </a:p>
        </p:txBody>
      </p:sp>
      <p:sp>
        <p:nvSpPr>
          <p:cNvPr id="3" name="Rectangle 2"/>
          <p:cNvSpPr/>
          <p:nvPr/>
        </p:nvSpPr>
        <p:spPr>
          <a:xfrm>
            <a:off x="192057" y="836712"/>
            <a:ext cx="8712968" cy="2062103"/>
          </a:xfrm>
          <a:prstGeom prst="rect">
            <a:avLst/>
          </a:prstGeom>
        </p:spPr>
        <p:txBody>
          <a:bodyPr wrap="square">
            <a:spAutoFit/>
          </a:bodyPr>
          <a:lstStyle/>
          <a:p>
            <a:pPr algn="just"/>
            <a:r>
              <a:rPr lang="fr-FR" sz="1600" dirty="0" smtClean="0"/>
              <a:t>En 1847, s’associant à l’écrivain </a:t>
            </a:r>
            <a:r>
              <a:rPr lang="fr-FR" sz="1600" dirty="0" err="1" smtClean="0"/>
              <a:t>Taxile</a:t>
            </a:r>
            <a:r>
              <a:rPr lang="fr-FR" sz="1600" dirty="0" smtClean="0"/>
              <a:t> </a:t>
            </a:r>
            <a:r>
              <a:rPr lang="fr-FR" sz="1600" dirty="0"/>
              <a:t>Delord, qui imagine des petites histoires sur les fleurs. Le </a:t>
            </a:r>
            <a:r>
              <a:rPr lang="fr-FR" sz="1600" dirty="0" smtClean="0"/>
              <a:t>dessinateur Grandville </a:t>
            </a:r>
            <a:r>
              <a:rPr lang="fr-FR" sz="1600" dirty="0"/>
              <a:t>se lance dans une personnification des fleurs auxquelles il donne des traits féminins. S’appuyant sur le rôle qu’on lui attribue, la saison à laquelle elle pousse ou jouant simplement sur son nom, Grandville présente chaque fleur dans une attitude </a:t>
            </a:r>
            <a:r>
              <a:rPr lang="fr-FR" sz="1600" dirty="0" smtClean="0"/>
              <a:t>différente</a:t>
            </a:r>
            <a:r>
              <a:rPr lang="fr-FR" sz="1600" dirty="0"/>
              <a:t> </a:t>
            </a:r>
            <a:r>
              <a:rPr lang="fr-FR" sz="1600" dirty="0" smtClean="0"/>
              <a:t>dans un recueil intitulé « Les fleurs animées ».</a:t>
            </a:r>
          </a:p>
          <a:p>
            <a:pPr algn="just"/>
            <a:r>
              <a:rPr lang="fr-FR" sz="1600" dirty="0" smtClean="0"/>
              <a:t>En y regardant de plus près, les formes des fleurs peuvent donner des idées de chapeaux, de cols, de robes, de jupes… Le pelage des animaux, les plumes, les écailles et les carapaces des insectes sont aussi de merveilleuses sources d’inspiration.</a:t>
            </a:r>
            <a:endParaRPr lang="fr-FR" sz="1600" dirty="0"/>
          </a:p>
        </p:txBody>
      </p:sp>
      <p:sp>
        <p:nvSpPr>
          <p:cNvPr id="4" name="ZoneTexte 3"/>
          <p:cNvSpPr txBox="1"/>
          <p:nvPr/>
        </p:nvSpPr>
        <p:spPr>
          <a:xfrm>
            <a:off x="539552" y="2757737"/>
            <a:ext cx="2996013" cy="307777"/>
          </a:xfrm>
          <a:prstGeom prst="rect">
            <a:avLst/>
          </a:prstGeom>
          <a:noFill/>
        </p:spPr>
        <p:txBody>
          <a:bodyPr wrap="none" rtlCol="0">
            <a:spAutoFit/>
          </a:bodyPr>
          <a:lstStyle/>
          <a:p>
            <a:r>
              <a:rPr lang="fr-FR" sz="1400" u="sng" dirty="0" smtClean="0">
                <a:solidFill>
                  <a:schemeClr val="accent1">
                    <a:lumMod val="75000"/>
                  </a:schemeClr>
                </a:solidFill>
              </a:rPr>
              <a:t>Quelques fleurs animées de Grandville</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573016"/>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3631083"/>
            <a:ext cx="8064895" cy="2462213"/>
          </a:xfrm>
          <a:prstGeom prst="rect">
            <a:avLst/>
          </a:prstGeom>
          <a:noFill/>
        </p:spPr>
        <p:txBody>
          <a:bodyPr wrap="square" rtlCol="0">
            <a:spAutoFit/>
          </a:bodyPr>
          <a:lstStyle/>
          <a:p>
            <a:pPr algn="just"/>
            <a:r>
              <a:rPr lang="fr-FR" sz="1400" dirty="0" smtClean="0"/>
              <a:t>Et si vous imaginiez, vous aussi une collection de costumes afin de rendre hommage aux formes et aux couleurs de la biodiversité.</a:t>
            </a:r>
          </a:p>
          <a:p>
            <a:pPr marL="285750" indent="-285750">
              <a:buFont typeface="Arial" pitchFamily="34" charset="0"/>
              <a:buChar char="•"/>
            </a:pPr>
            <a:r>
              <a:rPr lang="fr-FR" sz="1400" dirty="0" smtClean="0"/>
              <a:t>Imprimez les mannequins présentés ci-dessous sur du papier fort (bristol). Découpez toutes les parties et assemblez-les à l’aide d’attaches parisiennes.</a:t>
            </a:r>
          </a:p>
          <a:p>
            <a:pPr marL="285750" indent="-285750" algn="just">
              <a:buFont typeface="Arial" pitchFamily="34" charset="0"/>
              <a:buChar char="•"/>
            </a:pPr>
            <a:r>
              <a:rPr lang="fr-FR" sz="1400" dirty="0" smtClean="0"/>
              <a:t>Utilisez ces pantins articulés pour dessiner des silhouettes en traçant leurs contours.</a:t>
            </a:r>
          </a:p>
          <a:p>
            <a:pPr marL="285750" indent="-285750" algn="just">
              <a:buFont typeface="Arial" pitchFamily="34" charset="0"/>
              <a:buChar char="•"/>
            </a:pPr>
            <a:r>
              <a:rPr lang="fr-FR" sz="1400" dirty="0" smtClean="0"/>
              <a:t>En vous inspirant des formes de la nature, habillez ces silhouettes en dessinant, en peignant ou en collant des éléments.</a:t>
            </a:r>
          </a:p>
          <a:p>
            <a:pPr marL="285750" indent="-285750" algn="just">
              <a:buFont typeface="Arial" pitchFamily="34" charset="0"/>
              <a:buChar char="•"/>
            </a:pPr>
            <a:r>
              <a:rPr lang="fr-FR" sz="1400" dirty="0" smtClean="0"/>
              <a:t>Préparez collectivement un fond pour regrouper toutes vos productions et réaliser une grande composition .</a:t>
            </a:r>
          </a:p>
          <a:p>
            <a:pPr algn="just"/>
            <a:r>
              <a:rPr lang="fr-FR" sz="1400" dirty="0" smtClean="0"/>
              <a:t>Du dessin à la réalité, il n’y a qu’un pas à franchir. A l’aide de tissu, de papier crépon et de carton, vous pouvez créer de véritables costumes pour un défilé haut en couleurs.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 name="ZoneTexte 25"/>
          <p:cNvSpPr txBox="1"/>
          <p:nvPr/>
        </p:nvSpPr>
        <p:spPr>
          <a:xfrm>
            <a:off x="3491880" y="2757737"/>
            <a:ext cx="3064622" cy="307777"/>
          </a:xfrm>
          <a:prstGeom prst="rect">
            <a:avLst/>
          </a:prstGeom>
          <a:noFill/>
        </p:spPr>
        <p:txBody>
          <a:bodyPr wrap="none" rtlCol="0">
            <a:spAutoFit/>
          </a:bodyPr>
          <a:lstStyle/>
          <a:p>
            <a:r>
              <a:rPr lang="fr-FR" sz="1400" u="sng" dirty="0" smtClean="0">
                <a:solidFill>
                  <a:schemeClr val="accent1">
                    <a:lumMod val="75000"/>
                  </a:schemeClr>
                </a:solidFill>
              </a:rPr>
              <a:t>Des vêtements inspirés par les animaux</a:t>
            </a:r>
            <a:endParaRPr lang="fr-FR" sz="1400" u="sng" dirty="0">
              <a:solidFill>
                <a:schemeClr val="accent1">
                  <a:lumMod val="75000"/>
                </a:schemeClr>
              </a:solidFill>
            </a:endParaRPr>
          </a:p>
        </p:txBody>
      </p:sp>
      <p:pic>
        <p:nvPicPr>
          <p:cNvPr id="10242"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3528" y="3030091"/>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3"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3548" y="3030091"/>
            <a:ext cx="3714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4"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54043" y="3030091"/>
            <a:ext cx="428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5"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771688" y="3030091"/>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6"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270283" y="3030091"/>
            <a:ext cx="4476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7"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419872" y="3030091"/>
            <a:ext cx="4762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8" name="Picture 8">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2806978" y="3030091"/>
            <a:ext cx="5238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9">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4283968" y="3030091"/>
            <a:ext cx="2857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0" name="Picture 10">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4757035" y="3030091"/>
            <a:ext cx="2286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1" name="Picture 11">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5172952" y="3030091"/>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2" name="Picture 12">
            <a:hlinkClick r:id="rId26" action="ppaction://hlinksldjump"/>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5722218" y="3030091"/>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3" name="Picture 13">
            <a:hlinkClick r:id="rId28" action="ppaction://hlinksldjump"/>
          </p:cNvPr>
          <p:cNvPicPr>
            <a:picLocks noChangeAspect="1" noChangeArrowheads="1"/>
          </p:cNvPicPr>
          <p:nvPr/>
        </p:nvPicPr>
        <p:blipFill>
          <a:blip r:embed="rId29" cstate="email">
            <a:extLst>
              <a:ext uri="{28A0092B-C50C-407E-A947-70E740481C1C}">
                <a14:useLocalDpi xmlns:a14="http://schemas.microsoft.com/office/drawing/2010/main" val="0"/>
              </a:ext>
            </a:extLst>
          </a:blip>
          <a:srcRect/>
          <a:stretch>
            <a:fillRect/>
          </a:stretch>
        </p:blipFill>
        <p:spPr bwMode="auto">
          <a:xfrm>
            <a:off x="1403648" y="6233779"/>
            <a:ext cx="636630"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4" name="Picture 14">
            <a:hlinkClick r:id="rId30" action="ppaction://hlinksldjump"/>
          </p:cNvPr>
          <p:cNvPicPr>
            <a:picLocks noChangeAspect="1" noChangeArrowheads="1"/>
          </p:cNvPicPr>
          <p:nvPr/>
        </p:nvPicPr>
        <p:blipFill>
          <a:blip r:embed="rId31" cstate="email">
            <a:extLst>
              <a:ext uri="{28A0092B-C50C-407E-A947-70E740481C1C}">
                <a14:useLocalDpi xmlns:a14="http://schemas.microsoft.com/office/drawing/2010/main" val="0"/>
              </a:ext>
            </a:extLst>
          </a:blip>
          <a:srcRect/>
          <a:stretch>
            <a:fillRect/>
          </a:stretch>
        </p:blipFill>
        <p:spPr bwMode="auto">
          <a:xfrm>
            <a:off x="2411760" y="6237360"/>
            <a:ext cx="613894"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5" name="Picture 15">
            <a:hlinkClick r:id="rId32" action="ppaction://hlinksldjump"/>
          </p:cNvPr>
          <p:cNvPicPr>
            <a:picLocks noChangeAspect="1" noChangeArrowheads="1"/>
          </p:cNvPicPr>
          <p:nvPr/>
        </p:nvPicPr>
        <p:blipFill>
          <a:blip r:embed="rId33" cstate="email">
            <a:extLst>
              <a:ext uri="{28A0092B-C50C-407E-A947-70E740481C1C}">
                <a14:useLocalDpi xmlns:a14="http://schemas.microsoft.com/office/drawing/2010/main" val="0"/>
              </a:ext>
            </a:extLst>
          </a:blip>
          <a:srcRect/>
          <a:stretch>
            <a:fillRect/>
          </a:stretch>
        </p:blipFill>
        <p:spPr bwMode="auto">
          <a:xfrm>
            <a:off x="3347864" y="6237360"/>
            <a:ext cx="939789"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6" name="Picture 16">
            <a:hlinkClick r:id="rId34" action="ppaction://hlinksldjump"/>
          </p:cNvPr>
          <p:cNvPicPr>
            <a:picLocks noChangeAspect="1" noChangeArrowheads="1"/>
          </p:cNvPicPr>
          <p:nvPr/>
        </p:nvPicPr>
        <p:blipFill>
          <a:blip r:embed="rId35" cstate="email">
            <a:extLst>
              <a:ext uri="{28A0092B-C50C-407E-A947-70E740481C1C}">
                <a14:useLocalDpi xmlns:a14="http://schemas.microsoft.com/office/drawing/2010/main" val="0"/>
              </a:ext>
            </a:extLst>
          </a:blip>
          <a:srcRect/>
          <a:stretch>
            <a:fillRect/>
          </a:stretch>
        </p:blipFill>
        <p:spPr bwMode="auto">
          <a:xfrm>
            <a:off x="4644008" y="6233780"/>
            <a:ext cx="629053"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7" name="Picture 17">
            <a:hlinkClick r:id="rId36" action="ppaction://hlinksldjump"/>
          </p:cNvPr>
          <p:cNvPicPr>
            <a:picLocks noChangeAspect="1" noChangeArrowheads="1"/>
          </p:cNvPicPr>
          <p:nvPr/>
        </p:nvPicPr>
        <p:blipFill>
          <a:blip r:embed="rId37" cstate="email">
            <a:extLst>
              <a:ext uri="{28A0092B-C50C-407E-A947-70E740481C1C}">
                <a14:useLocalDpi xmlns:a14="http://schemas.microsoft.com/office/drawing/2010/main" val="0"/>
              </a:ext>
            </a:extLst>
          </a:blip>
          <a:srcRect/>
          <a:stretch>
            <a:fillRect/>
          </a:stretch>
        </p:blipFill>
        <p:spPr bwMode="auto">
          <a:xfrm>
            <a:off x="5508104" y="6233781"/>
            <a:ext cx="917053"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8" name="Picture 18">
            <a:hlinkClick r:id="rId38" action="ppaction://hlinksldjump"/>
          </p:cNvPr>
          <p:cNvPicPr>
            <a:picLocks noChangeAspect="1" noChangeArrowheads="1"/>
          </p:cNvPicPr>
          <p:nvPr/>
        </p:nvPicPr>
        <p:blipFill>
          <a:blip r:embed="rId39" cstate="email">
            <a:extLst>
              <a:ext uri="{28A0092B-C50C-407E-A947-70E740481C1C}">
                <a14:useLocalDpi xmlns:a14="http://schemas.microsoft.com/office/drawing/2010/main" val="0"/>
              </a:ext>
            </a:extLst>
          </a:blip>
          <a:srcRect/>
          <a:stretch>
            <a:fillRect/>
          </a:stretch>
        </p:blipFill>
        <p:spPr bwMode="auto">
          <a:xfrm>
            <a:off x="323528" y="6215732"/>
            <a:ext cx="666947"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9" name="Picture 19">
            <a:hlinkClick r:id="rId40" action="ppaction://hlinksldjump"/>
          </p:cNvPr>
          <p:cNvPicPr>
            <a:picLocks noChangeAspect="1" noChangeArrowheads="1"/>
          </p:cNvPicPr>
          <p:nvPr/>
        </p:nvPicPr>
        <p:blipFill>
          <a:blip r:embed="rId41">
            <a:extLst>
              <a:ext uri="{28A0092B-C50C-407E-A947-70E740481C1C}">
                <a14:useLocalDpi xmlns:a14="http://schemas.microsoft.com/office/drawing/2010/main" val="0"/>
              </a:ext>
            </a:extLst>
          </a:blip>
          <a:srcRect/>
          <a:stretch>
            <a:fillRect/>
          </a:stretch>
        </p:blipFill>
        <p:spPr bwMode="auto">
          <a:xfrm>
            <a:off x="8172400" y="6126435"/>
            <a:ext cx="2095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5" name="ZoneTexte 34"/>
          <p:cNvSpPr txBox="1"/>
          <p:nvPr/>
        </p:nvSpPr>
        <p:spPr>
          <a:xfrm>
            <a:off x="7020272" y="6397897"/>
            <a:ext cx="1054071" cy="307777"/>
          </a:xfrm>
          <a:prstGeom prst="rect">
            <a:avLst/>
          </a:prstGeom>
          <a:noFill/>
        </p:spPr>
        <p:txBody>
          <a:bodyPr wrap="none" rtlCol="0">
            <a:spAutoFit/>
          </a:bodyPr>
          <a:lstStyle/>
          <a:p>
            <a:r>
              <a:rPr lang="fr-FR" sz="1400" u="sng" dirty="0" smtClean="0">
                <a:solidFill>
                  <a:schemeClr val="accent1">
                    <a:lumMod val="75000"/>
                  </a:schemeClr>
                </a:solidFill>
              </a:rPr>
              <a:t>Un exemple</a:t>
            </a:r>
            <a:endParaRPr lang="fr-FR" sz="1400" u="sng" dirty="0">
              <a:solidFill>
                <a:schemeClr val="accent1">
                  <a:lumMod val="75000"/>
                </a:schemeClr>
              </a:solidFill>
            </a:endParaRPr>
          </a:p>
        </p:txBody>
      </p:sp>
      <p:sp>
        <p:nvSpPr>
          <p:cNvPr id="28" name="ZoneTexte 27"/>
          <p:cNvSpPr txBox="1"/>
          <p:nvPr/>
        </p:nvSpPr>
        <p:spPr>
          <a:xfrm>
            <a:off x="6597304" y="2757737"/>
            <a:ext cx="2511200" cy="307777"/>
          </a:xfrm>
          <a:prstGeom prst="rect">
            <a:avLst/>
          </a:prstGeom>
          <a:noFill/>
        </p:spPr>
        <p:txBody>
          <a:bodyPr wrap="none" rtlCol="0">
            <a:spAutoFit/>
          </a:bodyPr>
          <a:lstStyle/>
          <a:p>
            <a:r>
              <a:rPr lang="fr-FR" sz="1400" u="sng" dirty="0" smtClean="0">
                <a:solidFill>
                  <a:schemeClr val="accent1">
                    <a:lumMod val="75000"/>
                  </a:schemeClr>
                </a:solidFill>
              </a:rPr>
              <a:t>Des dessins de Gretchen </a:t>
            </a:r>
            <a:r>
              <a:rPr lang="fr-FR" sz="1400" u="sng" dirty="0" err="1" smtClean="0">
                <a:solidFill>
                  <a:schemeClr val="accent1">
                    <a:lumMod val="75000"/>
                  </a:schemeClr>
                </a:solidFill>
              </a:rPr>
              <a:t>Röehrs</a:t>
            </a:r>
            <a:endParaRPr lang="fr-FR" sz="1400" u="sng" dirty="0">
              <a:solidFill>
                <a:schemeClr val="accent1">
                  <a:lumMod val="75000"/>
                </a:schemeClr>
              </a:solidFill>
            </a:endParaRPr>
          </a:p>
        </p:txBody>
      </p:sp>
      <p:pic>
        <p:nvPicPr>
          <p:cNvPr id="52226" name="Picture 2">
            <a:hlinkClick r:id="rId42" action="ppaction://hlinksldjump"/>
          </p:cNvPr>
          <p:cNvPicPr>
            <a:picLocks noChangeAspect="1" noChangeArrowheads="1"/>
          </p:cNvPicPr>
          <p:nvPr/>
        </p:nvPicPr>
        <p:blipFill>
          <a:blip r:embed="rId43" cstate="email">
            <a:extLst>
              <a:ext uri="{28A0092B-C50C-407E-A947-70E740481C1C}">
                <a14:useLocalDpi xmlns:a14="http://schemas.microsoft.com/office/drawing/2010/main" val="0"/>
              </a:ext>
            </a:extLst>
          </a:blip>
          <a:srcRect/>
          <a:stretch>
            <a:fillRect/>
          </a:stretch>
        </p:blipFill>
        <p:spPr bwMode="auto">
          <a:xfrm>
            <a:off x="6755683" y="3033016"/>
            <a:ext cx="24423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27" name="Picture 3">
            <a:hlinkClick r:id="rId44" action="ppaction://hlinksldjump"/>
          </p:cNvPr>
          <p:cNvPicPr>
            <a:picLocks noChangeAspect="1" noChangeArrowheads="1"/>
          </p:cNvPicPr>
          <p:nvPr/>
        </p:nvPicPr>
        <p:blipFill>
          <a:blip r:embed="rId45" cstate="email">
            <a:extLst>
              <a:ext uri="{28A0092B-C50C-407E-A947-70E740481C1C}">
                <a14:useLocalDpi xmlns:a14="http://schemas.microsoft.com/office/drawing/2010/main" val="0"/>
              </a:ext>
            </a:extLst>
          </a:blip>
          <a:srcRect/>
          <a:stretch>
            <a:fillRect/>
          </a:stretch>
        </p:blipFill>
        <p:spPr bwMode="auto">
          <a:xfrm>
            <a:off x="7189180" y="3033016"/>
            <a:ext cx="289395"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28" name="Picture 4">
            <a:hlinkClick r:id="rId46" action="ppaction://hlinksldjump"/>
          </p:cNvPr>
          <p:cNvPicPr>
            <a:picLocks noChangeAspect="1" noChangeArrowheads="1"/>
          </p:cNvPicPr>
          <p:nvPr/>
        </p:nvPicPr>
        <p:blipFill>
          <a:blip r:embed="rId47" cstate="email">
            <a:extLst>
              <a:ext uri="{28A0092B-C50C-407E-A947-70E740481C1C}">
                <a14:useLocalDpi xmlns:a14="http://schemas.microsoft.com/office/drawing/2010/main" val="0"/>
              </a:ext>
            </a:extLst>
          </a:blip>
          <a:srcRect/>
          <a:stretch>
            <a:fillRect/>
          </a:stretch>
        </p:blipFill>
        <p:spPr bwMode="auto">
          <a:xfrm>
            <a:off x="7667839" y="3033016"/>
            <a:ext cx="494824"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29" name="Picture 5">
            <a:hlinkClick r:id="rId48" action="ppaction://hlinksldjump"/>
          </p:cNvPr>
          <p:cNvPicPr>
            <a:picLocks noChangeAspect="1" noChangeArrowheads="1"/>
          </p:cNvPicPr>
          <p:nvPr/>
        </p:nvPicPr>
        <p:blipFill>
          <a:blip r:embed="rId49" cstate="email">
            <a:extLst>
              <a:ext uri="{28A0092B-C50C-407E-A947-70E740481C1C}">
                <a14:useLocalDpi xmlns:a14="http://schemas.microsoft.com/office/drawing/2010/main" val="0"/>
              </a:ext>
            </a:extLst>
          </a:blip>
          <a:srcRect/>
          <a:stretch>
            <a:fillRect/>
          </a:stretch>
        </p:blipFill>
        <p:spPr bwMode="auto">
          <a:xfrm>
            <a:off x="8351926" y="3033016"/>
            <a:ext cx="540554"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3243741"/>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05050" y="190500"/>
            <a:ext cx="45339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5793915"/>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hlinkClick r:id="rId3" action="ppaction://hlinksldjump"/>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2328863" y="190500"/>
            <a:ext cx="44862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42553366"/>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4538" y="190500"/>
            <a:ext cx="51149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8466686"/>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4075" y="190500"/>
            <a:ext cx="48958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65361113"/>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4525" y="190500"/>
            <a:ext cx="53149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5989924"/>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38275" y="190500"/>
            <a:ext cx="62674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2772860"/>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190500"/>
            <a:ext cx="56673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6300192" y="5744170"/>
            <a:ext cx="2592288" cy="923330"/>
          </a:xfrm>
          <a:prstGeom prst="rect">
            <a:avLst/>
          </a:prstGeom>
        </p:spPr>
        <p:txBody>
          <a:bodyPr wrap="square">
            <a:spAutoFit/>
          </a:bodyPr>
          <a:lstStyle/>
          <a:p>
            <a:r>
              <a:rPr lang="fr-FR" dirty="0"/>
              <a:t>Olivier, Belle de nuit, Immortelle, </a:t>
            </a:r>
            <a:r>
              <a:rPr lang="fr-FR" dirty="0" err="1"/>
              <a:t>Myrtle</a:t>
            </a:r>
            <a:r>
              <a:rPr lang="fr-FR" dirty="0"/>
              <a:t>, Tabac, Laurier.</a:t>
            </a:r>
          </a:p>
        </p:txBody>
      </p:sp>
    </p:spTree>
    <p:extLst>
      <p:ext uri="{BB962C8B-B14F-4D97-AF65-F5344CB8AC3E}">
        <p14:creationId xmlns:p14="http://schemas.microsoft.com/office/powerpoint/2010/main" val="863681408"/>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08104" y="5744170"/>
            <a:ext cx="3384376" cy="646331"/>
          </a:xfrm>
          <a:prstGeom prst="rect">
            <a:avLst/>
          </a:prstGeom>
        </p:spPr>
        <p:txBody>
          <a:bodyPr wrap="square">
            <a:spAutoFit/>
          </a:bodyPr>
          <a:lstStyle/>
          <a:p>
            <a:pPr algn="ctr"/>
            <a:r>
              <a:rPr lang="fr-FR" dirty="0" err="1" smtClean="0"/>
              <a:t>Yiqing</a:t>
            </a:r>
            <a:r>
              <a:rPr lang="fr-FR" dirty="0" smtClean="0"/>
              <a:t> yin. Collection 2013</a:t>
            </a:r>
          </a:p>
          <a:p>
            <a:pPr algn="ctr"/>
            <a:r>
              <a:rPr lang="fr-FR" dirty="0" smtClean="0"/>
              <a:t>Inspirée par les animaux marins.</a:t>
            </a:r>
            <a:endParaRPr lang="fr-FR" dirty="0"/>
          </a:p>
        </p:txBody>
      </p:sp>
      <p:pic>
        <p:nvPicPr>
          <p:cNvPr id="17411"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600" y="190500"/>
            <a:ext cx="34099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9692451"/>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08104" y="5744170"/>
            <a:ext cx="3384376" cy="369332"/>
          </a:xfrm>
          <a:prstGeom prst="rect">
            <a:avLst/>
          </a:prstGeom>
        </p:spPr>
        <p:txBody>
          <a:bodyPr wrap="square">
            <a:spAutoFit/>
          </a:bodyPr>
          <a:lstStyle/>
          <a:p>
            <a:pPr algn="ctr"/>
            <a:r>
              <a:rPr lang="fr-FR" dirty="0" smtClean="0"/>
              <a:t>Louise Richardson</a:t>
            </a:r>
            <a:endParaRPr lang="fr-FR" dirty="0"/>
          </a:p>
        </p:txBody>
      </p:sp>
      <p:pic>
        <p:nvPicPr>
          <p:cNvPr id="1843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063" y="190500"/>
            <a:ext cx="27146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2353952"/>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08104" y="5744170"/>
            <a:ext cx="3384376" cy="369332"/>
          </a:xfrm>
          <a:prstGeom prst="rect">
            <a:avLst/>
          </a:prstGeom>
        </p:spPr>
        <p:txBody>
          <a:bodyPr wrap="square">
            <a:spAutoFit/>
          </a:bodyPr>
          <a:lstStyle/>
          <a:p>
            <a:pPr algn="ctr"/>
            <a:r>
              <a:rPr lang="fr-FR" dirty="0" err="1" smtClean="0"/>
              <a:t>Moschino</a:t>
            </a:r>
            <a:r>
              <a:rPr lang="fr-FR" dirty="0" smtClean="0"/>
              <a:t> 2018</a:t>
            </a:r>
            <a:endParaRPr lang="fr-FR" dirty="0"/>
          </a:p>
        </p:txBody>
      </p:sp>
      <p:pic>
        <p:nvPicPr>
          <p:cNvPr id="1945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219309"/>
            <a:ext cx="43148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5171787"/>
      </p:ext>
    </p:extLst>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08104" y="5744170"/>
            <a:ext cx="3384376" cy="369332"/>
          </a:xfrm>
          <a:prstGeom prst="rect">
            <a:avLst/>
          </a:prstGeom>
        </p:spPr>
        <p:txBody>
          <a:bodyPr wrap="square">
            <a:spAutoFit/>
          </a:bodyPr>
          <a:lstStyle/>
          <a:p>
            <a:pPr algn="ctr"/>
            <a:r>
              <a:rPr lang="fr-FR" dirty="0" smtClean="0"/>
              <a:t>Prestige couture</a:t>
            </a:r>
            <a:endParaRPr lang="fr-FR" dirty="0"/>
          </a:p>
        </p:txBody>
      </p:sp>
      <p:pic>
        <p:nvPicPr>
          <p:cNvPr id="2048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190500"/>
            <a:ext cx="43148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90441569"/>
      </p:ext>
    </p:extLst>
  </p:cSld>
  <p:clrMapOvr>
    <a:masterClrMapping/>
  </p:clrMapOvr>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C:\Users\Utilisateur\Documents\Histoire des arts\Gretchen Röehrs\gretchen-roehrs-illustrations-mode-food-art-2.jpg">
            <a:hlinkClick r:id="rId2" action="ppaction://hlinksldjump"/>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77" r="3466"/>
          <a:stretch/>
        </p:blipFill>
        <p:spPr bwMode="auto">
          <a:xfrm>
            <a:off x="179512" y="404662"/>
            <a:ext cx="5668532" cy="6191251"/>
          </a:xfrm>
          <a:prstGeom prst="rect">
            <a:avLst/>
          </a:prstGeom>
          <a:noFill/>
          <a:extLst>
            <a:ext uri="{909E8E84-426E-40DD-AFC4-6F175D3DCCD1}">
              <a14:hiddenFill xmlns:a14="http://schemas.microsoft.com/office/drawing/2010/main">
                <a:solidFill>
                  <a:srgbClr val="FFFFFF"/>
                </a:solidFill>
              </a14:hiddenFill>
            </a:ext>
          </a:extLst>
        </p:spPr>
      </p:pic>
      <p:pic>
        <p:nvPicPr>
          <p:cNvPr id="51203" name="Picture 3" descr="C:\Users\Utilisateur\Documents\Histoire des arts\Gretchen Röehrs\gretchen-roehrs-illustrations-mode-food-art-1.jpg">
            <a:hlinkClick r:id="rId2" action="ppaction://hlinksldjump"/>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val="0"/>
              </a:ext>
            </a:extLst>
          </a:blip>
          <a:srcRect l="20690" r="34107"/>
          <a:stretch/>
        </p:blipFill>
        <p:spPr bwMode="auto">
          <a:xfrm>
            <a:off x="6084168" y="375496"/>
            <a:ext cx="2798618" cy="619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152336"/>
      </p:ext>
    </p:extLst>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descr="C:\Users\Utilisateur\Documents\Histoire des arts\Gretchen Röehrs\gretchen-roehrs-illustrations-mode-food-art-7.jpg">
            <a:hlinkClick r:id="rId2" action="ppaction://hlinksldjump"/>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31" r="8691"/>
          <a:stretch/>
        </p:blipFill>
        <p:spPr bwMode="auto">
          <a:xfrm>
            <a:off x="179512" y="260648"/>
            <a:ext cx="5056909" cy="6191250"/>
          </a:xfrm>
          <a:prstGeom prst="rect">
            <a:avLst/>
          </a:prstGeom>
          <a:noFill/>
          <a:extLst>
            <a:ext uri="{909E8E84-426E-40DD-AFC4-6F175D3DCCD1}">
              <a14:hiddenFill xmlns:a14="http://schemas.microsoft.com/office/drawing/2010/main">
                <a:solidFill>
                  <a:srgbClr val="FFFFFF"/>
                </a:solidFill>
              </a14:hiddenFill>
            </a:ext>
          </a:extLst>
        </p:spPr>
      </p:pic>
      <p:pic>
        <p:nvPicPr>
          <p:cNvPr id="53251" name="Picture 3" descr="C:\Users\Utilisateur\Documents\Histoire des arts\Gretchen Röehrs\gretchen-roehrs-illustrations-mode-food-art-8.jpg">
            <a:hlinkClick r:id="rId2"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240" r="26277"/>
          <a:stretch/>
        </p:blipFill>
        <p:spPr bwMode="auto">
          <a:xfrm>
            <a:off x="5580112" y="260648"/>
            <a:ext cx="3311237" cy="619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8762910"/>
      </p:ext>
    </p:extLst>
  </p:cSld>
  <p:clrMapOvr>
    <a:masterClrMapping/>
  </p:clrMapOvr>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C:\Users\Utilisateur\Documents\Histoire des arts\Gretchen Röehrs\gretchen-roehrs-illustrations-mode-food-art-6.jpg">
            <a:hlinkClick r:id="rId2" action="ppaction://hlinksldjump"/>
          </p:cNvPr>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l="3142" r="4215"/>
          <a:stretch/>
        </p:blipFill>
        <p:spPr bwMode="auto">
          <a:xfrm>
            <a:off x="179512" y="332656"/>
            <a:ext cx="4235654" cy="4572000"/>
          </a:xfrm>
          <a:prstGeom prst="rect">
            <a:avLst/>
          </a:prstGeom>
          <a:noFill/>
          <a:extLst>
            <a:ext uri="{909E8E84-426E-40DD-AFC4-6F175D3DCCD1}">
              <a14:hiddenFill xmlns:a14="http://schemas.microsoft.com/office/drawing/2010/main">
                <a:solidFill>
                  <a:srgbClr val="FFFFFF"/>
                </a:solidFill>
              </a14:hiddenFill>
            </a:ext>
          </a:extLst>
        </p:spPr>
      </p:pic>
      <p:pic>
        <p:nvPicPr>
          <p:cNvPr id="54275" name="Picture 3" descr="C:\Users\Utilisateur\Documents\Histoire des arts\Gretchen Röehrs\gretchen-roehrs-illustrations-mode-food-art-4.jpg">
            <a:hlinkClick r:id="rId2" action="ppaction://hlinksldjump"/>
          </p:cNvP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l="3489" r="4986"/>
          <a:stretch/>
        </p:blipFill>
        <p:spPr bwMode="auto">
          <a:xfrm>
            <a:off x="4499992" y="1772816"/>
            <a:ext cx="4464496" cy="4877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6073869"/>
      </p:ext>
    </p:extLst>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C:\Users\Utilisateur\Documents\Histoire des arts\Gretchen Röehrs\gretchen-roehrs-illustrations-mode-food-art-10.jpg">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75" y="333375"/>
            <a:ext cx="6191250" cy="619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630444"/>
      </p:ext>
    </p:extLst>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748007" y="2336747"/>
            <a:ext cx="2027666" cy="19019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3333623" y="3894392"/>
            <a:ext cx="1549911" cy="369332"/>
          </a:xfrm>
          <a:prstGeom prst="rect">
            <a:avLst/>
          </a:prstGeom>
          <a:noFill/>
        </p:spPr>
        <p:txBody>
          <a:bodyPr wrap="none" rtlCol="0">
            <a:spAutoFit/>
          </a:bodyPr>
          <a:lstStyle/>
          <a:p>
            <a:r>
              <a:rPr lang="fr-FR" dirty="0" smtClean="0"/>
              <a:t>Cœur saignant</a:t>
            </a:r>
            <a:endParaRPr lang="fr-FR" dirty="0"/>
          </a:p>
        </p:txBody>
      </p:sp>
      <p:pic>
        <p:nvPicPr>
          <p:cNvPr id="35844" name="Picture 4">
            <a:hlinkClick r:id="rId3" action="ppaction://hlinksldjump"/>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48007" y="4471070"/>
            <a:ext cx="2371154" cy="1901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3213109" y="5949280"/>
            <a:ext cx="1790939" cy="369332"/>
          </a:xfrm>
          <a:prstGeom prst="rect">
            <a:avLst/>
          </a:prstGeom>
          <a:noFill/>
        </p:spPr>
        <p:txBody>
          <a:bodyPr wrap="none" rtlCol="0">
            <a:spAutoFit/>
          </a:bodyPr>
          <a:lstStyle/>
          <a:p>
            <a:r>
              <a:rPr lang="fr-FR" dirty="0" smtClean="0"/>
              <a:t>Virginia </a:t>
            </a:r>
            <a:r>
              <a:rPr lang="fr-FR" dirty="0" err="1" smtClean="0"/>
              <a:t>bluebells</a:t>
            </a:r>
            <a:endParaRPr lang="fr-FR" dirty="0"/>
          </a:p>
        </p:txBody>
      </p:sp>
      <p:pic>
        <p:nvPicPr>
          <p:cNvPr id="35845" name="Picture 5">
            <a:hlinkClick r:id="rId3" action="ppaction://hlinksldjump"/>
          </p:cNvPr>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748007" y="202425"/>
            <a:ext cx="1944216" cy="1901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ZoneTexte 7"/>
          <p:cNvSpPr txBox="1"/>
          <p:nvPr/>
        </p:nvSpPr>
        <p:spPr>
          <a:xfrm>
            <a:off x="3645759" y="1835532"/>
            <a:ext cx="925638" cy="369332"/>
          </a:xfrm>
          <a:prstGeom prst="rect">
            <a:avLst/>
          </a:prstGeom>
          <a:noFill/>
        </p:spPr>
        <p:txBody>
          <a:bodyPr wrap="none" rtlCol="0">
            <a:spAutoFit/>
          </a:bodyPr>
          <a:lstStyle/>
          <a:p>
            <a:r>
              <a:rPr lang="fr-FR" dirty="0" smtClean="0"/>
              <a:t>Muguet</a:t>
            </a:r>
            <a:endParaRPr lang="fr-FR" dirty="0"/>
          </a:p>
        </p:txBody>
      </p:sp>
      <p:pic>
        <p:nvPicPr>
          <p:cNvPr id="35846" name="Picture 6">
            <a:hlinkClick r:id="rId3"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46591" y="300633"/>
            <a:ext cx="1323975" cy="1400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5847" name="Picture 7">
            <a:hlinkClick r:id="rId3" action="ppaction://hlinksldjump"/>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27553" y="4581128"/>
            <a:ext cx="1162050" cy="1333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5848" name="Picture 8">
            <a:hlinkClick r:id="rId3"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646616" y="2379340"/>
            <a:ext cx="923925" cy="1409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5849" name="Picture 9">
            <a:hlinkClick r:id="rId3" action="ppaction://hlinksldjump"/>
          </p:cNvPr>
          <p:cNvPicPr>
            <a:picLocks noChangeAspect="1" noChangeArrowheads="1"/>
          </p:cNvPicPr>
          <p:nvPr/>
        </p:nvPicPr>
        <p:blipFill>
          <a:blip r:embed="rId10" cstate="email">
            <a:extLst>
              <a:ext uri="{28A0092B-C50C-407E-A947-70E740481C1C}">
                <a14:useLocalDpi xmlns:a14="http://schemas.microsoft.com/office/drawing/2010/main" val="0"/>
              </a:ext>
            </a:extLst>
          </a:blip>
          <a:srcRect/>
          <a:stretch>
            <a:fillRect/>
          </a:stretch>
        </p:blipFill>
        <p:spPr bwMode="auto">
          <a:xfrm>
            <a:off x="5580112" y="93628"/>
            <a:ext cx="2521139" cy="65729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3885604"/>
      </p:ext>
    </p:extLst>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18281" y="414339"/>
            <a:ext cx="8707438" cy="58949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32483838"/>
      </p:ext>
    </p:extLst>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557213"/>
            <a:ext cx="8905875" cy="5743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4418096"/>
      </p:ext>
    </p:extLst>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47943" y="385974"/>
            <a:ext cx="8648115" cy="6086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90361519"/>
      </p:ext>
    </p:extLst>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385888"/>
            <a:ext cx="8905875" cy="4086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74210179"/>
      </p:ext>
    </p:extLst>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1" name="Picture 3">
            <a:hlinkClick r:id="rId3"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10050" y="488938"/>
            <a:ext cx="8523901" cy="58801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68583335"/>
      </p:ext>
    </p:extLst>
  </p:cSld>
  <p:clrMapOvr>
    <a:masterClrMapping/>
  </p:clrMapOvr>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333500"/>
            <a:ext cx="8905875" cy="419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9962593"/>
      </p:ext>
    </p:extLst>
  </p:cSld>
  <p:clrMapOvr>
    <a:masterClrMapping/>
  </p:clrMapOvr>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Affichons la biodiversité</a:t>
            </a:r>
            <a:endParaRPr lang="fr-FR" sz="3600" dirty="0">
              <a:solidFill>
                <a:schemeClr val="bg1"/>
              </a:solidFill>
            </a:endParaRPr>
          </a:p>
        </p:txBody>
      </p:sp>
      <p:sp>
        <p:nvSpPr>
          <p:cNvPr id="3" name="Rectangle 2"/>
          <p:cNvSpPr/>
          <p:nvPr/>
        </p:nvSpPr>
        <p:spPr>
          <a:xfrm>
            <a:off x="192057" y="836712"/>
            <a:ext cx="8700421" cy="3046988"/>
          </a:xfrm>
          <a:prstGeom prst="rect">
            <a:avLst/>
          </a:prstGeom>
        </p:spPr>
        <p:txBody>
          <a:bodyPr wrap="square">
            <a:spAutoFit/>
          </a:bodyPr>
          <a:lstStyle/>
          <a:p>
            <a:pPr algn="just"/>
            <a:r>
              <a:rPr lang="fr-FR" sz="1600" dirty="0" smtClean="0"/>
              <a:t>Afin de sensibiliser le </a:t>
            </a:r>
            <a:r>
              <a:rPr lang="fr-FR" sz="1600" dirty="0"/>
              <a:t>grand public à la </a:t>
            </a:r>
            <a:r>
              <a:rPr lang="fr-FR" sz="1600" dirty="0" smtClean="0"/>
              <a:t>protection de la biodiversité, plusieurs journées internationales sont organisées. En voici leurs dates et les liens vers leurs sites internet.</a:t>
            </a:r>
          </a:p>
          <a:p>
            <a:pPr algn="just"/>
            <a:r>
              <a:rPr lang="fr-FR" sz="1600" dirty="0" smtClean="0"/>
              <a:t>2 février, </a:t>
            </a:r>
            <a:r>
              <a:rPr lang="fr-FR" sz="1600" dirty="0" smtClean="0">
                <a:hlinkClick r:id="rId3"/>
              </a:rPr>
              <a:t>journée internationale des zones humides</a:t>
            </a:r>
            <a:endParaRPr lang="fr-FR" sz="1600" dirty="0" smtClean="0"/>
          </a:p>
          <a:p>
            <a:pPr algn="just"/>
            <a:r>
              <a:rPr lang="fr-FR" sz="1600" dirty="0" smtClean="0"/>
              <a:t>3 mars, </a:t>
            </a:r>
            <a:r>
              <a:rPr lang="fr-FR" sz="1600" dirty="0" smtClean="0">
                <a:hlinkClick r:id="rId4"/>
              </a:rPr>
              <a:t>journée mondiale de la vie sauvage</a:t>
            </a:r>
            <a:endParaRPr lang="fr-FR" sz="1600" dirty="0" smtClean="0"/>
          </a:p>
          <a:p>
            <a:pPr algn="just"/>
            <a:r>
              <a:rPr lang="fr-FR" sz="1600" dirty="0" smtClean="0"/>
              <a:t>21 mars, </a:t>
            </a:r>
            <a:r>
              <a:rPr lang="fr-FR" sz="1600" dirty="0" smtClean="0">
                <a:hlinkClick r:id="rId5"/>
              </a:rPr>
              <a:t>journée internationale des forêts</a:t>
            </a:r>
            <a:endParaRPr lang="fr-FR" sz="1600" dirty="0" smtClean="0"/>
          </a:p>
          <a:p>
            <a:pPr algn="just"/>
            <a:r>
              <a:rPr lang="fr-FR" sz="1600" dirty="0" smtClean="0"/>
              <a:t>22 avril, </a:t>
            </a:r>
            <a:r>
              <a:rPr lang="fr-FR" sz="1600" dirty="0" smtClean="0">
                <a:hlinkClick r:id="rId6"/>
              </a:rPr>
              <a:t>journée mondiale de la terre nourricière</a:t>
            </a:r>
            <a:endParaRPr lang="fr-FR" sz="1600" dirty="0" smtClean="0"/>
          </a:p>
          <a:p>
            <a:pPr algn="just"/>
            <a:r>
              <a:rPr lang="fr-FR" sz="1600" dirty="0" smtClean="0"/>
              <a:t>14-15 mai, </a:t>
            </a:r>
            <a:r>
              <a:rPr lang="fr-FR" sz="1600" dirty="0" smtClean="0">
                <a:hlinkClick r:id="rId7"/>
              </a:rPr>
              <a:t>journée mondiale des oiseaux migrateurs</a:t>
            </a:r>
            <a:endParaRPr lang="fr-FR" sz="1600" dirty="0" smtClean="0"/>
          </a:p>
          <a:p>
            <a:pPr algn="just"/>
            <a:r>
              <a:rPr lang="fr-FR" sz="1600" dirty="0" smtClean="0"/>
              <a:t>20 mai, </a:t>
            </a:r>
            <a:r>
              <a:rPr lang="fr-FR" sz="1600" dirty="0" smtClean="0">
                <a:hlinkClick r:id="rId8"/>
              </a:rPr>
              <a:t>journée mondiale des abeilles</a:t>
            </a:r>
            <a:endParaRPr lang="fr-FR" sz="1600" dirty="0" smtClean="0"/>
          </a:p>
          <a:p>
            <a:pPr algn="just"/>
            <a:r>
              <a:rPr lang="fr-FR" sz="1600" dirty="0" smtClean="0"/>
              <a:t>22 mai, </a:t>
            </a:r>
            <a:r>
              <a:rPr lang="fr-FR" sz="1600" dirty="0" smtClean="0">
                <a:hlinkClick r:id="rId9"/>
              </a:rPr>
              <a:t>journée internationale de la diversité biologique</a:t>
            </a:r>
            <a:endParaRPr lang="fr-FR" sz="1600" dirty="0" smtClean="0"/>
          </a:p>
          <a:p>
            <a:pPr algn="just"/>
            <a:r>
              <a:rPr lang="fr-FR" sz="1600" dirty="0" smtClean="0"/>
              <a:t>5 juin,  </a:t>
            </a:r>
            <a:r>
              <a:rPr lang="fr-FR" sz="1600" dirty="0" smtClean="0">
                <a:hlinkClick r:id="rId10"/>
              </a:rPr>
              <a:t>journée mondiale de l’environnement</a:t>
            </a:r>
            <a:endParaRPr lang="fr-FR" sz="1600" dirty="0" smtClean="0"/>
          </a:p>
          <a:p>
            <a:pPr algn="just"/>
            <a:r>
              <a:rPr lang="fr-FR" sz="1600" dirty="0" smtClean="0"/>
              <a:t>8 juin, </a:t>
            </a:r>
            <a:r>
              <a:rPr lang="fr-FR" sz="1600" dirty="0" smtClean="0">
                <a:hlinkClick r:id="rId11"/>
              </a:rPr>
              <a:t>journée mondiale de l’océan</a:t>
            </a:r>
            <a:endParaRPr lang="fr-FR" sz="1600" dirty="0" smtClean="0"/>
          </a:p>
          <a:p>
            <a:pPr algn="just"/>
            <a:r>
              <a:rPr lang="fr-FR" sz="1600" dirty="0" smtClean="0"/>
              <a:t>11 décembre, </a:t>
            </a:r>
            <a:r>
              <a:rPr lang="fr-FR" sz="1600" dirty="0" smtClean="0">
                <a:hlinkClick r:id="rId12"/>
              </a:rPr>
              <a:t>journée internationale de la montagne</a:t>
            </a:r>
            <a:endParaRPr lang="fr-FR" sz="1600" dirty="0" smtClean="0"/>
          </a:p>
        </p:txBody>
      </p:sp>
      <p:sp>
        <p:nvSpPr>
          <p:cNvPr id="4" name="ZoneTexte 3"/>
          <p:cNvSpPr txBox="1"/>
          <p:nvPr/>
        </p:nvSpPr>
        <p:spPr>
          <a:xfrm>
            <a:off x="6106511" y="1556792"/>
            <a:ext cx="2341475" cy="307777"/>
          </a:xfrm>
          <a:prstGeom prst="rect">
            <a:avLst/>
          </a:prstGeom>
          <a:noFill/>
        </p:spPr>
        <p:txBody>
          <a:bodyPr wrap="none" rtlCol="0">
            <a:spAutoFit/>
          </a:bodyPr>
          <a:lstStyle/>
          <a:p>
            <a:r>
              <a:rPr lang="fr-FR" sz="1400" u="sng" dirty="0" smtClean="0">
                <a:solidFill>
                  <a:schemeClr val="accent1">
                    <a:lumMod val="75000"/>
                  </a:schemeClr>
                </a:solidFill>
              </a:rPr>
              <a:t>Quelques exemples d’affiches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46001" y="4603601"/>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509120"/>
            <a:ext cx="8064895" cy="2031325"/>
          </a:xfrm>
          <a:prstGeom prst="rect">
            <a:avLst/>
          </a:prstGeom>
          <a:noFill/>
        </p:spPr>
        <p:txBody>
          <a:bodyPr wrap="square" rtlCol="0">
            <a:spAutoFit/>
          </a:bodyPr>
          <a:lstStyle/>
          <a:p>
            <a:pPr algn="just"/>
            <a:r>
              <a:rPr lang="fr-FR" sz="1400" dirty="0" smtClean="0"/>
              <a:t>Vous pouvez, vous aussi, participer à ces journées mondiales en réalisant des affiches que vous exposerez dans votre école un peu avant la date de l’événement.</a:t>
            </a:r>
          </a:p>
          <a:p>
            <a:pPr algn="just"/>
            <a:r>
              <a:rPr lang="fr-FR" sz="1400" dirty="0" smtClean="0"/>
              <a:t>Pour être efficace, une affiche doit associer un dessin simple et un slogan court avec quelques couleurs vives.</a:t>
            </a:r>
            <a:br>
              <a:rPr lang="fr-FR" sz="1400" dirty="0" smtClean="0"/>
            </a:br>
            <a:r>
              <a:rPr lang="fr-FR" sz="1400" dirty="0" smtClean="0"/>
              <a:t>On doit pouvoir la voir et la comprendre de loin.</a:t>
            </a:r>
          </a:p>
          <a:p>
            <a:pPr marL="285750" indent="-285750">
              <a:buFont typeface="Arial" pitchFamily="34" charset="0"/>
              <a:buChar char="•"/>
            </a:pPr>
            <a:r>
              <a:rPr lang="fr-FR" sz="1400" dirty="0" smtClean="0"/>
              <a:t>Quelle(s) journée(s) voulez-vous choisir?</a:t>
            </a:r>
          </a:p>
          <a:p>
            <a:pPr marL="285750" indent="-285750">
              <a:buFont typeface="Arial" pitchFamily="34" charset="0"/>
              <a:buChar char="•"/>
            </a:pPr>
            <a:r>
              <a:rPr lang="fr-FR" sz="1400" dirty="0" smtClean="0"/>
              <a:t>Qu’avez-vous envie de dire à propos de ces journées? Réfléchissez collectivement à des slogans.</a:t>
            </a:r>
          </a:p>
          <a:p>
            <a:pPr marL="285750" indent="-285750" algn="just">
              <a:buFont typeface="Arial" pitchFamily="34" charset="0"/>
              <a:buChar char="•"/>
            </a:pPr>
            <a:r>
              <a:rPr lang="fr-FR" sz="1400" dirty="0" smtClean="0"/>
              <a:t>Groupez-vous et répartissez-vous les slogans.</a:t>
            </a:r>
          </a:p>
          <a:p>
            <a:pPr marL="285750" indent="-285750" algn="just">
              <a:buFont typeface="Arial" pitchFamily="34" charset="0"/>
              <a:buChar char="•"/>
            </a:pPr>
            <a:r>
              <a:rPr lang="fr-FR" sz="1400" dirty="0" smtClean="0"/>
              <a:t>Réfléchissez aux illustrations de ces slogans. Partagez les tâches pour réaliser des affiches sur des grandes feuilles de papier.</a:t>
            </a:r>
          </a:p>
        </p:txBody>
      </p:sp>
      <p:pic>
        <p:nvPicPr>
          <p:cNvPr id="23" name="Picture 3">
            <a:hlinkClick r:id="rId14" action="ppaction://hlinksldjump"/>
          </p:cNvPr>
          <p:cNvPicPr>
            <a:picLocks noChangeAspect="1" noChangeArrowheads="1"/>
          </p:cNvPicPr>
          <p:nvPr/>
        </p:nvPicPr>
        <p:blipFill>
          <a:blip r:embed="rId1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0" name="Picture 2">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107071" y="2780928"/>
            <a:ext cx="4572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1" name="Picture 3">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744419" y="2752115"/>
            <a:ext cx="923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2" name="Picture 4">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7795942" y="2752114"/>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3" name="Picture 5">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6135646" y="3605051"/>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4" name="Picture 6">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7067699" y="3539063"/>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5" name="Picture 7">
            <a:hlinkClick r:id="rId26" action="ppaction://hlinksldjump"/>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7793926" y="3539062"/>
            <a:ext cx="4191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192057" y="3954540"/>
            <a:ext cx="5460063" cy="338556"/>
          </a:xfrm>
          <a:prstGeom prst="rect">
            <a:avLst/>
          </a:prstGeom>
        </p:spPr>
        <p:txBody>
          <a:bodyPr wrap="square">
            <a:spAutoFit/>
          </a:bodyPr>
          <a:lstStyle/>
          <a:p>
            <a:r>
              <a:rPr lang="fr-FR" sz="1600" dirty="0"/>
              <a:t>A </a:t>
            </a:r>
            <a:r>
              <a:rPr lang="fr-FR" sz="1600" dirty="0" smtClean="0"/>
              <a:t>ces occasions, </a:t>
            </a:r>
            <a:r>
              <a:rPr lang="fr-FR" sz="1600" dirty="0"/>
              <a:t>de nombreuses affiches sont </a:t>
            </a:r>
            <a:r>
              <a:rPr lang="fr-FR" sz="1600" dirty="0" smtClean="0"/>
              <a:t>produites.</a:t>
            </a:r>
            <a:endParaRPr lang="fr-FR" sz="1600" dirty="0"/>
          </a:p>
        </p:txBody>
      </p:sp>
      <p:pic>
        <p:nvPicPr>
          <p:cNvPr id="22537" name="Picture 9">
            <a:hlinkClick r:id="rId28" action="ppaction://hlinksldjump"/>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135646" y="1988840"/>
            <a:ext cx="428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8" name="Picture 10">
            <a:hlinkClick r:id="rId30" action="ppaction://hlinksldjump"/>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7002383" y="1988838"/>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9" name="Picture 11">
            <a:hlinkClick r:id="rId32" action="ppaction://hlinksldjump"/>
          </p:cNvPr>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7788150" y="1988839"/>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93719022"/>
      </p:ext>
    </p:extLst>
  </p:cSld>
  <p:clrMapOvr>
    <a:masterClrMapping/>
  </p:clrMapOvr>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7" name="Picture 3">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09775" y="190500"/>
            <a:ext cx="51244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00992550"/>
      </p:ext>
    </p:extLst>
  </p:cSld>
  <p:clrMapOvr>
    <a:masterClrMapping/>
  </p:clrMapOvr>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09813" y="190500"/>
            <a:ext cx="45243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47862296"/>
      </p:ext>
    </p:extLst>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57425" y="190500"/>
            <a:ext cx="46291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5557073"/>
      </p:ext>
    </p:extLst>
  </p:cSld>
  <p:clrMapOvr>
    <a:masterClrMapping/>
  </p:clrMapOvr>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3088" y="190500"/>
            <a:ext cx="54578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57433"/>
      </p:ext>
    </p:extLst>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823913"/>
            <a:ext cx="8905875" cy="5210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4149106"/>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0750" y="152400"/>
            <a:ext cx="4762500" cy="6553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9367996"/>
      </p:ext>
    </p:extLst>
  </p:cSld>
  <p:clrMapOvr>
    <a:masterClrMapping/>
  </p:clrMapOvr>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9313" y="190500"/>
            <a:ext cx="49053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7819708"/>
      </p:ext>
    </p:extLst>
  </p:cSld>
  <p:clrMapOvr>
    <a:masterClrMapping/>
  </p:clrMapOvr>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a:hlinkClick r:id="rId3"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53" r="3297" b="1764"/>
          <a:stretch/>
        </p:blipFill>
        <p:spPr bwMode="auto">
          <a:xfrm>
            <a:off x="2230582" y="190500"/>
            <a:ext cx="4641273" cy="636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89037990"/>
      </p:ext>
    </p:extLst>
  </p:cSld>
  <p:clrMapOvr>
    <a:masterClrMapping/>
  </p:clrMapOvr>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hlinkClick r:id="rId3" action="ppaction://hlinksldjump"/>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50000"/>
                    </a14:imgEffect>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2052638" y="190500"/>
            <a:ext cx="50387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4097640"/>
      </p:ext>
    </p:extLst>
  </p:cSld>
  <p:clrMapOvr>
    <a:masterClrMapping/>
  </p:clrMapOvr>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Symbolisons la biodiversité</a:t>
            </a:r>
            <a:endParaRPr lang="fr-FR" sz="3600" dirty="0">
              <a:solidFill>
                <a:schemeClr val="bg1"/>
              </a:solidFill>
            </a:endParaRPr>
          </a:p>
        </p:txBody>
      </p:sp>
      <p:sp>
        <p:nvSpPr>
          <p:cNvPr id="3" name="Rectangle 2"/>
          <p:cNvSpPr/>
          <p:nvPr/>
        </p:nvSpPr>
        <p:spPr>
          <a:xfrm>
            <a:off x="192057" y="836712"/>
            <a:ext cx="8712968" cy="2308324"/>
          </a:xfrm>
          <a:prstGeom prst="rect">
            <a:avLst/>
          </a:prstGeom>
        </p:spPr>
        <p:txBody>
          <a:bodyPr wrap="square">
            <a:spAutoFit/>
          </a:bodyPr>
          <a:lstStyle/>
          <a:p>
            <a:pPr algn="just"/>
            <a:r>
              <a:rPr lang="fr-FR" sz="1600" dirty="0" smtClean="0"/>
              <a:t>On peut représenter une idée sous la forme d’un personnage, ou d’une scène associant plusieurs personnages. On appelle ces œuvres des allégories.</a:t>
            </a:r>
          </a:p>
          <a:p>
            <a:pPr algn="just"/>
            <a:r>
              <a:rPr lang="fr-FR" sz="1600" dirty="0" smtClean="0"/>
              <a:t>Chez les Amérindiens, les </a:t>
            </a:r>
            <a:r>
              <a:rPr lang="fr-FR" sz="1600" dirty="0"/>
              <a:t>totems représentent des animaux qui ont toujours eu une place très importante dans </a:t>
            </a:r>
            <a:r>
              <a:rPr lang="fr-FR" sz="1600" dirty="0" smtClean="0"/>
              <a:t>leur vie. </a:t>
            </a:r>
            <a:r>
              <a:rPr lang="fr-FR" sz="1600" dirty="0"/>
              <a:t>Tous les animaux du plus petit papillon jusqu’au grand bison </a:t>
            </a:r>
            <a:r>
              <a:rPr lang="fr-FR" sz="1600" dirty="0" smtClean="0"/>
              <a:t>possédaient, selon eux, des </a:t>
            </a:r>
            <a:r>
              <a:rPr lang="fr-FR" sz="1600" dirty="0"/>
              <a:t>pouvoirs précieux qui pouvaient être transmis aux hommes</a:t>
            </a:r>
            <a:r>
              <a:rPr lang="fr-FR" sz="1600" dirty="0" smtClean="0"/>
              <a:t>.</a:t>
            </a:r>
          </a:p>
          <a:p>
            <a:pPr algn="just"/>
            <a:r>
              <a:rPr lang="fr-FR" sz="1600" dirty="0"/>
              <a:t>Le poteau totem est </a:t>
            </a:r>
            <a:r>
              <a:rPr lang="fr-FR" sz="1600" dirty="0" smtClean="0"/>
              <a:t>le </a:t>
            </a:r>
            <a:r>
              <a:rPr lang="fr-FR" sz="1600" dirty="0"/>
              <a:t>symbole, l'arbre généalogique d’une famille. Les animaux représentés sur les totems </a:t>
            </a:r>
            <a:r>
              <a:rPr lang="fr-FR" sz="1600" dirty="0" smtClean="0"/>
              <a:t>servent </a:t>
            </a:r>
            <a:r>
              <a:rPr lang="fr-FR" sz="1600" dirty="0"/>
              <a:t>à affirmer visuellement l'appartenance à un groupe et son identité</a:t>
            </a:r>
            <a:r>
              <a:rPr lang="fr-FR" sz="1600" dirty="0" smtClean="0"/>
              <a:t>.</a:t>
            </a:r>
          </a:p>
          <a:p>
            <a:pPr algn="just"/>
            <a:r>
              <a:rPr lang="fr-FR" sz="1600" dirty="0" smtClean="0"/>
              <a:t>Chaque animal symbolise une qualité. </a:t>
            </a:r>
            <a:r>
              <a:rPr lang="fr-FR" sz="1600" dirty="0" smtClean="0">
                <a:hlinkClick r:id="rId3" action="ppaction://hlinksldjump"/>
              </a:rPr>
              <a:t>Cliquez sur ce lien pour découvrir les symboles associés à certains animaux.</a:t>
            </a:r>
            <a:endParaRPr lang="fr-FR" sz="1600" dirty="0"/>
          </a:p>
        </p:txBody>
      </p:sp>
      <p:sp>
        <p:nvSpPr>
          <p:cNvPr id="4" name="ZoneTexte 3"/>
          <p:cNvSpPr txBox="1"/>
          <p:nvPr/>
        </p:nvSpPr>
        <p:spPr>
          <a:xfrm>
            <a:off x="1907704" y="3268807"/>
            <a:ext cx="1622945" cy="307777"/>
          </a:xfrm>
          <a:prstGeom prst="rect">
            <a:avLst/>
          </a:prstGeom>
          <a:noFill/>
        </p:spPr>
        <p:txBody>
          <a:bodyPr wrap="none" rtlCol="0">
            <a:spAutoFit/>
          </a:bodyPr>
          <a:lstStyle/>
          <a:p>
            <a:r>
              <a:rPr lang="fr-FR" sz="1400" u="sng" dirty="0" smtClean="0">
                <a:solidFill>
                  <a:schemeClr val="accent1">
                    <a:lumMod val="75000"/>
                  </a:schemeClr>
                </a:solidFill>
              </a:rPr>
              <a:t>Quelques allégories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6001" y="4434210"/>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492277"/>
            <a:ext cx="8064895" cy="1384995"/>
          </a:xfrm>
          <a:prstGeom prst="rect">
            <a:avLst/>
          </a:prstGeom>
          <a:noFill/>
        </p:spPr>
        <p:txBody>
          <a:bodyPr wrap="square" rtlCol="0">
            <a:spAutoFit/>
          </a:bodyPr>
          <a:lstStyle/>
          <a:p>
            <a:pPr algn="just"/>
            <a:r>
              <a:rPr lang="fr-FR" sz="1400" dirty="0" smtClean="0"/>
              <a:t>Et si vous symbolisiez un écosystème par une grande peinture représentant une allégorie (la fée du lac, le génie de la forêt, la savane…) ou par un totem réalisé en empilant des boîtes en carton (l’esprit du lac, l’esprit de la forêt, l’esprit de la savane…) .</a:t>
            </a:r>
          </a:p>
          <a:p>
            <a:pPr marL="285750" indent="-285750" algn="just">
              <a:buFont typeface="Arial" pitchFamily="34" charset="0"/>
              <a:buChar char="•"/>
            </a:pPr>
            <a:r>
              <a:rPr lang="fr-FR" sz="1400" dirty="0" smtClean="0"/>
              <a:t>Regroupez-vous pour choisir un écosystème, puis réfléchissez collectivement à tous les éléments de biodiversité que vous pourriez y associer.</a:t>
            </a:r>
          </a:p>
          <a:p>
            <a:pPr marL="285750" indent="-285750" algn="just">
              <a:buFont typeface="Arial" pitchFamily="34" charset="0"/>
              <a:buChar char="•"/>
            </a:pPr>
            <a:r>
              <a:rPr lang="fr-FR" sz="1400" dirty="0" smtClean="0"/>
              <a:t>Répartissez vous les tâches pour réaliser une grande composition .</a:t>
            </a:r>
          </a:p>
        </p:txBody>
      </p:sp>
      <p:pic>
        <p:nvPicPr>
          <p:cNvPr id="23" name="Picture 3">
            <a:hlinkClick r:id="rId5" action="ppaction://hlinksldjump"/>
          </p:cNvPr>
          <p:cNvPicPr>
            <a:picLocks noChangeAspect="1" noChangeArrowheads="1"/>
          </p:cNvPicPr>
          <p:nvPr/>
        </p:nvPicPr>
        <p:blipFill>
          <a:blip r:embed="rId6">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 name="ZoneTexte 25"/>
          <p:cNvSpPr txBox="1"/>
          <p:nvPr/>
        </p:nvSpPr>
        <p:spPr>
          <a:xfrm>
            <a:off x="6232182" y="3268807"/>
            <a:ext cx="1436162" cy="307777"/>
          </a:xfrm>
          <a:prstGeom prst="rect">
            <a:avLst/>
          </a:prstGeom>
          <a:noFill/>
        </p:spPr>
        <p:txBody>
          <a:bodyPr wrap="none" rtlCol="0">
            <a:spAutoFit/>
          </a:bodyPr>
          <a:lstStyle/>
          <a:p>
            <a:r>
              <a:rPr lang="fr-FR" sz="1400" u="sng" dirty="0" smtClean="0">
                <a:solidFill>
                  <a:schemeClr val="accent1">
                    <a:lumMod val="75000"/>
                  </a:schemeClr>
                </a:solidFill>
              </a:rPr>
              <a:t>Quelques totems</a:t>
            </a:r>
            <a:endParaRPr lang="fr-FR" sz="1400" u="sng" dirty="0">
              <a:solidFill>
                <a:schemeClr val="accent1">
                  <a:lumMod val="75000"/>
                </a:schemeClr>
              </a:solidFill>
            </a:endParaRPr>
          </a:p>
        </p:txBody>
      </p:sp>
      <p:pic>
        <p:nvPicPr>
          <p:cNvPr id="2050" name="Picture 2">
            <a:hlinkClick r:id="rId7" action="ppaction://hlinksldjump"/>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9512" y="3599228"/>
            <a:ext cx="6953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a:hlinkClick r:id="rId9" action="ppaction://hlinksldjump"/>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1039" y="3599228"/>
            <a:ext cx="8763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a:hlinkClick r:id="rId11" action="ppaction://hlinksldjump"/>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943541" y="3599228"/>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a:hlinkClick r:id="rId13" action="ppaction://hlinksldjump"/>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858893" y="3599228"/>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4" name="Picture 2">
            <a:hlinkClick r:id="rId15" action="ppaction://hlinksldjump"/>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5543525" y="3599228"/>
            <a:ext cx="8286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5" name="Picture 3">
            <a:hlinkClick r:id="rId17" action="ppaction://hlinksldjump"/>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6481083" y="3606155"/>
            <a:ext cx="7239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6" name="Picture 4">
            <a:hlinkClick r:id="rId19" action="ppaction://hlinksldjump"/>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7313866" y="3606155"/>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7" name="Picture 5">
            <a:hlinkClick r:id="rId21" action="ppaction://hlinksldjump"/>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7784699" y="3606154"/>
            <a:ext cx="3524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8" name="Picture 6">
            <a:hlinkClick r:id="rId23" action="ppaction://hlinksldjump"/>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8246007" y="3606153"/>
            <a:ext cx="2381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19" name="Picture 7">
            <a:hlinkClick r:id="rId25" action="ppaction://hlinksldjump"/>
          </p:cNvPr>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8593013" y="3599227"/>
            <a:ext cx="3714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21" name="Picture 9">
            <a:hlinkClick r:id="rId27" action="ppaction://hlinksldjump"/>
          </p:cNvPr>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4260972" y="3606152"/>
            <a:ext cx="438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22" name="Picture 10">
            <a:hlinkClick r:id="rId29" action="ppaction://hlinksldjump"/>
          </p:cNvPr>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4795325" y="3606151"/>
            <a:ext cx="438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923" name="Picture 11">
            <a:hlinkClick r:id="rId31" action="ppaction://hlinksldjump"/>
          </p:cNvPr>
          <p:cNvPicPr>
            <a:picLocks noChangeAspect="1" noChangeArrowheads="1"/>
          </p:cNvPicPr>
          <p:nvPr/>
        </p:nvPicPr>
        <p:blipFill>
          <a:blip r:embed="rId32">
            <a:extLst>
              <a:ext uri="{28A0092B-C50C-407E-A947-70E740481C1C}">
                <a14:useLocalDpi xmlns:a14="http://schemas.microsoft.com/office/drawing/2010/main" val="0"/>
              </a:ext>
            </a:extLst>
          </a:blip>
          <a:srcRect/>
          <a:stretch>
            <a:fillRect/>
          </a:stretch>
        </p:blipFill>
        <p:spPr bwMode="auto">
          <a:xfrm>
            <a:off x="3774245" y="3606155"/>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69299304"/>
      </p:ext>
    </p:extLst>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550" y="116632"/>
            <a:ext cx="7962900"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2195736" y="6381328"/>
            <a:ext cx="4350293" cy="369332"/>
          </a:xfrm>
          <a:prstGeom prst="rect">
            <a:avLst/>
          </a:prstGeom>
          <a:noFill/>
        </p:spPr>
        <p:txBody>
          <a:bodyPr wrap="none" rtlCol="0">
            <a:spAutoFit/>
          </a:bodyPr>
          <a:lstStyle/>
          <a:p>
            <a:r>
              <a:rPr lang="fr-FR" dirty="0" err="1" smtClean="0"/>
              <a:t>Sebastian</a:t>
            </a:r>
            <a:r>
              <a:rPr lang="fr-FR" dirty="0" smtClean="0"/>
              <a:t> VRANCX, Allégorie de l’hiver, 1608</a:t>
            </a:r>
            <a:endParaRPr lang="fr-FR" dirty="0"/>
          </a:p>
        </p:txBody>
      </p:sp>
    </p:spTree>
    <p:extLst>
      <p:ext uri="{BB962C8B-B14F-4D97-AF65-F5344CB8AC3E}">
        <p14:creationId xmlns:p14="http://schemas.microsoft.com/office/powerpoint/2010/main" val="1833934577"/>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332656"/>
            <a:ext cx="8905875" cy="553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1475656" y="6309320"/>
            <a:ext cx="5070362" cy="369332"/>
          </a:xfrm>
          <a:prstGeom prst="rect">
            <a:avLst/>
          </a:prstGeom>
          <a:noFill/>
        </p:spPr>
        <p:txBody>
          <a:bodyPr wrap="none" rtlCol="0">
            <a:spAutoFit/>
          </a:bodyPr>
          <a:lstStyle/>
          <a:p>
            <a:r>
              <a:rPr lang="fr-FR" dirty="0" smtClean="0"/>
              <a:t>Théodore De BRY, allégorie de l’Amérique, vers 1560</a:t>
            </a:r>
            <a:endParaRPr lang="fr-FR" dirty="0"/>
          </a:p>
        </p:txBody>
      </p:sp>
    </p:spTree>
    <p:extLst>
      <p:ext uri="{BB962C8B-B14F-4D97-AF65-F5344CB8AC3E}">
        <p14:creationId xmlns:p14="http://schemas.microsoft.com/office/powerpoint/2010/main" val="1022288490"/>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475656" y="6309320"/>
            <a:ext cx="5320239" cy="369332"/>
          </a:xfrm>
          <a:prstGeom prst="rect">
            <a:avLst/>
          </a:prstGeom>
          <a:noFill/>
        </p:spPr>
        <p:txBody>
          <a:bodyPr wrap="none" rtlCol="0">
            <a:spAutoFit/>
          </a:bodyPr>
          <a:lstStyle/>
          <a:p>
            <a:r>
              <a:rPr lang="fr-FR" dirty="0" smtClean="0"/>
              <a:t>Jan VAN KESSEL, Allégorie de l’air et de l’eau, vers 1660</a:t>
            </a:r>
            <a:endParaRPr lang="fr-FR" dirty="0"/>
          </a:p>
        </p:txBody>
      </p:sp>
      <p:pic>
        <p:nvPicPr>
          <p:cNvPr id="409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188640"/>
            <a:ext cx="8905875" cy="590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77752516"/>
      </p:ext>
    </p:extLst>
  </p:cSld>
  <p:clrMapOvr>
    <a:masterClrMapping/>
  </p:clrMapOvr>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47705" y="6309320"/>
            <a:ext cx="4448590" cy="369332"/>
          </a:xfrm>
          <a:prstGeom prst="rect">
            <a:avLst/>
          </a:prstGeom>
          <a:noFill/>
        </p:spPr>
        <p:txBody>
          <a:bodyPr wrap="none" rtlCol="0">
            <a:spAutoFit/>
          </a:bodyPr>
          <a:lstStyle/>
          <a:p>
            <a:r>
              <a:rPr lang="fr-FR" dirty="0" smtClean="0"/>
              <a:t>Jan VAN KESSEL, Allégorie de l’eau, vers 1660</a:t>
            </a:r>
            <a:endParaRPr lang="fr-FR" dirty="0"/>
          </a:p>
        </p:txBody>
      </p:sp>
      <p:pic>
        <p:nvPicPr>
          <p:cNvPr id="614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188640"/>
            <a:ext cx="8905875" cy="5876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3890670"/>
      </p:ext>
    </p:extLst>
  </p:cSld>
  <p:clrMapOvr>
    <a:masterClrMapping/>
  </p:clrMapOvr>
  <p:timing>
    <p:tnLst>
      <p:par>
        <p:cTn id="1" dur="indefinite" restart="never" nodeType="tmRoot"/>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23528" y="692696"/>
            <a:ext cx="2592288" cy="923330"/>
          </a:xfrm>
          <a:prstGeom prst="rect">
            <a:avLst/>
          </a:prstGeom>
          <a:noFill/>
        </p:spPr>
        <p:txBody>
          <a:bodyPr wrap="square" rtlCol="0">
            <a:spAutoFit/>
          </a:bodyPr>
          <a:lstStyle/>
          <a:p>
            <a:r>
              <a:rPr lang="fr-FR" dirty="0" smtClean="0"/>
              <a:t>Giuseppe ARCIMBOLDO, Allégorie de l’eau</a:t>
            </a:r>
          </a:p>
          <a:p>
            <a:r>
              <a:rPr lang="fr-FR" dirty="0" smtClean="0"/>
              <a:t>1572</a:t>
            </a:r>
            <a:endParaRPr lang="fr-FR" dirty="0"/>
          </a:p>
        </p:txBody>
      </p:sp>
      <p:pic>
        <p:nvPicPr>
          <p:cNvPr id="45060" name="Picture 4">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7198" y="190500"/>
            <a:ext cx="46672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21830683"/>
      </p:ext>
    </p:extLst>
  </p:cSld>
  <p:clrMapOvr>
    <a:masterClrMapping/>
  </p:clrMapOvr>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23528" y="692696"/>
            <a:ext cx="2592288" cy="923330"/>
          </a:xfrm>
          <a:prstGeom prst="rect">
            <a:avLst/>
          </a:prstGeom>
          <a:noFill/>
        </p:spPr>
        <p:txBody>
          <a:bodyPr wrap="square" rtlCol="0">
            <a:spAutoFit/>
          </a:bodyPr>
          <a:lstStyle/>
          <a:p>
            <a:r>
              <a:rPr lang="fr-FR" dirty="0" smtClean="0"/>
              <a:t>Giuseppe ARCIMBOLDO, Allégorie de l’été</a:t>
            </a:r>
          </a:p>
          <a:p>
            <a:r>
              <a:rPr lang="fr-FR" dirty="0" smtClean="0"/>
              <a:t>1573</a:t>
            </a:r>
            <a:endParaRPr lang="fr-FR" dirty="0"/>
          </a:p>
        </p:txBody>
      </p:sp>
      <p:pic>
        <p:nvPicPr>
          <p:cNvPr id="4710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5223" y="190500"/>
            <a:ext cx="52292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3120944"/>
      </p:ext>
    </p:extLst>
  </p:cSld>
  <p:clrMapOvr>
    <a:masterClrMapping/>
  </p:clrMapOvr>
  <p:timing>
    <p:tnLst>
      <p:par>
        <p:cT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23528" y="692696"/>
            <a:ext cx="2592288" cy="923330"/>
          </a:xfrm>
          <a:prstGeom prst="rect">
            <a:avLst/>
          </a:prstGeom>
          <a:noFill/>
        </p:spPr>
        <p:txBody>
          <a:bodyPr wrap="square" rtlCol="0">
            <a:spAutoFit/>
          </a:bodyPr>
          <a:lstStyle/>
          <a:p>
            <a:r>
              <a:rPr lang="fr-FR" dirty="0" smtClean="0"/>
              <a:t>Giuseppe ARCIMBOLDO, Allégorie de l’été</a:t>
            </a:r>
          </a:p>
          <a:p>
            <a:r>
              <a:rPr lang="fr-FR" dirty="0" smtClean="0"/>
              <a:t>1573</a:t>
            </a:r>
            <a:endParaRPr lang="fr-FR" dirty="0"/>
          </a:p>
        </p:txBody>
      </p:sp>
      <p:pic>
        <p:nvPicPr>
          <p:cNvPr id="4813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6389" y="190500"/>
            <a:ext cx="51720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005725"/>
      </p:ext>
    </p:extLst>
  </p:cSld>
  <p:clrMapOvr>
    <a:masterClrMapping/>
  </p:clrMapOvr>
  <p:timing>
    <p:tnLst>
      <p:par>
        <p:cTn id="1" dur="indefinite" restart="never" nodeType="tmRoot"/>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hlinkClick r:id="rId2" action="ppaction://hlinksldjump"/>
          </p:cNvPr>
          <p:cNvSpPr/>
          <p:nvPr/>
        </p:nvSpPr>
        <p:spPr>
          <a:xfrm>
            <a:off x="251520" y="2420888"/>
            <a:ext cx="3888432" cy="3970318"/>
          </a:xfrm>
          <a:prstGeom prst="rect">
            <a:avLst/>
          </a:prstGeom>
        </p:spPr>
        <p:txBody>
          <a:bodyPr wrap="square">
            <a:spAutoFit/>
          </a:bodyPr>
          <a:lstStyle/>
          <a:p>
            <a:r>
              <a:rPr lang="fr-FR" b="1" dirty="0"/>
              <a:t>ABEILLE</a:t>
            </a:r>
            <a:r>
              <a:rPr lang="fr-FR" dirty="0"/>
              <a:t> : symbolise la fête.</a:t>
            </a:r>
          </a:p>
          <a:p>
            <a:r>
              <a:rPr lang="fr-FR" b="1" dirty="0"/>
              <a:t>AIGLE</a:t>
            </a:r>
            <a:r>
              <a:rPr lang="fr-FR" dirty="0"/>
              <a:t> : représente la grande sagesse, l'autorité et le pouvoir, le courage.</a:t>
            </a:r>
          </a:p>
          <a:p>
            <a:r>
              <a:rPr lang="fr-FR" b="1" dirty="0"/>
              <a:t>BALEINE</a:t>
            </a:r>
            <a:r>
              <a:rPr lang="fr-FR" dirty="0"/>
              <a:t> : </a:t>
            </a:r>
            <a:r>
              <a:rPr lang="fr-FR" dirty="0" smtClean="0"/>
              <a:t>mérite </a:t>
            </a:r>
            <a:r>
              <a:rPr lang="fr-FR" dirty="0"/>
              <a:t>beaucoup de respect et symbolise une longue vie et surtout le pouvoir.</a:t>
            </a:r>
          </a:p>
          <a:p>
            <a:r>
              <a:rPr lang="fr-FR" b="1" dirty="0"/>
              <a:t>BELIER</a:t>
            </a:r>
            <a:r>
              <a:rPr lang="fr-FR" dirty="0"/>
              <a:t> : signifie la réussite.</a:t>
            </a:r>
          </a:p>
          <a:p>
            <a:r>
              <a:rPr lang="fr-FR" b="1" dirty="0"/>
              <a:t>BICHE</a:t>
            </a:r>
            <a:r>
              <a:rPr lang="fr-FR" dirty="0"/>
              <a:t> : représente la douceur.</a:t>
            </a:r>
          </a:p>
          <a:p>
            <a:r>
              <a:rPr lang="fr-FR" b="1" dirty="0"/>
              <a:t>CERF</a:t>
            </a:r>
            <a:r>
              <a:rPr lang="fr-FR" dirty="0"/>
              <a:t> : signifie la fierté et l'indépendance.</a:t>
            </a:r>
          </a:p>
          <a:p>
            <a:r>
              <a:rPr lang="fr-FR" b="1" dirty="0"/>
              <a:t>CHEVAL</a:t>
            </a:r>
            <a:r>
              <a:rPr lang="fr-FR" dirty="0"/>
              <a:t> : apporte l'énergie et la vitesse.</a:t>
            </a:r>
          </a:p>
          <a:p>
            <a:r>
              <a:rPr lang="fr-FR" b="1" dirty="0"/>
              <a:t>CHIEN</a:t>
            </a:r>
            <a:r>
              <a:rPr lang="fr-FR" dirty="0"/>
              <a:t> : considéré comme fidèle.</a:t>
            </a:r>
          </a:p>
          <a:p>
            <a:r>
              <a:rPr lang="fr-FR" b="1" dirty="0"/>
              <a:t>CORBEAU</a:t>
            </a:r>
            <a:r>
              <a:rPr lang="fr-FR" dirty="0"/>
              <a:t> : symbolise l'intelligence.</a:t>
            </a:r>
          </a:p>
          <a:p>
            <a:r>
              <a:rPr lang="fr-FR" b="1" dirty="0"/>
              <a:t>COYOTE</a:t>
            </a:r>
            <a:r>
              <a:rPr lang="fr-FR" dirty="0"/>
              <a:t> : symbolise </a:t>
            </a:r>
            <a:r>
              <a:rPr lang="fr-FR" dirty="0" smtClean="0"/>
              <a:t>la ruse.</a:t>
            </a:r>
            <a:endParaRPr lang="fr-FR" dirty="0"/>
          </a:p>
        </p:txBody>
      </p:sp>
      <p:sp>
        <p:nvSpPr>
          <p:cNvPr id="3" name="Rectangle 2">
            <a:hlinkClick r:id="rId2" action="ppaction://hlinksldjump"/>
          </p:cNvPr>
          <p:cNvSpPr/>
          <p:nvPr/>
        </p:nvSpPr>
        <p:spPr>
          <a:xfrm>
            <a:off x="4355976" y="2420888"/>
            <a:ext cx="4668962" cy="3970318"/>
          </a:xfrm>
          <a:prstGeom prst="rect">
            <a:avLst/>
          </a:prstGeom>
        </p:spPr>
        <p:txBody>
          <a:bodyPr wrap="square">
            <a:spAutoFit/>
          </a:bodyPr>
          <a:lstStyle/>
          <a:p>
            <a:r>
              <a:rPr lang="fr-FR" b="1" dirty="0"/>
              <a:t>FOURMI</a:t>
            </a:r>
            <a:r>
              <a:rPr lang="fr-FR" dirty="0"/>
              <a:t> : symbolise la patience.</a:t>
            </a:r>
          </a:p>
          <a:p>
            <a:r>
              <a:rPr lang="fr-FR" b="1" dirty="0"/>
              <a:t>GRENOUILLE</a:t>
            </a:r>
            <a:r>
              <a:rPr lang="fr-FR" dirty="0"/>
              <a:t> : symbolise la sensibilité, la beauté.</a:t>
            </a:r>
          </a:p>
          <a:p>
            <a:r>
              <a:rPr lang="fr-FR" b="1" dirty="0"/>
              <a:t>LOUP</a:t>
            </a:r>
            <a:r>
              <a:rPr lang="fr-FR" dirty="0"/>
              <a:t> : symbolise la famille, l'endurance, l'intuition, l'apprentissage.</a:t>
            </a:r>
          </a:p>
          <a:p>
            <a:r>
              <a:rPr lang="fr-FR" b="1" dirty="0"/>
              <a:t>LYNX</a:t>
            </a:r>
            <a:r>
              <a:rPr lang="fr-FR" dirty="0"/>
              <a:t> : symbolise le mystère et la soif de vérité.</a:t>
            </a:r>
          </a:p>
          <a:p>
            <a:r>
              <a:rPr lang="fr-FR" b="1" dirty="0"/>
              <a:t>OURS</a:t>
            </a:r>
            <a:r>
              <a:rPr lang="fr-FR" dirty="0"/>
              <a:t> : représente la force et la sagesse.</a:t>
            </a:r>
          </a:p>
          <a:p>
            <a:r>
              <a:rPr lang="fr-FR" b="1" dirty="0"/>
              <a:t>PHOQUE</a:t>
            </a:r>
            <a:r>
              <a:rPr lang="fr-FR" dirty="0"/>
              <a:t> : représente l'amour.</a:t>
            </a:r>
          </a:p>
          <a:p>
            <a:r>
              <a:rPr lang="fr-FR" b="1" dirty="0"/>
              <a:t>SANGLIER</a:t>
            </a:r>
            <a:r>
              <a:rPr lang="fr-FR" dirty="0"/>
              <a:t> : symbolise l’esprit guerrier.</a:t>
            </a:r>
          </a:p>
          <a:p>
            <a:r>
              <a:rPr lang="fr-FR" b="1" dirty="0"/>
              <a:t>SAUMON</a:t>
            </a:r>
            <a:r>
              <a:rPr lang="fr-FR" dirty="0"/>
              <a:t> : symbolise la bonne chance.</a:t>
            </a:r>
          </a:p>
          <a:p>
            <a:r>
              <a:rPr lang="fr-FR" b="1" dirty="0"/>
              <a:t>SERPENT</a:t>
            </a:r>
            <a:r>
              <a:rPr lang="fr-FR" dirty="0"/>
              <a:t> : représente l'énergie.</a:t>
            </a:r>
          </a:p>
          <a:p>
            <a:r>
              <a:rPr lang="fr-FR" b="1" dirty="0"/>
              <a:t>TAUREAU</a:t>
            </a:r>
            <a:r>
              <a:rPr lang="fr-FR" dirty="0"/>
              <a:t> : représente la puissance.</a:t>
            </a:r>
          </a:p>
          <a:p>
            <a:r>
              <a:rPr lang="fr-FR" b="1" dirty="0"/>
              <a:t>TORTUE</a:t>
            </a:r>
            <a:r>
              <a:rPr lang="fr-FR" dirty="0"/>
              <a:t> : symbolise la sagesse et la santé.</a:t>
            </a:r>
          </a:p>
          <a:p>
            <a:r>
              <a:rPr lang="fr-FR" b="1" dirty="0"/>
              <a:t>VACHE</a:t>
            </a:r>
            <a:r>
              <a:rPr lang="fr-FR" dirty="0"/>
              <a:t> : représente la générosité.</a:t>
            </a:r>
          </a:p>
        </p:txBody>
      </p:sp>
      <p:sp>
        <p:nvSpPr>
          <p:cNvPr id="4" name="ZoneTexte 3"/>
          <p:cNvSpPr txBox="1"/>
          <p:nvPr/>
        </p:nvSpPr>
        <p:spPr>
          <a:xfrm>
            <a:off x="300959" y="908720"/>
            <a:ext cx="8542082" cy="584775"/>
          </a:xfrm>
          <a:prstGeom prst="rect">
            <a:avLst/>
          </a:prstGeom>
          <a:noFill/>
        </p:spPr>
        <p:txBody>
          <a:bodyPr wrap="none" rtlCol="0">
            <a:spAutoFit/>
          </a:bodyPr>
          <a:lstStyle/>
          <a:p>
            <a:r>
              <a:rPr lang="fr-FR" sz="3200" b="1" dirty="0" smtClean="0"/>
              <a:t>La symbolique des animaux chez les Amérindiens</a:t>
            </a:r>
            <a:endParaRPr lang="fr-FR" sz="3200" b="1" dirty="0"/>
          </a:p>
        </p:txBody>
      </p:sp>
      <p:pic>
        <p:nvPicPr>
          <p:cNvPr id="49154" name="Picture 2"/>
          <p:cNvPicPr>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9063" y="476720"/>
            <a:ext cx="8905875"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155" name="Picture 3"/>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063" y="1484786"/>
            <a:ext cx="8905875" cy="4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5731824"/>
      </p:ext>
    </p:extLst>
  </p:cSld>
  <p:clrMapOvr>
    <a:masterClrMapping/>
  </p:clrMapOvr>
  <p:timing>
    <p:tnLst>
      <p:par>
        <p:cTn id="1" dur="indefinite" restart="never" nodeType="tmRoot"/>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509588"/>
            <a:ext cx="8905875" cy="5838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95147326"/>
      </p:ext>
    </p:extLst>
  </p:cSld>
  <p:clrMapOvr>
    <a:masterClrMapping/>
  </p:clrMapOvr>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9"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247650"/>
            <a:ext cx="8905875" cy="636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5609035"/>
      </p:ext>
    </p:extLst>
  </p:cSld>
  <p:clrMapOvr>
    <a:masterClrMapping/>
  </p:clrMapOvr>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90500"/>
            <a:ext cx="43719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63" name="Picture 3">
            <a:hlinkClick r:id="rId2" action="ppaction://hlinksldjump"/>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266" r="1"/>
          <a:stretch/>
        </p:blipFill>
        <p:spPr bwMode="auto">
          <a:xfrm>
            <a:off x="4860032" y="190500"/>
            <a:ext cx="3966867"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6355187"/>
      </p:ext>
    </p:extLst>
  </p:cSld>
  <p:clrMapOvr>
    <a:masterClrMapping/>
  </p:clrMapOvr>
  <p:timing>
    <p:tnLst>
      <p:par>
        <p:cTn id="1" dur="indefinite" restart="never" nodeType="tmRoot"/>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190500"/>
            <a:ext cx="41814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987" name="Picture 3">
            <a:hlinkClick r:id="rId2"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9685" y="190500"/>
            <a:ext cx="23526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4148167"/>
      </p:ext>
    </p:extLst>
  </p:cSld>
  <p:clrMapOvr>
    <a:masterClrMapping/>
  </p:clrMapOvr>
  <p:timing>
    <p:tnLst>
      <p:par>
        <p:cTn id="1" dur="indefinite" restart="never" nodeType="tmRoot"/>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90500"/>
            <a:ext cx="28956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3011" name="Picture 3">
            <a:hlinkClick r:id="rId2"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0098" y="190500"/>
            <a:ext cx="43243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34813673"/>
      </p:ext>
    </p:extLst>
  </p:cSld>
  <p:clrMapOvr>
    <a:masterClrMapping/>
  </p:clrMapOvr>
  <p:timing>
    <p:tnLst>
      <p:par>
        <p:cTn id="1" dur="indefinite" restart="never" nodeType="tmRoot"/>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6963" y="190500"/>
            <a:ext cx="44100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01262041"/>
      </p:ext>
    </p:extLst>
  </p:cSld>
  <p:clrMapOvr>
    <a:masterClrMapping/>
  </p:clrMapOvr>
  <p:timing>
    <p:tnLst>
      <p:par>
        <p:cTn id="1" dur="indefinite" restart="never" nodeType="tmRoot"/>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Nos espèces à sauvegarder</a:t>
            </a:r>
            <a:endParaRPr lang="fr-FR" sz="3600" dirty="0">
              <a:solidFill>
                <a:schemeClr val="bg1"/>
              </a:solidFill>
            </a:endParaRPr>
          </a:p>
        </p:txBody>
      </p:sp>
      <p:sp>
        <p:nvSpPr>
          <p:cNvPr id="3" name="Rectangle 2"/>
          <p:cNvSpPr/>
          <p:nvPr/>
        </p:nvSpPr>
        <p:spPr>
          <a:xfrm>
            <a:off x="192057" y="836712"/>
            <a:ext cx="8712968" cy="2308324"/>
          </a:xfrm>
          <a:prstGeom prst="rect">
            <a:avLst/>
          </a:prstGeom>
        </p:spPr>
        <p:txBody>
          <a:bodyPr wrap="square">
            <a:spAutoFit/>
          </a:bodyPr>
          <a:lstStyle/>
          <a:p>
            <a:pPr algn="just"/>
            <a:r>
              <a:rPr lang="fr-FR" sz="1600" dirty="0" smtClean="0"/>
              <a:t>Dans la bible, il est raconté que Dieu étant mécontent des hommes, il décida d’inonder la planète en faisant pleuvoir pendant 40 jours. (C’est ce qu’on appelle le déluge.) Mais avant, il prévint Noé, un homme bon et sage, et lui demanda de construire un grand bateau (une arche) dans lequel il lui faudrait mettre toute sa famille et un couple de chaque espèce animale vivant sur terre. Dès que Noé eut achevé le travail, la pluie se mit à tomber. Tous les continents furent engloutis. Comme il n’avait pas d’instruments, Noé lâchait tous les jours une colombe en se disant que si elle ne revenait pas c’est qu’elle aurait trouver un endroit pour se poser. Un jour, la colombe revint en tenant un rameau d’olivier dans son bec. Noé comprit que c’était la fin du déluge et qu’il allait bientôt pouvoir débarquer tous ses passagers pour repeupler le monde.</a:t>
            </a:r>
            <a:endParaRPr lang="fr-FR" sz="1600" dirty="0"/>
          </a:p>
        </p:txBody>
      </p:sp>
      <p:sp>
        <p:nvSpPr>
          <p:cNvPr id="4" name="ZoneTexte 3"/>
          <p:cNvSpPr txBox="1"/>
          <p:nvPr/>
        </p:nvSpPr>
        <p:spPr>
          <a:xfrm>
            <a:off x="2880832" y="3045769"/>
            <a:ext cx="3382336" cy="307777"/>
          </a:xfrm>
          <a:prstGeom prst="rect">
            <a:avLst/>
          </a:prstGeom>
          <a:noFill/>
        </p:spPr>
        <p:txBody>
          <a:bodyPr wrap="none" rtlCol="0">
            <a:spAutoFit/>
          </a:bodyPr>
          <a:lstStyle/>
          <a:p>
            <a:r>
              <a:rPr lang="fr-FR" sz="1400" u="sng" dirty="0" smtClean="0">
                <a:solidFill>
                  <a:schemeClr val="accent1">
                    <a:lumMod val="75000"/>
                  </a:schemeClr>
                </a:solidFill>
              </a:rPr>
              <a:t>Quelques représentations de l’arche de Noé</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005064"/>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063131"/>
            <a:ext cx="8064895" cy="2462213"/>
          </a:xfrm>
          <a:prstGeom prst="rect">
            <a:avLst/>
          </a:prstGeom>
          <a:noFill/>
        </p:spPr>
        <p:txBody>
          <a:bodyPr wrap="square" rtlCol="0">
            <a:spAutoFit/>
          </a:bodyPr>
          <a:lstStyle/>
          <a:p>
            <a:pPr algn="just"/>
            <a:r>
              <a:rPr lang="fr-FR" sz="1400" dirty="0" smtClean="0"/>
              <a:t>Imaginez, des astronomes ont découvert une planète vide semblable à la terre. Afin de préserver certaines de nos espèces, au cas où la vie sur terre deviendrait difficile, les scientifiques ont décidé de les implanter sur cette planète. La NASA a mis à disposition un équipage et un vaisseau spatial. L’ONU a souhaité confier le choix à des enfants. Et c’est votre classe qui a été tirée au sort !</a:t>
            </a:r>
          </a:p>
          <a:p>
            <a:pPr marL="285750" indent="-285750" algn="just">
              <a:buFont typeface="Arial" pitchFamily="34" charset="0"/>
              <a:buChar char="•"/>
            </a:pPr>
            <a:r>
              <a:rPr lang="fr-FR" sz="1400" dirty="0" smtClean="0"/>
              <a:t>Chacun d’entre vous à le droit de choisir une espèce végétale et une espèce animale. Réfléchissez collectivement aux espèces que vous voulez sauvegarder sur cette planète. (Peut-être qu’elles pourraient interagir pour créer un écosystème. Peut-être faudrait-il emmener à ‘abri les espèces actuellement les plus menacées de disparition.)</a:t>
            </a:r>
          </a:p>
          <a:p>
            <a:pPr marL="285750" indent="-285750" algn="just">
              <a:buFont typeface="Arial" pitchFamily="34" charset="0"/>
              <a:buChar char="•"/>
            </a:pPr>
            <a:r>
              <a:rPr lang="fr-FR" sz="1400" dirty="0" smtClean="0"/>
              <a:t>En vous inspirant des œuvres représentant l’arche de Noé, imaginez l’embarquement ou le débarquement. Répartissez-vous les tâches pour réaliser une grande peinture collective représentant la scène.</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86026" y="3390131"/>
            <a:ext cx="7334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884290" y="3390131"/>
            <a:ext cx="7239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773029" y="3390131"/>
            <a:ext cx="771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709393" y="3390131"/>
            <a:ext cx="6191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493357" y="3390131"/>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201122" y="3390131"/>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8098080"/>
      </p:ext>
    </p:extLst>
  </p:cSld>
  <p:clrMapOvr>
    <a:masterClrMapping/>
  </p:clrMapOvr>
  <p:timing>
    <p:tnLst>
      <p:par>
        <p:cTn id="1" dur="indefinite" restart="never" nodeType="tmRoot"/>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167767" y="6372036"/>
            <a:ext cx="6808467" cy="369332"/>
          </a:xfrm>
          <a:prstGeom prst="rect">
            <a:avLst/>
          </a:prstGeom>
          <a:noFill/>
        </p:spPr>
        <p:txBody>
          <a:bodyPr wrap="none" rtlCol="0">
            <a:spAutoFit/>
          </a:bodyPr>
          <a:lstStyle/>
          <a:p>
            <a:r>
              <a:rPr lang="fr-FR" dirty="0" smtClean="0"/>
              <a:t>Jan BRUEGHEL le vieux, Les animaux entrant dans l’arche de Noé, 1596</a:t>
            </a:r>
            <a:endParaRPr lang="fr-FR" dirty="0"/>
          </a:p>
        </p:txBody>
      </p:sp>
      <p:pic>
        <p:nvPicPr>
          <p:cNvPr id="1027"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763" y="116632"/>
            <a:ext cx="837247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41611315"/>
      </p:ext>
    </p:extLst>
  </p:cSld>
  <p:clrMapOvr>
    <a:masterClrMapping/>
  </p:clrMapOvr>
  <p:timing>
    <p:tnLst>
      <p:par>
        <p:cTn id="1" dur="indefinite" restart="never" nodeType="tmRoot"/>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466054" y="6372036"/>
            <a:ext cx="6211893" cy="369332"/>
          </a:xfrm>
          <a:prstGeom prst="rect">
            <a:avLst/>
          </a:prstGeom>
          <a:noFill/>
        </p:spPr>
        <p:txBody>
          <a:bodyPr wrap="none" rtlCol="0">
            <a:spAutoFit/>
          </a:bodyPr>
          <a:lstStyle/>
          <a:p>
            <a:r>
              <a:rPr lang="fr-FR" dirty="0" smtClean="0"/>
              <a:t>Kaspar MEMBERGER le vieux, L’entrée dans l’arche de Noé, 1588</a:t>
            </a:r>
            <a:endParaRPr lang="fr-FR" dirty="0"/>
          </a:p>
        </p:txBody>
      </p:sp>
      <p:pic>
        <p:nvPicPr>
          <p:cNvPr id="307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16632"/>
            <a:ext cx="8229600"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3045287"/>
      </p:ext>
    </p:extLst>
  </p:cSld>
  <p:clrMapOvr>
    <a:masterClrMapping/>
  </p:clrMapOvr>
  <p:timing>
    <p:tnLst>
      <p:par>
        <p:cTn id="1" dur="indefinite" restart="never" nodeType="tmRoot"/>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960163" y="6372036"/>
            <a:ext cx="5223674" cy="369332"/>
          </a:xfrm>
          <a:prstGeom prst="rect">
            <a:avLst/>
          </a:prstGeom>
          <a:noFill/>
        </p:spPr>
        <p:txBody>
          <a:bodyPr wrap="none" rtlCol="0">
            <a:spAutoFit/>
          </a:bodyPr>
          <a:lstStyle/>
          <a:p>
            <a:r>
              <a:rPr lang="fr-FR" dirty="0" smtClean="0"/>
              <a:t>Jacob SAVERY le jeune, L’arche de Noé, XVIIème siècle</a:t>
            </a:r>
            <a:endParaRPr lang="fr-FR" dirty="0"/>
          </a:p>
        </p:txBody>
      </p:sp>
      <p:pic>
        <p:nvPicPr>
          <p:cNvPr id="409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8" y="116632"/>
            <a:ext cx="884872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65932185"/>
      </p:ext>
    </p:extLst>
  </p:cSld>
  <p:clrMapOvr>
    <a:masterClrMapping/>
  </p:clrMapOvr>
  <p:timing>
    <p:tnLst>
      <p:par>
        <p:cTn id="1" dur="indefinite" restart="never" nodeType="tmRoot"/>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795617" y="6372036"/>
            <a:ext cx="3552767" cy="369332"/>
          </a:xfrm>
          <a:prstGeom prst="rect">
            <a:avLst/>
          </a:prstGeom>
          <a:noFill/>
        </p:spPr>
        <p:txBody>
          <a:bodyPr wrap="none" rtlCol="0">
            <a:spAutoFit/>
          </a:bodyPr>
          <a:lstStyle/>
          <a:p>
            <a:r>
              <a:rPr lang="fr-FR" dirty="0" smtClean="0"/>
              <a:t>Edward HICKS, L’arche de Noé, 1846</a:t>
            </a:r>
            <a:endParaRPr lang="fr-FR" dirty="0"/>
          </a:p>
        </p:txBody>
      </p:sp>
      <p:pic>
        <p:nvPicPr>
          <p:cNvPr id="512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4413" y="99020"/>
            <a:ext cx="711517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83342302"/>
      </p:ext>
    </p:extLst>
  </p:cSld>
  <p:clrMapOvr>
    <a:masterClrMapping/>
  </p:clrMapOvr>
  <p:timing>
    <p:tnLst>
      <p:par>
        <p:cTn id="1" dur="indefinite" restart="never" nodeType="tmRoot"/>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792716" y="6372036"/>
            <a:ext cx="1558568" cy="369332"/>
          </a:xfrm>
          <a:prstGeom prst="rect">
            <a:avLst/>
          </a:prstGeom>
          <a:noFill/>
        </p:spPr>
        <p:txBody>
          <a:bodyPr wrap="none" rtlCol="0">
            <a:spAutoFit/>
          </a:bodyPr>
          <a:lstStyle/>
          <a:p>
            <a:r>
              <a:rPr lang="fr-FR" dirty="0" smtClean="0"/>
              <a:t>L’arche de Noé</a:t>
            </a:r>
            <a:endParaRPr lang="fr-FR" dirty="0"/>
          </a:p>
        </p:txBody>
      </p:sp>
      <p:pic>
        <p:nvPicPr>
          <p:cNvPr id="614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1613" y="116632"/>
            <a:ext cx="620077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49885741"/>
      </p:ext>
    </p:extLst>
  </p:cSld>
  <p:clrMapOvr>
    <a:masterClrMapping/>
  </p:clrMapOvr>
  <p:timing>
    <p:tnLst>
      <p:par>
        <p:cTn id="1" dur="indefinite" restart="never" nodeType="tmRoot"/>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796033" y="6372036"/>
            <a:ext cx="3551934" cy="369332"/>
          </a:xfrm>
          <a:prstGeom prst="rect">
            <a:avLst/>
          </a:prstGeom>
          <a:noFill/>
        </p:spPr>
        <p:txBody>
          <a:bodyPr wrap="none" rtlCol="0">
            <a:spAutoFit/>
          </a:bodyPr>
          <a:lstStyle/>
          <a:p>
            <a:r>
              <a:rPr lang="fr-FR" dirty="0" smtClean="0"/>
              <a:t>Le débarquement de l’arche de Noé</a:t>
            </a:r>
            <a:endParaRPr lang="fr-FR" dirty="0"/>
          </a:p>
        </p:txBody>
      </p:sp>
      <p:pic>
        <p:nvPicPr>
          <p:cNvPr id="717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260648"/>
            <a:ext cx="8905875" cy="5876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65349231"/>
      </p:ext>
    </p:extLst>
  </p:cSld>
  <p:clrMapOvr>
    <a:masterClrMapping/>
  </p:clrMapOvr>
  <p:timing>
    <p:tnLst>
      <p:par>
        <p:cTn id="1" dur="indefinite" restart="never" nodeType="tmRoot"/>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Explorons la biodiversité</a:t>
            </a:r>
            <a:endParaRPr lang="fr-FR" sz="3600" dirty="0">
              <a:solidFill>
                <a:schemeClr val="bg1"/>
              </a:solidFill>
            </a:endParaRPr>
          </a:p>
        </p:txBody>
      </p:sp>
      <p:sp>
        <p:nvSpPr>
          <p:cNvPr id="3" name="Rectangle 2"/>
          <p:cNvSpPr/>
          <p:nvPr/>
        </p:nvSpPr>
        <p:spPr>
          <a:xfrm>
            <a:off x="192057" y="836712"/>
            <a:ext cx="8712968" cy="2554545"/>
          </a:xfrm>
          <a:prstGeom prst="rect">
            <a:avLst/>
          </a:prstGeom>
        </p:spPr>
        <p:txBody>
          <a:bodyPr wrap="square">
            <a:spAutoFit/>
          </a:bodyPr>
          <a:lstStyle/>
          <a:p>
            <a:pPr algn="just"/>
            <a:r>
              <a:rPr lang="fr-FR" sz="1600" dirty="0" smtClean="0"/>
              <a:t>A partir de la Renaissance, des artistes se sont efforcés de représenter la diversité du monde vivant et ses curiosités.  Lors des explorations, des peintres participaient aux expéditions pour garder le souvenir des espèces découvertes. </a:t>
            </a:r>
          </a:p>
          <a:p>
            <a:pPr algn="just"/>
            <a:r>
              <a:rPr lang="fr-FR" sz="1600" dirty="0" smtClean="0"/>
              <a:t>Afin de faire preuve de précision, la technique utilisée associe  très souvent le dessin au crayon noir et l’aquarelle.</a:t>
            </a:r>
          </a:p>
          <a:p>
            <a:pPr algn="just"/>
            <a:r>
              <a:rPr lang="fr-FR" sz="1600" dirty="0" smtClean="0"/>
              <a:t>Sur un papier épais, il faut alors commencer par un dessin léger avec un crayon un peu sec (HB), puis préciser le dessin en marquant les zones les plus foncées avec un crayon gras (4B ou 6B). On applique ensuite les couleurs les plus claires à l’aide d’un pinceau mouillé frotté sur des blocs d’aquarelle. Lorsque c’est sec, on applique de la même manières les couleurs plus foncées. Si c’est nécessaire, on peut finir le travail en redessinant à l’aide du crayon gras.</a:t>
            </a:r>
            <a:endParaRPr lang="fr-FR" sz="1600" dirty="0"/>
          </a:p>
        </p:txBody>
      </p:sp>
      <p:sp>
        <p:nvSpPr>
          <p:cNvPr id="4" name="ZoneTexte 3"/>
          <p:cNvSpPr txBox="1"/>
          <p:nvPr/>
        </p:nvSpPr>
        <p:spPr>
          <a:xfrm>
            <a:off x="2612008" y="3261793"/>
            <a:ext cx="3919984" cy="307777"/>
          </a:xfrm>
          <a:prstGeom prst="rect">
            <a:avLst/>
          </a:prstGeom>
          <a:noFill/>
        </p:spPr>
        <p:txBody>
          <a:bodyPr wrap="none" rtlCol="0">
            <a:spAutoFit/>
          </a:bodyPr>
          <a:lstStyle/>
          <a:p>
            <a:r>
              <a:rPr lang="fr-FR" sz="1400" u="sng" dirty="0" smtClean="0">
                <a:solidFill>
                  <a:schemeClr val="accent1">
                    <a:lumMod val="75000"/>
                  </a:schemeClr>
                </a:solidFill>
              </a:rPr>
              <a:t>Quelques exemples de représentations naturalistes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293096"/>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351163"/>
            <a:ext cx="8064895" cy="2031325"/>
          </a:xfrm>
          <a:prstGeom prst="rect">
            <a:avLst/>
          </a:prstGeom>
          <a:noFill/>
        </p:spPr>
        <p:txBody>
          <a:bodyPr wrap="square" rtlCol="0">
            <a:spAutoFit/>
          </a:bodyPr>
          <a:lstStyle/>
          <a:p>
            <a:pPr algn="just"/>
            <a:r>
              <a:rPr lang="fr-FR" sz="1400" dirty="0" smtClean="0"/>
              <a:t>Et si vous partiez , vous aussi en expédition. Pas besoin d’aller très loin pour découvrir une biodiversité très riche. En explorant les moindres recoins de votre école et de sa cour, vous allez trouver une multitude de plantes et d’animaux. Munissez-vous de loupes, de feuilles de papier et de crayons (éventuellement d’appareils photos ), et c’est parti pour une belle aventure.</a:t>
            </a:r>
          </a:p>
          <a:p>
            <a:pPr marL="285750" indent="-285750" algn="just">
              <a:buFont typeface="Arial" pitchFamily="34" charset="0"/>
              <a:buChar char="•"/>
            </a:pPr>
            <a:r>
              <a:rPr lang="fr-FR" sz="1400" dirty="0" smtClean="0"/>
              <a:t>Répartissez-vous les tâches pour dessiner la diversité de ce que vous rencontrez. (Vous pouvez utiliser des crayons, à papier, des crayons de couleurs, des feutres et pourquoi pas également de l’aquarelle comme les artistes du temps passé.)</a:t>
            </a:r>
          </a:p>
          <a:p>
            <a:pPr marL="285750" indent="-285750" algn="just">
              <a:buFont typeface="Arial" pitchFamily="34" charset="0"/>
              <a:buChar char="•"/>
            </a:pPr>
            <a:r>
              <a:rPr lang="fr-FR" sz="1400" dirty="0" smtClean="0"/>
              <a:t>Il vous reste ensuite à mettre en commun tous vos dessins pour réaliser une grande composition présentant toute la biodiversité de votre école.</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8"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496" y="3606155"/>
            <a:ext cx="5048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33023" y="3606155"/>
            <a:ext cx="4191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0"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44825" y="3606155"/>
            <a:ext cx="4191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1"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656627" y="3606155"/>
            <a:ext cx="4191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2"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168429" y="3606155"/>
            <a:ext cx="438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3"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699281" y="3606155"/>
            <a:ext cx="4857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4" name="Picture 8">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4272787" y="3606155"/>
            <a:ext cx="4191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5" name="Picture 9">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3770510" y="3606155"/>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6" name="Picture 10">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3277758" y="3606155"/>
            <a:ext cx="4000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7" name="Picture 11">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4784589" y="3606155"/>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8" name="Picture 12">
            <a:hlinkClick r:id="rId26" action="ppaction://hlinksldjump"/>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5267816" y="3606155"/>
            <a:ext cx="8191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0" name="Picture 14">
            <a:hlinkClick r:id="rId28" action="ppaction://hlinksldjump"/>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179668" y="3606155"/>
            <a:ext cx="4476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1" name="Picture 15">
            <a:hlinkClick r:id="rId30" action="ppaction://hlinksldjump"/>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6720045" y="3606155"/>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2" name="Picture 16">
            <a:hlinkClick r:id="rId32" action="ppaction://hlinksldjump"/>
          </p:cNvPr>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7203272" y="3606155"/>
            <a:ext cx="9048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4" name="Picture 18">
            <a:hlinkClick r:id="rId34" action="ppaction://hlinksldjump"/>
          </p:cNvPr>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8200849" y="3606155"/>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5" name="Picture 19">
            <a:hlinkClick r:id="rId36" action="ppaction://hlinksldjump"/>
          </p:cNvPr>
          <p:cNvPicPr>
            <a:picLocks noChangeAspect="1" noChangeArrowheads="1"/>
          </p:cNvPicPr>
          <p:nvPr/>
        </p:nvPicPr>
        <p:blipFill>
          <a:blip r:embed="rId37">
            <a:extLst>
              <a:ext uri="{28A0092B-C50C-407E-A947-70E740481C1C}">
                <a14:useLocalDpi xmlns:a14="http://schemas.microsoft.com/office/drawing/2010/main" val="0"/>
              </a:ext>
            </a:extLst>
          </a:blip>
          <a:srcRect/>
          <a:stretch>
            <a:fillRect/>
          </a:stretch>
        </p:blipFill>
        <p:spPr bwMode="auto">
          <a:xfrm>
            <a:off x="8684071" y="3606155"/>
            <a:ext cx="3524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11217934"/>
      </p:ext>
    </p:extLst>
  </p:cSld>
  <p:clrMapOvr>
    <a:masterClrMapping/>
  </p:clrMapOvr>
  <p:timing>
    <p:tnLst>
      <p:par>
        <p:cTn id="1" dur="indefinite" restart="never" nodeType="tmRoot"/>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6875" y="116632"/>
            <a:ext cx="5810250"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3372698" y="6372036"/>
            <a:ext cx="2398605" cy="369332"/>
          </a:xfrm>
          <a:prstGeom prst="rect">
            <a:avLst/>
          </a:prstGeom>
          <a:noFill/>
        </p:spPr>
        <p:txBody>
          <a:bodyPr wrap="none" rtlCol="0">
            <a:spAutoFit/>
          </a:bodyPr>
          <a:lstStyle/>
          <a:p>
            <a:r>
              <a:rPr lang="fr-FR" dirty="0" smtClean="0"/>
              <a:t>Pierre Joseph REDOUTE</a:t>
            </a:r>
            <a:endParaRPr lang="fr-FR" dirty="0"/>
          </a:p>
        </p:txBody>
      </p:sp>
    </p:spTree>
    <p:extLst>
      <p:ext uri="{BB962C8B-B14F-4D97-AF65-F5344CB8AC3E}">
        <p14:creationId xmlns:p14="http://schemas.microsoft.com/office/powerpoint/2010/main" val="4623869"/>
      </p:ext>
    </p:extLst>
  </p:cSld>
  <p:clrMapOvr>
    <a:masterClrMapping/>
  </p:clrMapOvr>
  <p:timing>
    <p:tnLst>
      <p:par>
        <p:cTn id="1" dur="indefinite" restart="never" nodeType="tmRoot"/>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372698" y="6372036"/>
            <a:ext cx="2398605" cy="369332"/>
          </a:xfrm>
          <a:prstGeom prst="rect">
            <a:avLst/>
          </a:prstGeom>
          <a:noFill/>
        </p:spPr>
        <p:txBody>
          <a:bodyPr wrap="none" rtlCol="0">
            <a:spAutoFit/>
          </a:bodyPr>
          <a:lstStyle/>
          <a:p>
            <a:r>
              <a:rPr lang="fr-FR" dirty="0" smtClean="0"/>
              <a:t>Pierre Joseph REDOUTE</a:t>
            </a:r>
            <a:endParaRPr lang="fr-FR" dirty="0"/>
          </a:p>
        </p:txBody>
      </p:sp>
      <p:pic>
        <p:nvPicPr>
          <p:cNvPr id="1024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1225" y="116632"/>
            <a:ext cx="4781550"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1386397"/>
      </p:ext>
    </p:extLst>
  </p:cSld>
  <p:clrMapOvr>
    <a:masterClrMapping/>
  </p:clrMapOvr>
  <p:timing>
    <p:tnLst>
      <p:par>
        <p:cTn id="1" dur="indefinite" restart="never" nodeType="tmRoot"/>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372698" y="6372036"/>
            <a:ext cx="2398605" cy="369332"/>
          </a:xfrm>
          <a:prstGeom prst="rect">
            <a:avLst/>
          </a:prstGeom>
          <a:noFill/>
        </p:spPr>
        <p:txBody>
          <a:bodyPr wrap="none" rtlCol="0">
            <a:spAutoFit/>
          </a:bodyPr>
          <a:lstStyle/>
          <a:p>
            <a:r>
              <a:rPr lang="fr-FR" dirty="0" smtClean="0"/>
              <a:t>Pierre Joseph REDOUTE</a:t>
            </a:r>
            <a:endParaRPr lang="fr-FR" dirty="0"/>
          </a:p>
        </p:txBody>
      </p:sp>
      <p:pic>
        <p:nvPicPr>
          <p:cNvPr id="1126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7888" y="116632"/>
            <a:ext cx="484822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48463485"/>
      </p:ext>
    </p:extLst>
  </p:cSld>
  <p:clrMapOvr>
    <a:masterClrMapping/>
  </p:clrMapOvr>
  <p:timing>
    <p:tnLst>
      <p:par>
        <p:cTn id="1" dur="indefinite" restart="never" nodeType="tmRoot"/>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95536" y="836712"/>
            <a:ext cx="2282420" cy="923330"/>
          </a:xfrm>
          <a:prstGeom prst="rect">
            <a:avLst/>
          </a:prstGeom>
          <a:noFill/>
        </p:spPr>
        <p:txBody>
          <a:bodyPr wrap="none" rtlCol="0">
            <a:spAutoFit/>
          </a:bodyPr>
          <a:lstStyle/>
          <a:p>
            <a:r>
              <a:rPr lang="fr-FR" dirty="0" smtClean="0"/>
              <a:t>Albrecht DURER</a:t>
            </a:r>
          </a:p>
          <a:p>
            <a:r>
              <a:rPr lang="fr-FR" dirty="0" smtClean="0"/>
              <a:t>Grande touffe d’herbe</a:t>
            </a:r>
          </a:p>
          <a:p>
            <a:r>
              <a:rPr lang="fr-FR" dirty="0" smtClean="0"/>
              <a:t>1503</a:t>
            </a:r>
            <a:endParaRPr lang="fr-FR" dirty="0"/>
          </a:p>
        </p:txBody>
      </p:sp>
      <p:pic>
        <p:nvPicPr>
          <p:cNvPr id="1229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4773" y="190500"/>
            <a:ext cx="50196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79512" y="2170599"/>
            <a:ext cx="3168352" cy="2554545"/>
          </a:xfrm>
          <a:prstGeom prst="rect">
            <a:avLst/>
          </a:prstGeom>
        </p:spPr>
        <p:txBody>
          <a:bodyPr wrap="square">
            <a:spAutoFit/>
          </a:bodyPr>
          <a:lstStyle/>
          <a:p>
            <a:pPr algn="just"/>
            <a:r>
              <a:rPr lang="fr-FR" sz="1600" dirty="0"/>
              <a:t>Les espèces végétales sont </a:t>
            </a:r>
            <a:r>
              <a:rPr lang="fr-FR" sz="1600" dirty="0" smtClean="0"/>
              <a:t>représentées es </a:t>
            </a:r>
            <a:r>
              <a:rPr lang="fr-FR" sz="1600" dirty="0"/>
              <a:t>avec un tel degré de </a:t>
            </a:r>
            <a:r>
              <a:rPr lang="fr-FR" sz="1600" dirty="0" smtClean="0"/>
              <a:t>réalisme </a:t>
            </a:r>
            <a:r>
              <a:rPr lang="fr-FR" sz="1600" dirty="0"/>
              <a:t>qu'elles peuvent être précisément </a:t>
            </a:r>
            <a:r>
              <a:rPr lang="fr-FR" sz="1600" dirty="0" smtClean="0"/>
              <a:t>identifiées.</a:t>
            </a:r>
          </a:p>
          <a:p>
            <a:pPr algn="just"/>
            <a:r>
              <a:rPr lang="fr-FR" sz="1600" dirty="0" smtClean="0"/>
              <a:t>Les botanistes peuvent reconnaître </a:t>
            </a:r>
            <a:r>
              <a:rPr lang="fr-FR" sz="1600" dirty="0"/>
              <a:t>le dactyle, l'agrostide stolonifère, le pâturin des prés, la pâquerette, le pissenlit, la véronique petit-chêne, le grand plantain, la langue de chien et l'achillée </a:t>
            </a:r>
            <a:r>
              <a:rPr lang="fr-FR" sz="1600" dirty="0" smtClean="0"/>
              <a:t>millefeuille.</a:t>
            </a:r>
            <a:endParaRPr lang="fr-FR" sz="1600" dirty="0"/>
          </a:p>
        </p:txBody>
      </p:sp>
    </p:spTree>
    <p:extLst>
      <p:ext uri="{BB962C8B-B14F-4D97-AF65-F5344CB8AC3E}">
        <p14:creationId xmlns:p14="http://schemas.microsoft.com/office/powerpoint/2010/main" val="3049230484"/>
      </p:ext>
    </p:extLst>
  </p:cSld>
  <p:clrMapOvr>
    <a:masterClrMapping/>
  </p:clrMapOvr>
  <p:timing>
    <p:tnLst>
      <p:par>
        <p:cTn id="1" dur="indefinite" restart="never" nodeType="tmRoot"/>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95536" y="836712"/>
            <a:ext cx="1919372" cy="923330"/>
          </a:xfrm>
          <a:prstGeom prst="rect">
            <a:avLst/>
          </a:prstGeom>
          <a:noFill/>
        </p:spPr>
        <p:txBody>
          <a:bodyPr wrap="none" rtlCol="0">
            <a:spAutoFit/>
          </a:bodyPr>
          <a:lstStyle/>
          <a:p>
            <a:r>
              <a:rPr lang="fr-FR" dirty="0" smtClean="0"/>
              <a:t>Albrecht DURER</a:t>
            </a:r>
          </a:p>
          <a:p>
            <a:r>
              <a:rPr lang="fr-FR" dirty="0" smtClean="0"/>
              <a:t>Lucane cerf-volant</a:t>
            </a:r>
          </a:p>
          <a:p>
            <a:r>
              <a:rPr lang="fr-FR" dirty="0" smtClean="0"/>
              <a:t>1505</a:t>
            </a:r>
            <a:endParaRPr lang="fr-FR" dirty="0"/>
          </a:p>
        </p:txBody>
      </p:sp>
      <p:pic>
        <p:nvPicPr>
          <p:cNvPr id="1331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3798" y="190500"/>
            <a:ext cx="52006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61224357"/>
      </p:ext>
    </p:extLst>
  </p:cSld>
  <p:clrMapOvr>
    <a:masterClrMapping/>
  </p:clrMapOvr>
  <p:timing>
    <p:tnLst>
      <p:par>
        <p:cTn id="1" dur="indefinite" restart="never" nodeType="tmRoot"/>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95536" y="836712"/>
            <a:ext cx="1684757" cy="923330"/>
          </a:xfrm>
          <a:prstGeom prst="rect">
            <a:avLst/>
          </a:prstGeom>
          <a:noFill/>
        </p:spPr>
        <p:txBody>
          <a:bodyPr wrap="none" rtlCol="0">
            <a:spAutoFit/>
          </a:bodyPr>
          <a:lstStyle/>
          <a:p>
            <a:r>
              <a:rPr lang="fr-FR" dirty="0" smtClean="0"/>
              <a:t>Albrecht DURER</a:t>
            </a:r>
          </a:p>
          <a:p>
            <a:r>
              <a:rPr lang="fr-FR" dirty="0" smtClean="0"/>
              <a:t>Lièvre</a:t>
            </a:r>
          </a:p>
          <a:p>
            <a:r>
              <a:rPr lang="fr-FR" dirty="0" smtClean="0"/>
              <a:t>1502</a:t>
            </a:r>
            <a:endParaRPr lang="fr-FR" dirty="0"/>
          </a:p>
        </p:txBody>
      </p:sp>
      <p:pic>
        <p:nvPicPr>
          <p:cNvPr id="1433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1172" y="190500"/>
            <a:ext cx="58293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0846160"/>
      </p:ext>
    </p:extLst>
  </p:cSld>
  <p:clrMapOvr>
    <a:masterClrMapping/>
  </p:clrMapOvr>
  <p:timing>
    <p:tnLst>
      <p:par>
        <p:cTn id="1" dur="indefinite" restart="never" nodeType="tmRoot"/>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4" y="836712"/>
            <a:ext cx="3381118" cy="923330"/>
          </a:xfrm>
          <a:prstGeom prst="rect">
            <a:avLst/>
          </a:prstGeom>
          <a:noFill/>
        </p:spPr>
        <p:txBody>
          <a:bodyPr wrap="none" rtlCol="0">
            <a:spAutoFit/>
          </a:bodyPr>
          <a:lstStyle/>
          <a:p>
            <a:r>
              <a:rPr lang="fr-FR" dirty="0" smtClean="0"/>
              <a:t>Françoise Madeleine BASSEPORTE</a:t>
            </a:r>
          </a:p>
          <a:p>
            <a:r>
              <a:rPr lang="fr-FR" dirty="0" smtClean="0"/>
              <a:t>Double jacinthe et renoncule</a:t>
            </a:r>
          </a:p>
          <a:p>
            <a:r>
              <a:rPr lang="fr-FR" dirty="0" smtClean="0"/>
              <a:t>18</a:t>
            </a:r>
            <a:r>
              <a:rPr lang="fr-FR" baseline="30000" dirty="0" smtClean="0"/>
              <a:t>ème</a:t>
            </a:r>
            <a:r>
              <a:rPr lang="fr-FR" dirty="0" smtClean="0"/>
              <a:t> siècle</a:t>
            </a:r>
            <a:endParaRPr lang="fr-FR" dirty="0"/>
          </a:p>
        </p:txBody>
      </p:sp>
      <p:pic>
        <p:nvPicPr>
          <p:cNvPr id="15363"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9397" y="190500"/>
            <a:ext cx="47910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84808059"/>
      </p:ext>
    </p:extLst>
  </p:cSld>
  <p:clrMapOvr>
    <a:masterClrMapping/>
  </p:clrMapOvr>
  <p:timing>
    <p:tnLst>
      <p:par>
        <p:cTn id="1" dur="indefinite" restart="never" nodeType="tmRoot"/>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4" y="836712"/>
            <a:ext cx="3381118" cy="923330"/>
          </a:xfrm>
          <a:prstGeom prst="rect">
            <a:avLst/>
          </a:prstGeom>
          <a:noFill/>
        </p:spPr>
        <p:txBody>
          <a:bodyPr wrap="none" rtlCol="0">
            <a:spAutoFit/>
          </a:bodyPr>
          <a:lstStyle/>
          <a:p>
            <a:r>
              <a:rPr lang="fr-FR" dirty="0" smtClean="0"/>
              <a:t>Françoise Madeleine BASSEPORTE</a:t>
            </a:r>
          </a:p>
          <a:p>
            <a:r>
              <a:rPr lang="fr-FR" dirty="0" smtClean="0"/>
              <a:t>Iris </a:t>
            </a:r>
            <a:r>
              <a:rPr lang="fr-FR" dirty="0" err="1" smtClean="0"/>
              <a:t>germanica</a:t>
            </a:r>
            <a:r>
              <a:rPr lang="fr-FR" dirty="0" smtClean="0"/>
              <a:t> et iris </a:t>
            </a:r>
            <a:r>
              <a:rPr lang="fr-FR" dirty="0" err="1" smtClean="0"/>
              <a:t>xiphium</a:t>
            </a:r>
            <a:endParaRPr lang="fr-FR" dirty="0" smtClean="0"/>
          </a:p>
          <a:p>
            <a:r>
              <a:rPr lang="fr-FR" dirty="0" smtClean="0"/>
              <a:t>18</a:t>
            </a:r>
            <a:r>
              <a:rPr lang="fr-FR" baseline="30000" dirty="0" smtClean="0"/>
              <a:t>ème</a:t>
            </a:r>
            <a:r>
              <a:rPr lang="fr-FR" dirty="0" smtClean="0"/>
              <a:t> siècle</a:t>
            </a:r>
            <a:endParaRPr lang="fr-FR" dirty="0"/>
          </a:p>
        </p:txBody>
      </p:sp>
      <p:pic>
        <p:nvPicPr>
          <p:cNvPr id="1638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2506" y="190500"/>
            <a:ext cx="49339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0265481"/>
      </p:ext>
    </p:extLst>
  </p:cSld>
  <p:clrMapOvr>
    <a:masterClrMapping/>
  </p:clrMapOvr>
  <p:timing>
    <p:tnLst>
      <p:par>
        <p:cTn id="1" dur="indefinite" restart="never" nodeType="tmRoot"/>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4" y="836712"/>
            <a:ext cx="3740918" cy="1477328"/>
          </a:xfrm>
          <a:prstGeom prst="rect">
            <a:avLst/>
          </a:prstGeom>
          <a:noFill/>
        </p:spPr>
        <p:txBody>
          <a:bodyPr wrap="square" rtlCol="0">
            <a:spAutoFit/>
          </a:bodyPr>
          <a:lstStyle/>
          <a:p>
            <a:r>
              <a:rPr lang="fr-FR" dirty="0" smtClean="0"/>
              <a:t>Isabel ADAMS</a:t>
            </a:r>
          </a:p>
          <a:p>
            <a:r>
              <a:rPr lang="fr-FR" dirty="0" smtClean="0"/>
              <a:t>Fleurs sauvages des îles britanniques</a:t>
            </a:r>
          </a:p>
          <a:p>
            <a:r>
              <a:rPr lang="fr-FR" dirty="0" smtClean="0"/>
              <a:t>Pommier sauvage, rosier des chiens,  églantine</a:t>
            </a:r>
          </a:p>
          <a:p>
            <a:r>
              <a:rPr lang="fr-FR" dirty="0" smtClean="0"/>
              <a:t>1907</a:t>
            </a:r>
            <a:endParaRPr lang="fr-FR" dirty="0"/>
          </a:p>
        </p:txBody>
      </p:sp>
      <p:pic>
        <p:nvPicPr>
          <p:cNvPr id="1741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8422" y="190500"/>
            <a:ext cx="49720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17674473"/>
      </p:ext>
    </p:extLst>
  </p:cSld>
  <p:clrMapOvr>
    <a:masterClrMapping/>
  </p:clrMapOvr>
  <p:timing>
    <p:tnLst>
      <p:par>
        <p:cTn id="1" dur="indefinite" restart="never" nodeType="tmRoot"/>
      </p:par>
    </p:tn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4" y="836712"/>
            <a:ext cx="3628366" cy="1200329"/>
          </a:xfrm>
          <a:prstGeom prst="rect">
            <a:avLst/>
          </a:prstGeom>
          <a:noFill/>
        </p:spPr>
        <p:txBody>
          <a:bodyPr wrap="none" rtlCol="0">
            <a:spAutoFit/>
          </a:bodyPr>
          <a:lstStyle/>
          <a:p>
            <a:r>
              <a:rPr lang="fr-FR" dirty="0" smtClean="0"/>
              <a:t>Isabel ADAMS</a:t>
            </a:r>
          </a:p>
          <a:p>
            <a:r>
              <a:rPr lang="fr-FR" dirty="0" smtClean="0"/>
              <a:t>Fleurs sauvages des îles britanniques</a:t>
            </a:r>
          </a:p>
          <a:p>
            <a:r>
              <a:rPr lang="fr-FR" dirty="0" smtClean="0"/>
              <a:t>Coquelicots</a:t>
            </a:r>
          </a:p>
          <a:p>
            <a:r>
              <a:rPr lang="fr-FR" dirty="0" smtClean="0"/>
              <a:t>1907</a:t>
            </a:r>
            <a:endParaRPr lang="fr-FR" dirty="0"/>
          </a:p>
        </p:txBody>
      </p:sp>
      <p:pic>
        <p:nvPicPr>
          <p:cNvPr id="1843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4348" y="190500"/>
            <a:ext cx="46101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19752377"/>
      </p:ext>
    </p:extLst>
  </p:cSld>
  <p:clrMapOvr>
    <a:masterClrMapping/>
  </p:clrMapOvr>
  <p:timing>
    <p:tnLst>
      <p:par>
        <p:cTn id="1" dur="indefinite" restart="never" nodeType="tmRoot"/>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513214" y="6372036"/>
            <a:ext cx="6117572" cy="369332"/>
          </a:xfrm>
          <a:prstGeom prst="rect">
            <a:avLst/>
          </a:prstGeom>
          <a:noFill/>
        </p:spPr>
        <p:txBody>
          <a:bodyPr wrap="none" rtlCol="0">
            <a:spAutoFit/>
          </a:bodyPr>
          <a:lstStyle/>
          <a:p>
            <a:r>
              <a:rPr lang="fr-FR" dirty="0" smtClean="0"/>
              <a:t>Maria Sibylla </a:t>
            </a:r>
            <a:r>
              <a:rPr lang="fr-FR" dirty="0" err="1" smtClean="0"/>
              <a:t>Merian</a:t>
            </a:r>
            <a:r>
              <a:rPr lang="fr-FR" dirty="0" smtClean="0"/>
              <a:t>, </a:t>
            </a:r>
            <a:r>
              <a:rPr lang="fr-FR" dirty="0" err="1" smtClean="0"/>
              <a:t>Caiman</a:t>
            </a:r>
            <a:r>
              <a:rPr lang="fr-FR" dirty="0" smtClean="0"/>
              <a:t> et serpent corail, vers 1701-1705 </a:t>
            </a:r>
            <a:endParaRPr lang="fr-FR" dirty="0"/>
          </a:p>
        </p:txBody>
      </p:sp>
      <p:pic>
        <p:nvPicPr>
          <p:cNvPr id="1945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116632"/>
            <a:ext cx="8905875"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8527139"/>
      </p:ext>
    </p:extLst>
  </p:cSld>
  <p:clrMapOvr>
    <a:masterClrMapping/>
  </p:clrMapOvr>
  <p:timing>
    <p:tnLst>
      <p:par>
        <p:cTn id="1" dur="indefinite" restart="never" nodeType="tmRoot"/>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5" y="836712"/>
            <a:ext cx="3240360" cy="1200329"/>
          </a:xfrm>
          <a:prstGeom prst="rect">
            <a:avLst/>
          </a:prstGeom>
          <a:noFill/>
        </p:spPr>
        <p:txBody>
          <a:bodyPr wrap="square" rtlCol="0">
            <a:spAutoFit/>
          </a:bodyPr>
          <a:lstStyle/>
          <a:p>
            <a:r>
              <a:rPr lang="fr-FR" dirty="0" smtClean="0"/>
              <a:t>Maria Sibylla MERIAN</a:t>
            </a:r>
          </a:p>
          <a:p>
            <a:r>
              <a:rPr lang="fr-FR" dirty="0" smtClean="0"/>
              <a:t>Araignées, fourmis et colibri sur une branche de goyave.</a:t>
            </a:r>
          </a:p>
          <a:p>
            <a:r>
              <a:rPr lang="fr-FR" dirty="0" smtClean="0"/>
              <a:t>1705</a:t>
            </a:r>
            <a:endParaRPr lang="fr-FR" dirty="0"/>
          </a:p>
        </p:txBody>
      </p:sp>
      <p:pic>
        <p:nvPicPr>
          <p:cNvPr id="20483"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322" y="190500"/>
            <a:ext cx="53911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096625"/>
      </p:ext>
    </p:extLst>
  </p:cSld>
  <p:clrMapOvr>
    <a:masterClrMapping/>
  </p:clrMapOvr>
  <p:timing>
    <p:tnLst>
      <p:par>
        <p:cTn id="1" dur="indefinite" restart="never" nodeType="tmRoot"/>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5" y="836712"/>
            <a:ext cx="3240360" cy="923330"/>
          </a:xfrm>
          <a:prstGeom prst="rect">
            <a:avLst/>
          </a:prstGeom>
          <a:noFill/>
        </p:spPr>
        <p:txBody>
          <a:bodyPr wrap="square" rtlCol="0">
            <a:spAutoFit/>
          </a:bodyPr>
          <a:lstStyle/>
          <a:p>
            <a:r>
              <a:rPr lang="fr-FR" dirty="0" smtClean="0"/>
              <a:t>Maria Sibylla MERIAN</a:t>
            </a:r>
          </a:p>
          <a:p>
            <a:r>
              <a:rPr lang="fr-FR" dirty="0" smtClean="0"/>
              <a:t>Métamorphose d’un papillon.</a:t>
            </a:r>
          </a:p>
          <a:p>
            <a:r>
              <a:rPr lang="fr-FR" dirty="0" smtClean="0"/>
              <a:t>1705</a:t>
            </a:r>
            <a:endParaRPr lang="fr-FR" dirty="0"/>
          </a:p>
        </p:txBody>
      </p:sp>
      <p:pic>
        <p:nvPicPr>
          <p:cNvPr id="2150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0372" y="190500"/>
            <a:ext cx="46101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06825536"/>
      </p:ext>
    </p:extLst>
  </p:cSld>
  <p:clrMapOvr>
    <a:masterClrMapping/>
  </p:clrMapOvr>
  <p:timing>
    <p:tnLst>
      <p:par>
        <p:cTn id="1" dur="indefinite" restart="never" nodeType="tmRoot"/>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458727" y="6372036"/>
            <a:ext cx="8226547" cy="369332"/>
          </a:xfrm>
          <a:prstGeom prst="rect">
            <a:avLst/>
          </a:prstGeom>
          <a:noFill/>
        </p:spPr>
        <p:txBody>
          <a:bodyPr wrap="none" rtlCol="0">
            <a:spAutoFit/>
          </a:bodyPr>
          <a:lstStyle/>
          <a:p>
            <a:r>
              <a:rPr lang="fr-FR" dirty="0" smtClean="0"/>
              <a:t>John James AUDUBON, Les oiseaux d’Amérique, </a:t>
            </a:r>
            <a:r>
              <a:rPr lang="fr-FR" dirty="0" err="1" smtClean="0"/>
              <a:t>Macareu</a:t>
            </a:r>
            <a:r>
              <a:rPr lang="fr-FR" dirty="0" smtClean="0"/>
              <a:t> mâle et femelle, 1827-1838 </a:t>
            </a:r>
            <a:endParaRPr lang="fr-FR" dirty="0"/>
          </a:p>
        </p:txBody>
      </p:sp>
      <p:pic>
        <p:nvPicPr>
          <p:cNvPr id="2253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476672"/>
            <a:ext cx="8905875" cy="533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13618277"/>
      </p:ext>
    </p:extLst>
  </p:cSld>
  <p:clrMapOvr>
    <a:masterClrMapping/>
  </p:clrMapOvr>
  <p:timing>
    <p:tnLst>
      <p:par>
        <p:cTn id="1" dur="indefinite" restart="never" nodeType="tmRoot"/>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5" y="836712"/>
            <a:ext cx="3240360" cy="1200329"/>
          </a:xfrm>
          <a:prstGeom prst="rect">
            <a:avLst/>
          </a:prstGeom>
          <a:noFill/>
        </p:spPr>
        <p:txBody>
          <a:bodyPr wrap="square" rtlCol="0">
            <a:spAutoFit/>
          </a:bodyPr>
          <a:lstStyle/>
          <a:p>
            <a:r>
              <a:rPr lang="fr-FR" dirty="0"/>
              <a:t>John James </a:t>
            </a:r>
            <a:r>
              <a:rPr lang="fr-FR" dirty="0" smtClean="0"/>
              <a:t>AUDUBON</a:t>
            </a:r>
          </a:p>
          <a:p>
            <a:r>
              <a:rPr lang="fr-FR" dirty="0" smtClean="0"/>
              <a:t>Les </a:t>
            </a:r>
            <a:r>
              <a:rPr lang="fr-FR" dirty="0"/>
              <a:t>oiseaux </a:t>
            </a:r>
            <a:r>
              <a:rPr lang="fr-FR" dirty="0" smtClean="0"/>
              <a:t>d’Amérique</a:t>
            </a:r>
          </a:p>
          <a:p>
            <a:r>
              <a:rPr lang="fr-FR" dirty="0" err="1" smtClean="0"/>
              <a:t>Summer</a:t>
            </a:r>
            <a:r>
              <a:rPr lang="fr-FR" dirty="0" smtClean="0"/>
              <a:t> </a:t>
            </a:r>
            <a:r>
              <a:rPr lang="fr-FR" dirty="0" err="1" smtClean="0"/>
              <a:t>red</a:t>
            </a:r>
            <a:r>
              <a:rPr lang="fr-FR" dirty="0" smtClean="0"/>
              <a:t> </a:t>
            </a:r>
            <a:r>
              <a:rPr lang="fr-FR" dirty="0" err="1" smtClean="0"/>
              <a:t>bird</a:t>
            </a:r>
            <a:endParaRPr lang="fr-FR" dirty="0" smtClean="0"/>
          </a:p>
          <a:p>
            <a:r>
              <a:rPr lang="fr-FR" dirty="0" smtClean="0"/>
              <a:t>1827-1838 </a:t>
            </a:r>
            <a:endParaRPr lang="fr-FR" dirty="0"/>
          </a:p>
        </p:txBody>
      </p:sp>
      <p:pic>
        <p:nvPicPr>
          <p:cNvPr id="2355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2855" y="190500"/>
            <a:ext cx="46196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72451279"/>
      </p:ext>
    </p:extLst>
  </p:cSld>
  <p:clrMapOvr>
    <a:masterClrMapping/>
  </p:clrMapOvr>
  <p:timing>
    <p:tnLst>
      <p:par>
        <p:cTn id="1" dur="indefinite" restart="never" nodeType="tmRoot"/>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07505" y="836712"/>
            <a:ext cx="3240360" cy="1200329"/>
          </a:xfrm>
          <a:prstGeom prst="rect">
            <a:avLst/>
          </a:prstGeom>
          <a:noFill/>
        </p:spPr>
        <p:txBody>
          <a:bodyPr wrap="square" rtlCol="0">
            <a:spAutoFit/>
          </a:bodyPr>
          <a:lstStyle/>
          <a:p>
            <a:r>
              <a:rPr lang="fr-FR" dirty="0"/>
              <a:t>John James </a:t>
            </a:r>
            <a:r>
              <a:rPr lang="fr-FR" dirty="0" smtClean="0"/>
              <a:t>AUDUBON</a:t>
            </a:r>
          </a:p>
          <a:p>
            <a:r>
              <a:rPr lang="fr-FR" dirty="0" smtClean="0"/>
              <a:t>Les </a:t>
            </a:r>
            <a:r>
              <a:rPr lang="fr-FR" dirty="0"/>
              <a:t>oiseaux </a:t>
            </a:r>
            <a:r>
              <a:rPr lang="fr-FR" dirty="0" smtClean="0"/>
              <a:t>d’Amérique</a:t>
            </a:r>
          </a:p>
          <a:p>
            <a:r>
              <a:rPr lang="fr-FR" dirty="0" smtClean="0"/>
              <a:t>Moucherolle</a:t>
            </a:r>
          </a:p>
          <a:p>
            <a:r>
              <a:rPr lang="fr-FR" dirty="0" smtClean="0"/>
              <a:t>1827-1838 </a:t>
            </a:r>
            <a:endParaRPr lang="fr-FR" dirty="0"/>
          </a:p>
        </p:txBody>
      </p:sp>
      <p:pic>
        <p:nvPicPr>
          <p:cNvPr id="2457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8414" y="190500"/>
            <a:ext cx="42100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65593330"/>
      </p:ext>
    </p:extLst>
  </p:cSld>
  <p:clrMapOvr>
    <a:masterClrMapping/>
  </p:clrMapOvr>
  <p:timing>
    <p:tnLst>
      <p:par>
        <p:cTn id="1" dur="indefinite" restart="never" nodeType="tmRoot"/>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Une biodiversité imaginaire</a:t>
            </a:r>
            <a:endParaRPr lang="fr-FR" sz="3600" dirty="0">
              <a:solidFill>
                <a:schemeClr val="bg1"/>
              </a:solidFill>
            </a:endParaRPr>
          </a:p>
        </p:txBody>
      </p:sp>
      <p:sp>
        <p:nvSpPr>
          <p:cNvPr id="3" name="Rectangle 2"/>
          <p:cNvSpPr/>
          <p:nvPr/>
        </p:nvSpPr>
        <p:spPr>
          <a:xfrm>
            <a:off x="192057" y="836712"/>
            <a:ext cx="8712968" cy="2554545"/>
          </a:xfrm>
          <a:prstGeom prst="rect">
            <a:avLst/>
          </a:prstGeom>
        </p:spPr>
        <p:txBody>
          <a:bodyPr wrap="square">
            <a:spAutoFit/>
          </a:bodyPr>
          <a:lstStyle/>
          <a:p>
            <a:pPr algn="just"/>
            <a:r>
              <a:rPr lang="fr-FR" sz="1600" dirty="0" smtClean="0"/>
              <a:t>L’univers grouille d’espèces, les vraies, les fausses, les pas encore nées, les pas encore découvertes, les disparues, les presque disparues.</a:t>
            </a:r>
          </a:p>
          <a:p>
            <a:pPr algn="just"/>
            <a:r>
              <a:rPr lang="fr-FR" sz="1600" dirty="0"/>
              <a:t>Le Catalan Josep </a:t>
            </a:r>
            <a:r>
              <a:rPr lang="fr-FR" sz="1600" dirty="0" err="1"/>
              <a:t>Baqué</a:t>
            </a:r>
            <a:r>
              <a:rPr lang="fr-FR" sz="1600" dirty="0"/>
              <a:t> </a:t>
            </a:r>
            <a:r>
              <a:rPr lang="fr-FR" sz="1600" dirty="0" smtClean="0"/>
              <a:t>a </a:t>
            </a:r>
            <a:r>
              <a:rPr lang="fr-FR" sz="1600" dirty="0"/>
              <a:t>réalisé des années 1920 à 1967, plus de 1500 dessins « d’animaux, phénomènes rares, bêtes jamais vues, monstres et hommes primitifs ». </a:t>
            </a:r>
            <a:r>
              <a:rPr lang="fr-FR" sz="1600" dirty="0" smtClean="0"/>
              <a:t>Il n’a </a:t>
            </a:r>
            <a:r>
              <a:rPr lang="fr-FR" sz="1600" dirty="0"/>
              <a:t>jamais montré ce </a:t>
            </a:r>
            <a:r>
              <a:rPr lang="fr-FR" sz="1600" dirty="0" smtClean="0"/>
              <a:t>travail plein d’imagination </a:t>
            </a:r>
            <a:r>
              <a:rPr lang="fr-FR" sz="1600" dirty="0"/>
              <a:t>qui fut </a:t>
            </a:r>
            <a:r>
              <a:rPr lang="fr-FR" sz="1600" dirty="0" smtClean="0"/>
              <a:t>découvert </a:t>
            </a:r>
            <a:r>
              <a:rPr lang="fr-FR" sz="1600" dirty="0"/>
              <a:t>après sa mort. </a:t>
            </a:r>
            <a:endParaRPr lang="fr-FR" sz="1600" dirty="0" smtClean="0"/>
          </a:p>
          <a:p>
            <a:pPr algn="just"/>
            <a:r>
              <a:rPr lang="fr-FR" sz="1600" dirty="0" smtClean="0"/>
              <a:t>Dans la littérature fantastique on rencontre de nombreuses plantes imaginaires aux pouvoirs souvent extraordinaires.  (Par exemple dans les aventures d’Harry Potter de JK Rowling ou dans les ouvrages de Tolkien.)</a:t>
            </a:r>
          </a:p>
          <a:p>
            <a:pPr algn="just"/>
            <a:r>
              <a:rPr lang="fr-FR" sz="1600" dirty="0" smtClean="0"/>
              <a:t>En 1981, Luigi </a:t>
            </a:r>
            <a:r>
              <a:rPr lang="fr-FR" sz="1600" dirty="0" err="1" smtClean="0"/>
              <a:t>Serafini</a:t>
            </a:r>
            <a:r>
              <a:rPr lang="fr-FR" sz="1600" dirty="0" smtClean="0"/>
              <a:t> a publié le « Codex </a:t>
            </a:r>
            <a:r>
              <a:rPr lang="fr-FR" sz="1600" dirty="0" err="1" smtClean="0"/>
              <a:t>Seraphinianus</a:t>
            </a:r>
            <a:r>
              <a:rPr lang="fr-FR" sz="1600" dirty="0" smtClean="0"/>
              <a:t> », une encyclopédie d’un monde imaginaire dont le texte est écrit dans une langue inventée et inconnue.</a:t>
            </a:r>
            <a:endParaRPr lang="fr-FR" sz="1600" dirty="0"/>
          </a:p>
        </p:txBody>
      </p:sp>
      <p:sp>
        <p:nvSpPr>
          <p:cNvPr id="4" name="ZoneTexte 3"/>
          <p:cNvSpPr txBox="1"/>
          <p:nvPr/>
        </p:nvSpPr>
        <p:spPr>
          <a:xfrm>
            <a:off x="1061262" y="3429000"/>
            <a:ext cx="3735895" cy="307777"/>
          </a:xfrm>
          <a:prstGeom prst="rect">
            <a:avLst/>
          </a:prstGeom>
          <a:noFill/>
        </p:spPr>
        <p:txBody>
          <a:bodyPr wrap="none" rtlCol="0">
            <a:spAutoFit/>
          </a:bodyPr>
          <a:lstStyle/>
          <a:p>
            <a:r>
              <a:rPr lang="fr-FR" sz="1400" u="sng" dirty="0" smtClean="0">
                <a:solidFill>
                  <a:schemeClr val="accent1">
                    <a:lumMod val="75000"/>
                  </a:schemeClr>
                </a:solidFill>
              </a:rPr>
              <a:t>Quelques exemples de créatures de Josep </a:t>
            </a:r>
            <a:r>
              <a:rPr lang="fr-FR" sz="1400" u="sng" dirty="0" err="1" smtClean="0">
                <a:solidFill>
                  <a:schemeClr val="accent1">
                    <a:lumMod val="75000"/>
                  </a:schemeClr>
                </a:solidFill>
              </a:rPr>
              <a:t>Baqué</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422011"/>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350003"/>
            <a:ext cx="8064895" cy="2031325"/>
          </a:xfrm>
          <a:prstGeom prst="rect">
            <a:avLst/>
          </a:prstGeom>
          <a:noFill/>
        </p:spPr>
        <p:txBody>
          <a:bodyPr wrap="square" rtlCol="0">
            <a:spAutoFit/>
          </a:bodyPr>
          <a:lstStyle/>
          <a:p>
            <a:pPr algn="just"/>
            <a:r>
              <a:rPr lang="fr-FR" sz="1400" dirty="0" smtClean="0"/>
              <a:t>Puisque de nombreuses espèces sont menacées de disparition, il faut les protéger. Mais pourquoi ne pas en inventer de nouvelles?</a:t>
            </a:r>
          </a:p>
          <a:p>
            <a:pPr algn="just"/>
            <a:r>
              <a:rPr lang="fr-FR" sz="1400" dirty="0" smtClean="0"/>
              <a:t>Et si vous inventiez de fausses espèces pour faire peur, pour apporter du rêve et de la fantaisie,  pour transmettre un message ou pour faire entrer dans un univers étrange. (Vous pouvez même imaginer les noms de ces nouvelles créatures. Et si ça semble un peu latin, avec des terminaisons en « </a:t>
            </a:r>
            <a:r>
              <a:rPr lang="fr-FR" sz="1400" dirty="0" err="1" smtClean="0"/>
              <a:t>is</a:t>
            </a:r>
            <a:r>
              <a:rPr lang="fr-FR" sz="1400" dirty="0" smtClean="0"/>
              <a:t> » « us » « </a:t>
            </a:r>
            <a:r>
              <a:rPr lang="fr-FR" sz="1400" dirty="0" err="1" smtClean="0"/>
              <a:t>um</a:t>
            </a:r>
            <a:r>
              <a:rPr lang="fr-FR" sz="1400" dirty="0" smtClean="0"/>
              <a:t> », ça paraîtra encore plus savant.</a:t>
            </a:r>
          </a:p>
          <a:p>
            <a:pPr marL="285750" indent="-285750" algn="just">
              <a:buFont typeface="Arial" pitchFamily="34" charset="0"/>
              <a:buChar char="•"/>
            </a:pPr>
            <a:r>
              <a:rPr lang="fr-FR" sz="1400" dirty="0" smtClean="0"/>
              <a:t>Répartissez-vous les tâches pour créer une biodiversité pleine de créativité.</a:t>
            </a:r>
          </a:p>
          <a:p>
            <a:pPr marL="285750" indent="-285750" algn="just">
              <a:buFont typeface="Arial" pitchFamily="34" charset="0"/>
              <a:buChar char="•"/>
            </a:pPr>
            <a:r>
              <a:rPr lang="fr-FR" sz="1400" dirty="0" smtClean="0"/>
              <a:t>Il vous reste ensuite à mettre en commun toutes vos productions pour réaliser une grande composition aussi étrange que fascinante.</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6"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1560" y="3758093"/>
            <a:ext cx="6953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7"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87692" y="3758093"/>
            <a:ext cx="7048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8"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373349" y="3758093"/>
            <a:ext cx="6762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9"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230431" y="3758093"/>
            <a:ext cx="428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30"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839863" y="3758093"/>
            <a:ext cx="6762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31"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4696946" y="3758093"/>
            <a:ext cx="6762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32" name="Picture 8">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5946966" y="3758093"/>
            <a:ext cx="3619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33" name="Picture 9">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6412645" y="3758093"/>
            <a:ext cx="8096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34" name="Picture 10">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7325999" y="3758093"/>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3" name="ZoneTexte 32"/>
          <p:cNvSpPr txBox="1"/>
          <p:nvPr/>
        </p:nvSpPr>
        <p:spPr>
          <a:xfrm>
            <a:off x="6093301" y="3429000"/>
            <a:ext cx="2336345" cy="307777"/>
          </a:xfrm>
          <a:prstGeom prst="rect">
            <a:avLst/>
          </a:prstGeom>
          <a:noFill/>
        </p:spPr>
        <p:txBody>
          <a:bodyPr wrap="none" rtlCol="0">
            <a:spAutoFit/>
          </a:bodyPr>
          <a:lstStyle/>
          <a:p>
            <a:r>
              <a:rPr lang="fr-FR" sz="1400" u="sng" dirty="0" smtClean="0">
                <a:solidFill>
                  <a:schemeClr val="accent1">
                    <a:lumMod val="75000"/>
                  </a:schemeClr>
                </a:solidFill>
              </a:rPr>
              <a:t>Quelques plantes imaginaires</a:t>
            </a:r>
            <a:endParaRPr lang="fr-FR" sz="1400" u="sng" dirty="0">
              <a:solidFill>
                <a:schemeClr val="accent1">
                  <a:lumMod val="75000"/>
                </a:schemeClr>
              </a:solidFill>
            </a:endParaRPr>
          </a:p>
        </p:txBody>
      </p:sp>
      <p:pic>
        <p:nvPicPr>
          <p:cNvPr id="26635" name="Picture 11">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7820253" y="3758093"/>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36" name="Picture 12">
            <a:hlinkClick r:id="rId26" action="ppaction://hlinksldjump"/>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8304981" y="3758093"/>
            <a:ext cx="3714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6041322"/>
      </p:ext>
    </p:extLst>
  </p:cSld>
  <p:clrMapOvr>
    <a:masterClrMapping/>
  </p:clrMapOvr>
  <p:timing>
    <p:tnLst>
      <p:par>
        <p:cTn id="1" dur="indefinite" restart="never" nodeType="tmRoot"/>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00" y="190500"/>
            <a:ext cx="83058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2907787"/>
      </p:ext>
    </p:extLst>
  </p:cSld>
  <p:clrMapOvr>
    <a:masterClrMapping/>
  </p:clrMapOvr>
  <p:timing>
    <p:tnLst>
      <p:par>
        <p:cTn id="1" dur="indefinite" restart="never" nodeType="tmRoot"/>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425" y="190500"/>
            <a:ext cx="84391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4478587"/>
      </p:ext>
    </p:extLst>
  </p:cSld>
  <p:clrMapOvr>
    <a:masterClrMapping/>
  </p:clrMapOvr>
  <p:timing>
    <p:tnLst>
      <p:par>
        <p:cTn id="1" dur="indefinite" restart="never" nodeType="tmRoot"/>
      </p:par>
    </p:tn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163" y="190500"/>
            <a:ext cx="80676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947727"/>
      </p:ext>
    </p:extLst>
  </p:cSld>
  <p:clrMapOvr>
    <a:masterClrMapping/>
  </p:clrMapOvr>
  <p:timing>
    <p:tnLst>
      <p:par>
        <p:cTn id="1" dur="indefinite" restart="never" nodeType="tmRoot"/>
      </p:par>
    </p:tn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3588" y="190500"/>
            <a:ext cx="50768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87761918"/>
      </p:ext>
    </p:extLst>
  </p:cSld>
  <p:clrMapOvr>
    <a:masterClrMapping/>
  </p:clrMapOvr>
  <p:timing>
    <p:tnLst>
      <p:par>
        <p:cTn id="1" dur="indefinite" restart="never" nodeType="tmRoot"/>
      </p:par>
    </p:tn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688" y="190500"/>
            <a:ext cx="80486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1091093"/>
      </p:ext>
    </p:extLst>
  </p:cSld>
  <p:clrMapOvr>
    <a:masterClrMapping/>
  </p:clrMapOvr>
  <p:timing>
    <p:tnLst>
      <p:par>
        <p:cTn id="1" dur="indefinite" restart="never" nodeType="tmRoot"/>
      </p:par>
    </p:tn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13" y="190500"/>
            <a:ext cx="81057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6296687"/>
      </p:ext>
    </p:extLst>
  </p:cSld>
  <p:clrMapOvr>
    <a:masterClrMapping/>
  </p:clrMapOvr>
  <p:timing>
    <p:tnLst>
      <p:par>
        <p:cTn id="1" dur="indefinite" restart="never" nodeType="tmRoot"/>
      </p:par>
    </p:tn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9825" y="190500"/>
            <a:ext cx="43243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1880538"/>
      </p:ext>
    </p:extLst>
  </p:cSld>
  <p:clrMapOvr>
    <a:masterClrMapping/>
  </p:clrMapOvr>
  <p:timing>
    <p:tnLst>
      <p:par>
        <p:cTn id="1" dur="indefinite" restart="never" nodeType="tmRoot"/>
      </p:par>
    </p:tn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188640"/>
            <a:ext cx="8905875"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1380101" y="6381328"/>
            <a:ext cx="6383799" cy="369332"/>
          </a:xfrm>
          <a:prstGeom prst="rect">
            <a:avLst/>
          </a:prstGeom>
          <a:noFill/>
        </p:spPr>
        <p:txBody>
          <a:bodyPr wrap="none" rtlCol="0">
            <a:spAutoFit/>
          </a:bodyPr>
          <a:lstStyle/>
          <a:p>
            <a:r>
              <a:rPr lang="fr-FR" dirty="0" smtClean="0"/>
              <a:t>Herbier imaginaire, Collège Jules </a:t>
            </a:r>
            <a:r>
              <a:rPr lang="fr-FR" dirty="0" err="1" smtClean="0"/>
              <a:t>Solesse</a:t>
            </a:r>
            <a:r>
              <a:rPr lang="fr-FR" dirty="0" smtClean="0"/>
              <a:t>, académie de La Réunion</a:t>
            </a:r>
            <a:endParaRPr lang="fr-FR" dirty="0"/>
          </a:p>
        </p:txBody>
      </p:sp>
    </p:spTree>
    <p:extLst>
      <p:ext uri="{BB962C8B-B14F-4D97-AF65-F5344CB8AC3E}">
        <p14:creationId xmlns:p14="http://schemas.microsoft.com/office/powerpoint/2010/main" val="3177840213"/>
      </p:ext>
    </p:extLst>
  </p:cSld>
  <p:clrMapOvr>
    <a:masterClrMapping/>
  </p:clrMapOvr>
  <p:timing>
    <p:tnLst>
      <p:par>
        <p:cTn id="1" dur="indefinite" restart="never" nodeType="tmRoot"/>
      </p:par>
    </p:tn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5557" y="190500"/>
            <a:ext cx="47148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611560" y="980728"/>
            <a:ext cx="2138534" cy="923330"/>
          </a:xfrm>
          <a:prstGeom prst="rect">
            <a:avLst/>
          </a:prstGeom>
          <a:noFill/>
        </p:spPr>
        <p:txBody>
          <a:bodyPr wrap="none" rtlCol="0">
            <a:spAutoFit/>
          </a:bodyPr>
          <a:lstStyle/>
          <a:p>
            <a:r>
              <a:rPr lang="fr-FR" dirty="0" smtClean="0"/>
              <a:t>Luigi </a:t>
            </a:r>
            <a:r>
              <a:rPr lang="fr-FR" dirty="0" err="1" smtClean="0"/>
              <a:t>Serafini</a:t>
            </a:r>
            <a:endParaRPr lang="fr-FR" dirty="0" smtClean="0"/>
          </a:p>
          <a:p>
            <a:r>
              <a:rPr lang="fr-FR" dirty="0" smtClean="0"/>
              <a:t>Codex </a:t>
            </a:r>
            <a:r>
              <a:rPr lang="fr-FR" dirty="0" err="1" smtClean="0"/>
              <a:t>Seraphinianus</a:t>
            </a:r>
            <a:endParaRPr lang="fr-FR" dirty="0" smtClean="0"/>
          </a:p>
          <a:p>
            <a:r>
              <a:rPr lang="fr-FR" dirty="0" smtClean="0"/>
              <a:t>1981</a:t>
            </a:r>
            <a:endParaRPr lang="fr-FR" dirty="0"/>
          </a:p>
        </p:txBody>
      </p:sp>
    </p:spTree>
    <p:extLst>
      <p:ext uri="{BB962C8B-B14F-4D97-AF65-F5344CB8AC3E}">
        <p14:creationId xmlns:p14="http://schemas.microsoft.com/office/powerpoint/2010/main" val="3897117182"/>
      </p:ext>
    </p:extLst>
  </p:cSld>
  <p:clrMapOvr>
    <a:masterClrMapping/>
  </p:clrMapOvr>
  <p:timing>
    <p:tnLst>
      <p:par>
        <p:cTn id="1" dur="indefinite" restart="never" nodeType="tmRoot"/>
      </p:par>
    </p:tn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5542" y="190500"/>
            <a:ext cx="45148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ZoneTexte 3"/>
          <p:cNvSpPr txBox="1"/>
          <p:nvPr/>
        </p:nvSpPr>
        <p:spPr>
          <a:xfrm>
            <a:off x="611560" y="980728"/>
            <a:ext cx="2138534" cy="923330"/>
          </a:xfrm>
          <a:prstGeom prst="rect">
            <a:avLst/>
          </a:prstGeom>
          <a:noFill/>
        </p:spPr>
        <p:txBody>
          <a:bodyPr wrap="none" rtlCol="0">
            <a:spAutoFit/>
          </a:bodyPr>
          <a:lstStyle/>
          <a:p>
            <a:r>
              <a:rPr lang="fr-FR" dirty="0" smtClean="0"/>
              <a:t>Luigi </a:t>
            </a:r>
            <a:r>
              <a:rPr lang="fr-FR" dirty="0" err="1" smtClean="0"/>
              <a:t>Serafini</a:t>
            </a:r>
            <a:endParaRPr lang="fr-FR" dirty="0" smtClean="0"/>
          </a:p>
          <a:p>
            <a:r>
              <a:rPr lang="fr-FR" dirty="0" smtClean="0"/>
              <a:t>Codex </a:t>
            </a:r>
            <a:r>
              <a:rPr lang="fr-FR" dirty="0" err="1" smtClean="0"/>
              <a:t>Seraphinianus</a:t>
            </a:r>
            <a:endParaRPr lang="fr-FR" dirty="0" smtClean="0"/>
          </a:p>
          <a:p>
            <a:r>
              <a:rPr lang="fr-FR" dirty="0" smtClean="0"/>
              <a:t>1981</a:t>
            </a:r>
            <a:endParaRPr lang="fr-FR" dirty="0"/>
          </a:p>
        </p:txBody>
      </p:sp>
    </p:spTree>
    <p:extLst>
      <p:ext uri="{BB962C8B-B14F-4D97-AF65-F5344CB8AC3E}">
        <p14:creationId xmlns:p14="http://schemas.microsoft.com/office/powerpoint/2010/main" val="3792747958"/>
      </p:ext>
    </p:extLst>
  </p:cSld>
  <p:clrMapOvr>
    <a:masterClrMapping/>
  </p:clrMapOvr>
  <p:timing>
    <p:tnLst>
      <p:par>
        <p:cTn id="1" dur="indefinite" restart="never" nodeType="tmRoot"/>
      </p:par>
    </p:tn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3207" y="190500"/>
            <a:ext cx="44672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ZoneTexte 3"/>
          <p:cNvSpPr txBox="1"/>
          <p:nvPr/>
        </p:nvSpPr>
        <p:spPr>
          <a:xfrm>
            <a:off x="611560" y="980728"/>
            <a:ext cx="2138534" cy="923330"/>
          </a:xfrm>
          <a:prstGeom prst="rect">
            <a:avLst/>
          </a:prstGeom>
          <a:noFill/>
        </p:spPr>
        <p:txBody>
          <a:bodyPr wrap="none" rtlCol="0">
            <a:spAutoFit/>
          </a:bodyPr>
          <a:lstStyle/>
          <a:p>
            <a:r>
              <a:rPr lang="fr-FR" dirty="0" smtClean="0"/>
              <a:t>Luigi </a:t>
            </a:r>
            <a:r>
              <a:rPr lang="fr-FR" dirty="0" err="1" smtClean="0"/>
              <a:t>Serafini</a:t>
            </a:r>
            <a:endParaRPr lang="fr-FR" dirty="0" smtClean="0"/>
          </a:p>
          <a:p>
            <a:r>
              <a:rPr lang="fr-FR" dirty="0" smtClean="0"/>
              <a:t>Codex </a:t>
            </a:r>
            <a:r>
              <a:rPr lang="fr-FR" dirty="0" err="1" smtClean="0"/>
              <a:t>Seraphinianus</a:t>
            </a:r>
            <a:endParaRPr lang="fr-FR" dirty="0" smtClean="0"/>
          </a:p>
          <a:p>
            <a:r>
              <a:rPr lang="fr-FR" dirty="0" smtClean="0"/>
              <a:t>1981</a:t>
            </a:r>
            <a:endParaRPr lang="fr-FR" dirty="0"/>
          </a:p>
        </p:txBody>
      </p:sp>
    </p:spTree>
    <p:extLst>
      <p:ext uri="{BB962C8B-B14F-4D97-AF65-F5344CB8AC3E}">
        <p14:creationId xmlns:p14="http://schemas.microsoft.com/office/powerpoint/2010/main" val="909370511"/>
      </p:ext>
    </p:extLst>
  </p:cSld>
  <p:clrMapOvr>
    <a:masterClrMapping/>
  </p:clrMapOvr>
  <p:timing>
    <p:tnLst>
      <p:par>
        <p:cTn id="1" dur="indefinite" restart="never" nodeType="tmRoot"/>
      </p:par>
    </p:tn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Notre jardin plein de biodiversité</a:t>
            </a:r>
            <a:endParaRPr lang="fr-FR" sz="3600" dirty="0">
              <a:solidFill>
                <a:schemeClr val="bg1"/>
              </a:solidFill>
            </a:endParaRPr>
          </a:p>
        </p:txBody>
      </p:sp>
      <p:sp>
        <p:nvSpPr>
          <p:cNvPr id="3" name="Rectangle 2"/>
          <p:cNvSpPr/>
          <p:nvPr/>
        </p:nvSpPr>
        <p:spPr>
          <a:xfrm>
            <a:off x="192057" y="836712"/>
            <a:ext cx="8712968" cy="2308324"/>
          </a:xfrm>
          <a:prstGeom prst="rect">
            <a:avLst/>
          </a:prstGeom>
        </p:spPr>
        <p:txBody>
          <a:bodyPr wrap="square">
            <a:spAutoFit/>
          </a:bodyPr>
          <a:lstStyle/>
          <a:p>
            <a:pPr algn="just"/>
            <a:r>
              <a:rPr lang="fr-FR" sz="1600" dirty="0" smtClean="0"/>
              <a:t>Les anciens Égyptiens croyaient qu’ils pouvaient emporter tout ce qu’ils possédaient dans l’au-delà. C’est pourquoi ils enterraient leurs morts avec de la nourriture, des meubles, des vêtements et même des bijoux. Ils avaient également l’habitude de peindre sur les murs des tombes des scènes illustrant la vie du défunt.</a:t>
            </a:r>
          </a:p>
          <a:p>
            <a:pPr algn="just"/>
            <a:r>
              <a:rPr lang="fr-FR" sz="1600" dirty="0" smtClean="0"/>
              <a:t>Une fresque ornant la tombe d’un homme appelé </a:t>
            </a:r>
            <a:r>
              <a:rPr lang="fr-FR" sz="1600" dirty="0" err="1" smtClean="0"/>
              <a:t>Nebamun</a:t>
            </a:r>
            <a:r>
              <a:rPr lang="fr-FR" sz="1600" dirty="0" smtClean="0"/>
              <a:t> nous montre le jardin qu’il aimait.</a:t>
            </a:r>
          </a:p>
          <a:p>
            <a:pPr algn="just"/>
            <a:r>
              <a:rPr lang="fr-FR" sz="1600" dirty="0" smtClean="0"/>
              <a:t>Ce jardin est peint d’une façon étrange. L’étang semble être vu du dessus alors que les canards, les poissons et certaines plantes sont présentées de profil. (Il y en a qui sont même à l’envers.)</a:t>
            </a:r>
          </a:p>
          <a:p>
            <a:pPr algn="just"/>
            <a:r>
              <a:rPr lang="fr-FR" sz="1600" dirty="0" smtClean="0"/>
              <a:t>Pour les Égyptiens, le plus important n’était pas de peindre les choses exactement comme ils les voyaient, mais de la façon la plus compréhensible pour le spectateur.</a:t>
            </a:r>
            <a:endParaRPr lang="fr-FR" sz="1600" dirty="0"/>
          </a:p>
        </p:txBody>
      </p:sp>
      <p:sp>
        <p:nvSpPr>
          <p:cNvPr id="4" name="ZoneTexte 3"/>
          <p:cNvSpPr txBox="1"/>
          <p:nvPr/>
        </p:nvSpPr>
        <p:spPr>
          <a:xfrm>
            <a:off x="3675376" y="3068960"/>
            <a:ext cx="1793248" cy="307777"/>
          </a:xfrm>
          <a:prstGeom prst="rect">
            <a:avLst/>
          </a:prstGeom>
          <a:noFill/>
        </p:spPr>
        <p:txBody>
          <a:bodyPr wrap="none" rtlCol="0">
            <a:spAutoFit/>
          </a:bodyPr>
          <a:lstStyle/>
          <a:p>
            <a:r>
              <a:rPr lang="fr-FR" sz="1400" u="sng" dirty="0" smtClean="0">
                <a:solidFill>
                  <a:schemeClr val="accent1">
                    <a:lumMod val="75000"/>
                  </a:schemeClr>
                </a:solidFill>
              </a:rPr>
              <a:t>Le jardin de </a:t>
            </a:r>
            <a:r>
              <a:rPr lang="fr-FR" sz="1400" u="sng" dirty="0" err="1" smtClean="0">
                <a:solidFill>
                  <a:schemeClr val="accent1">
                    <a:lumMod val="75000"/>
                  </a:schemeClr>
                </a:solidFill>
              </a:rPr>
              <a:t>Nebamun</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077072"/>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3933056"/>
            <a:ext cx="8064895" cy="2154436"/>
          </a:xfrm>
          <a:prstGeom prst="rect">
            <a:avLst/>
          </a:prstGeom>
          <a:noFill/>
        </p:spPr>
        <p:txBody>
          <a:bodyPr wrap="square" rtlCol="0">
            <a:spAutoFit/>
          </a:bodyPr>
          <a:lstStyle/>
          <a:p>
            <a:pPr algn="just"/>
            <a:r>
              <a:rPr lang="fr-FR" sz="1400" dirty="0" smtClean="0"/>
              <a:t>Et si vous représentiez un jardin plein de biodiversité à la manière des Égyptiens.</a:t>
            </a:r>
          </a:p>
          <a:p>
            <a:pPr marL="285750" indent="-285750" algn="just">
              <a:buFont typeface="Arial" pitchFamily="34" charset="0"/>
              <a:buChar char="•"/>
            </a:pPr>
            <a:r>
              <a:rPr lang="fr-FR" sz="1400" dirty="0" smtClean="0"/>
              <a:t>Réfléchissez collectivement à ce que vous voulez mettre dans votre jardin.</a:t>
            </a:r>
          </a:p>
          <a:p>
            <a:pPr marL="285750" indent="-285750" algn="just">
              <a:buFont typeface="Arial" pitchFamily="34" charset="0"/>
              <a:buChar char="•"/>
            </a:pPr>
            <a:r>
              <a:rPr lang="fr-FR" sz="1400" dirty="0" smtClean="0"/>
              <a:t>Sur un grand support, indiquez par un dessin simple où vous voulez placer les différents éléments et peignez le fond de votre future composition.</a:t>
            </a:r>
          </a:p>
          <a:p>
            <a:pPr marL="285750" indent="-285750" algn="just">
              <a:buFont typeface="Arial" pitchFamily="34" charset="0"/>
              <a:buChar char="•"/>
            </a:pPr>
            <a:r>
              <a:rPr lang="fr-FR" sz="1400" dirty="0" smtClean="0"/>
              <a:t>Répartissez-vous les éléments à représenter et faites des recherches d’images qui pourront vous aider à dessiner et peindre.</a:t>
            </a:r>
          </a:p>
          <a:p>
            <a:pPr marL="285750" indent="-285750" algn="just">
              <a:buFont typeface="Arial" pitchFamily="34" charset="0"/>
              <a:buChar char="•"/>
            </a:pPr>
            <a:r>
              <a:rPr lang="fr-FR" sz="1400" dirty="0" smtClean="0"/>
              <a:t>Vous pourrez ensuite venir peindre tout à tour sur le grand support ou réaliser vos peintures séparément et les découper pour les mettre en commun dans un grand collage.</a:t>
            </a:r>
          </a:p>
          <a:p>
            <a:pPr algn="just"/>
            <a:endParaRPr lang="fr-FR" sz="400" u="sng" dirty="0" smtClean="0"/>
          </a:p>
          <a:p>
            <a:pPr algn="just"/>
            <a:r>
              <a:rPr lang="fr-FR" sz="1400" u="sng" dirty="0" smtClean="0"/>
              <a:t>Variante</a:t>
            </a:r>
            <a:r>
              <a:rPr lang="fr-FR" sz="1400" dirty="0" smtClean="0"/>
              <a:t>: vous pouvez également vous inspirer des deux peintures de Paul KLEE présentées ci-dessous.</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9938"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67200" y="3356992"/>
            <a:ext cx="6096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9939"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23928" y="6093297"/>
            <a:ext cx="7810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9940"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860032" y="6093296"/>
            <a:ext cx="5619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0908588"/>
      </p:ext>
    </p:extLst>
  </p:cSld>
  <p:clrMapOvr>
    <a:masterClrMapping/>
  </p:clrMapOvr>
  <p:timing>
    <p:tnLst>
      <p:par>
        <p:cTn id="1" dur="indefinite" restart="never" nodeType="tmRoot"/>
      </p:par>
    </p:tn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a:hlinkClick r:id="rId2" action="ppaction://hlinksldjump"/>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933450" y="190500"/>
            <a:ext cx="72771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9964425"/>
      </p:ext>
    </p:extLst>
  </p:cSld>
  <p:clrMapOvr>
    <a:masterClrMapping/>
  </p:clrMapOvr>
  <p:timing>
    <p:tnLst>
      <p:par>
        <p:cTn id="1" dur="indefinite" restart="never" nodeType="tmRoot"/>
      </p:par>
    </p:tn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116632"/>
            <a:ext cx="890587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119063" y="6394102"/>
            <a:ext cx="8905875" cy="369332"/>
          </a:xfrm>
          <a:prstGeom prst="rect">
            <a:avLst/>
          </a:prstGeom>
          <a:noFill/>
        </p:spPr>
        <p:txBody>
          <a:bodyPr wrap="square" rtlCol="0">
            <a:spAutoFit/>
          </a:bodyPr>
          <a:lstStyle/>
          <a:p>
            <a:pPr algn="ctr"/>
            <a:r>
              <a:rPr lang="fr-FR" dirty="0" smtClean="0"/>
              <a:t>Paul KLEE, Jardin aux oiseaux, 1924</a:t>
            </a:r>
            <a:endParaRPr lang="fr-FR" dirty="0"/>
          </a:p>
        </p:txBody>
      </p:sp>
    </p:spTree>
    <p:extLst>
      <p:ext uri="{BB962C8B-B14F-4D97-AF65-F5344CB8AC3E}">
        <p14:creationId xmlns:p14="http://schemas.microsoft.com/office/powerpoint/2010/main" val="1494958111"/>
      </p:ext>
    </p:extLst>
  </p:cSld>
  <p:clrMapOvr>
    <a:masterClrMapping/>
  </p:clrMapOvr>
  <p:timing>
    <p:tnLst>
      <p:par>
        <p:cTn id="1" dur="indefinite" restart="never" nodeType="tmRoot"/>
      </p:par>
    </p:tnLst>
  </p:timing>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7"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2497" y="190500"/>
            <a:ext cx="66579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179512" y="764704"/>
            <a:ext cx="1800200" cy="1477328"/>
          </a:xfrm>
          <a:prstGeom prst="rect">
            <a:avLst/>
          </a:prstGeom>
          <a:noFill/>
        </p:spPr>
        <p:txBody>
          <a:bodyPr wrap="square" rtlCol="0">
            <a:spAutoFit/>
          </a:bodyPr>
          <a:lstStyle/>
          <a:p>
            <a:r>
              <a:rPr lang="fr-FR" dirty="0" smtClean="0"/>
              <a:t>Paul KLEE</a:t>
            </a:r>
          </a:p>
          <a:p>
            <a:r>
              <a:rPr lang="fr-FR" dirty="0" smtClean="0"/>
              <a:t>Fleurs de nuit submergées dans le bleu</a:t>
            </a:r>
          </a:p>
          <a:p>
            <a:r>
              <a:rPr lang="fr-FR" dirty="0" smtClean="0"/>
              <a:t>1967</a:t>
            </a:r>
            <a:endParaRPr lang="fr-FR" dirty="0"/>
          </a:p>
        </p:txBody>
      </p:sp>
    </p:spTree>
    <p:extLst>
      <p:ext uri="{BB962C8B-B14F-4D97-AF65-F5344CB8AC3E}">
        <p14:creationId xmlns:p14="http://schemas.microsoft.com/office/powerpoint/2010/main" val="677804959"/>
      </p:ext>
    </p:extLst>
  </p:cSld>
  <p:clrMapOvr>
    <a:masterClrMapping/>
  </p:clrMapOvr>
  <p:timing>
    <p:tnLst>
      <p:par>
        <p:cTn id="1" dur="indefinite" restart="never" nodeType="tmRoot"/>
      </p:par>
    </p:tnLst>
  </p:timing>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Une biodiversité merveilleuse</a:t>
            </a:r>
            <a:endParaRPr lang="fr-FR" sz="3600" dirty="0">
              <a:solidFill>
                <a:schemeClr val="bg1"/>
              </a:solidFill>
            </a:endParaRPr>
          </a:p>
        </p:txBody>
      </p:sp>
      <p:sp>
        <p:nvSpPr>
          <p:cNvPr id="3" name="Rectangle 2"/>
          <p:cNvSpPr/>
          <p:nvPr/>
        </p:nvSpPr>
        <p:spPr>
          <a:xfrm>
            <a:off x="192057" y="836712"/>
            <a:ext cx="8712968" cy="2062103"/>
          </a:xfrm>
          <a:prstGeom prst="rect">
            <a:avLst/>
          </a:prstGeom>
        </p:spPr>
        <p:txBody>
          <a:bodyPr wrap="square">
            <a:spAutoFit/>
          </a:bodyPr>
          <a:lstStyle/>
          <a:p>
            <a:pPr algn="just"/>
            <a:r>
              <a:rPr lang="fr-FR" sz="1600" dirty="0"/>
              <a:t>Dans toutes les religions </a:t>
            </a:r>
            <a:r>
              <a:rPr lang="fr-FR" sz="1600" dirty="0" smtClean="0"/>
              <a:t>monothéistes (celles qui ne croient qu’en un seul dieu) </a:t>
            </a:r>
            <a:r>
              <a:rPr lang="fr-FR" sz="1600" dirty="0"/>
              <a:t>le jardin d'Éden est l'endroit où auraient vécu Adam et Ève, les premiers êtres humains créés par Dieu. C'est un endroit magnifique où il fait bon </a:t>
            </a:r>
            <a:r>
              <a:rPr lang="fr-FR" sz="1600" dirty="0" smtClean="0"/>
              <a:t>vivre, parfois appelé jardin des délices ou paradis terrestre. </a:t>
            </a:r>
          </a:p>
          <a:p>
            <a:pPr algn="just"/>
            <a:r>
              <a:rPr lang="fr-FR" sz="1600" dirty="0" smtClean="0"/>
              <a:t>Autrefois, les peintres qui représentaient le jardin d’</a:t>
            </a:r>
            <a:r>
              <a:rPr lang="fr-FR" sz="1600" dirty="0" err="1" smtClean="0"/>
              <a:t>Eden</a:t>
            </a:r>
            <a:r>
              <a:rPr lang="fr-FR" sz="1600" dirty="0" smtClean="0"/>
              <a:t> en profitaient pour montrer tout leur talent en représentant de nombreuses plantes et de nombreux animaux.</a:t>
            </a:r>
          </a:p>
          <a:p>
            <a:pPr algn="just"/>
            <a:r>
              <a:rPr lang="fr-FR" sz="1600" dirty="0" smtClean="0"/>
              <a:t>Au 19</a:t>
            </a:r>
            <a:r>
              <a:rPr lang="fr-FR" sz="1600" baseline="30000" dirty="0" smtClean="0"/>
              <a:t>ème</a:t>
            </a:r>
            <a:r>
              <a:rPr lang="fr-FR" sz="1600" dirty="0" smtClean="0"/>
              <a:t> siècle, Edward HICKS, un peintre Américain, réalisera plus de 80 tableaux inspirés d’un vieux récit qui parle d’un monde où tous les êtres vivants vivent en paix. Le lion côtoie le taureau, l’ours mange tranquillement avec la vache, le loup est étendu près du mouton…</a:t>
            </a:r>
            <a:endParaRPr lang="fr-FR" sz="1600" dirty="0"/>
          </a:p>
        </p:txBody>
      </p:sp>
      <p:sp>
        <p:nvSpPr>
          <p:cNvPr id="4" name="ZoneTexte 3"/>
          <p:cNvSpPr txBox="1"/>
          <p:nvPr/>
        </p:nvSpPr>
        <p:spPr>
          <a:xfrm>
            <a:off x="2451451" y="2852936"/>
            <a:ext cx="1501565" cy="307777"/>
          </a:xfrm>
          <a:prstGeom prst="rect">
            <a:avLst/>
          </a:prstGeom>
          <a:noFill/>
        </p:spPr>
        <p:txBody>
          <a:bodyPr wrap="none" rtlCol="0">
            <a:spAutoFit/>
          </a:bodyPr>
          <a:lstStyle/>
          <a:p>
            <a:r>
              <a:rPr lang="fr-FR" sz="1400" u="sng" dirty="0" smtClean="0">
                <a:solidFill>
                  <a:schemeClr val="accent1">
                    <a:lumMod val="75000"/>
                  </a:schemeClr>
                </a:solidFill>
              </a:rPr>
              <a:t>Quelques œuvres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206567"/>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4062551"/>
            <a:ext cx="8064895" cy="2246769"/>
          </a:xfrm>
          <a:prstGeom prst="rect">
            <a:avLst/>
          </a:prstGeom>
          <a:noFill/>
        </p:spPr>
        <p:txBody>
          <a:bodyPr wrap="square" rtlCol="0">
            <a:spAutoFit/>
          </a:bodyPr>
          <a:lstStyle/>
          <a:p>
            <a:pPr algn="just"/>
            <a:r>
              <a:rPr lang="fr-FR" sz="1400" dirty="0" smtClean="0"/>
              <a:t>Et si vous représentiez, vous aussi, un monde merveilleux ou tous les êtres vivants se côtoient pacifiquement.</a:t>
            </a:r>
          </a:p>
          <a:p>
            <a:pPr marL="285750" indent="-285750" algn="just">
              <a:buFont typeface="Arial" pitchFamily="34" charset="0"/>
              <a:buChar char="•"/>
            </a:pPr>
            <a:r>
              <a:rPr lang="fr-FR" sz="1400" dirty="0" smtClean="0"/>
              <a:t>Découpez et rassemblez des groupes d’animaux qu’il est peu probable de voir ensemble dans la vie réelle. (Vous pouvez les découper dans du papier de couleur ou les dessiner et les peindre avant de les découper.)</a:t>
            </a:r>
          </a:p>
          <a:p>
            <a:pPr marL="285750" indent="-285750" algn="just">
              <a:buFont typeface="Arial" pitchFamily="34" charset="0"/>
              <a:buChar char="•"/>
            </a:pPr>
            <a:r>
              <a:rPr lang="fr-FR" sz="1400" dirty="0" smtClean="0"/>
              <a:t>Disposez-les de manière à obtenir un tableau amusant.</a:t>
            </a:r>
          </a:p>
          <a:p>
            <a:pPr marL="285750" indent="-285750" algn="just">
              <a:buFont typeface="Arial" pitchFamily="34" charset="0"/>
              <a:buChar char="•"/>
            </a:pPr>
            <a:r>
              <a:rPr lang="fr-FR" sz="1400" dirty="0" smtClean="0"/>
              <a:t>Collez-les sur un grand support blanc.</a:t>
            </a:r>
          </a:p>
          <a:p>
            <a:pPr marL="285750" indent="-285750" algn="just">
              <a:buFont typeface="Arial" pitchFamily="34" charset="0"/>
              <a:buChar char="•"/>
            </a:pPr>
            <a:r>
              <a:rPr lang="fr-FR" sz="1400" dirty="0" smtClean="0"/>
              <a:t>Il vous reste maintenant à ajouter, de la même manière, des plantes toutes plus magnifiques les unes que les autres.</a:t>
            </a:r>
          </a:p>
          <a:p>
            <a:pPr algn="just"/>
            <a:r>
              <a:rPr lang="fr-FR" sz="1400" dirty="0" smtClean="0"/>
              <a:t>Vous venez de créer un véritable paradis.</a:t>
            </a:r>
            <a:endParaRPr lang="fr-FR" sz="1400" dirty="0"/>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35" name="Picture 3">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6327" y="3250348"/>
            <a:ext cx="8858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36" name="Picture 4">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408511" y="3250348"/>
            <a:ext cx="9429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37" name="Picture 5">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558928" y="3250348"/>
            <a:ext cx="7048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38" name="Picture 6">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471220" y="3250348"/>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39" name="Picture 7">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326360" y="3250348"/>
            <a:ext cx="6858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40" name="Picture 8">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829594" y="3250348"/>
            <a:ext cx="3714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41" name="Picture 9">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7164288" y="3250348"/>
            <a:ext cx="8286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 name="ZoneTexte 18"/>
          <p:cNvSpPr txBox="1"/>
          <p:nvPr/>
        </p:nvSpPr>
        <p:spPr>
          <a:xfrm>
            <a:off x="7133585" y="2911016"/>
            <a:ext cx="805092" cy="307777"/>
          </a:xfrm>
          <a:prstGeom prst="rect">
            <a:avLst/>
          </a:prstGeom>
          <a:noFill/>
        </p:spPr>
        <p:txBody>
          <a:bodyPr wrap="none" rtlCol="0">
            <a:spAutoFit/>
          </a:bodyPr>
          <a:lstStyle/>
          <a:p>
            <a:r>
              <a:rPr lang="fr-FR" sz="1400" u="sng" dirty="0" smtClean="0">
                <a:solidFill>
                  <a:schemeClr val="accent1">
                    <a:lumMod val="75000"/>
                  </a:schemeClr>
                </a:solidFill>
              </a:rPr>
              <a:t>Exemple</a:t>
            </a:r>
            <a:endParaRPr lang="fr-FR" sz="1400" u="sng" dirty="0">
              <a:solidFill>
                <a:schemeClr val="accent1">
                  <a:lumMod val="75000"/>
                </a:schemeClr>
              </a:solidFill>
            </a:endParaRPr>
          </a:p>
        </p:txBody>
      </p:sp>
    </p:spTree>
    <p:extLst>
      <p:ext uri="{BB962C8B-B14F-4D97-AF65-F5344CB8AC3E}">
        <p14:creationId xmlns:p14="http://schemas.microsoft.com/office/powerpoint/2010/main" val="2035404845"/>
      </p:ext>
    </p:extLst>
  </p:cSld>
  <p:clrMapOvr>
    <a:masterClrMapping/>
  </p:clrMapOvr>
  <p:timing>
    <p:tnLst>
      <p:par>
        <p:cTn id="1" dur="indefinite" restart="never" nodeType="tmRoot"/>
      </p:par>
    </p:tnLst>
  </p:timing>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289356" y="6237312"/>
            <a:ext cx="4565289" cy="369332"/>
          </a:xfrm>
          <a:prstGeom prst="rect">
            <a:avLst/>
          </a:prstGeom>
          <a:noFill/>
        </p:spPr>
        <p:txBody>
          <a:bodyPr wrap="none" rtlCol="0">
            <a:spAutoFit/>
          </a:bodyPr>
          <a:lstStyle/>
          <a:p>
            <a:r>
              <a:rPr lang="fr-FR" dirty="0" smtClean="0"/>
              <a:t>Jan BRUEGHEL l’ancien, Le jardin d’</a:t>
            </a:r>
            <a:r>
              <a:rPr lang="fr-FR" dirty="0" err="1" smtClean="0"/>
              <a:t>Eden</a:t>
            </a:r>
            <a:r>
              <a:rPr lang="fr-FR" dirty="0" smtClean="0"/>
              <a:t>,  1612</a:t>
            </a:r>
            <a:endParaRPr lang="fr-FR" dirty="0"/>
          </a:p>
        </p:txBody>
      </p:sp>
      <p:pic>
        <p:nvPicPr>
          <p:cNvPr id="43012" name="Picture 4">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476672"/>
            <a:ext cx="8905875" cy="545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4836713"/>
      </p:ext>
    </p:extLst>
  </p:cSld>
  <p:clrMapOvr>
    <a:masterClrMapping/>
  </p:clrMapOvr>
  <p:timing>
    <p:tnLst>
      <p:par>
        <p:cTn id="1" dur="indefinite" restart="never" nodeType="tmRoot"/>
      </p:par>
    </p:tn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23528" y="836712"/>
            <a:ext cx="2318007" cy="923330"/>
          </a:xfrm>
          <a:prstGeom prst="rect">
            <a:avLst/>
          </a:prstGeom>
          <a:noFill/>
        </p:spPr>
        <p:txBody>
          <a:bodyPr wrap="none" rtlCol="0">
            <a:spAutoFit/>
          </a:bodyPr>
          <a:lstStyle/>
          <a:p>
            <a:r>
              <a:rPr lang="fr-FR" dirty="0" smtClean="0"/>
              <a:t>Jan BRUEGHEL l’ancien</a:t>
            </a:r>
          </a:p>
          <a:p>
            <a:r>
              <a:rPr lang="fr-FR" dirty="0" smtClean="0"/>
              <a:t>Le jardin d’</a:t>
            </a:r>
            <a:r>
              <a:rPr lang="fr-FR" dirty="0" err="1" smtClean="0"/>
              <a:t>Eden</a:t>
            </a:r>
            <a:endParaRPr lang="fr-FR" dirty="0"/>
          </a:p>
          <a:p>
            <a:r>
              <a:rPr lang="fr-FR" dirty="0" smtClean="0"/>
              <a:t>1620</a:t>
            </a:r>
            <a:endParaRPr lang="fr-FR" dirty="0"/>
          </a:p>
        </p:txBody>
      </p:sp>
      <p:pic>
        <p:nvPicPr>
          <p:cNvPr id="4915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9734" y="190500"/>
            <a:ext cx="44386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9201909"/>
      </p:ext>
    </p:extLst>
  </p:cSld>
  <p:clrMapOvr>
    <a:masterClrMapping/>
  </p:clrMapOvr>
  <p:timing>
    <p:tnLst>
      <p:par>
        <p:cTn id="1" dur="indefinite" restart="never" nodeType="tmRoot"/>
      </p:par>
    </p:tnLst>
  </p:timing>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a:hlinkClick r:id="rId2" action="ppaction://hlinksldjump"/>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19063" y="239241"/>
            <a:ext cx="8905875" cy="5133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2289356" y="6237312"/>
            <a:ext cx="4438972" cy="369332"/>
          </a:xfrm>
          <a:prstGeom prst="rect">
            <a:avLst/>
          </a:prstGeom>
          <a:noFill/>
        </p:spPr>
        <p:txBody>
          <a:bodyPr wrap="none" rtlCol="0">
            <a:spAutoFit/>
          </a:bodyPr>
          <a:lstStyle/>
          <a:p>
            <a:r>
              <a:rPr lang="fr-FR" dirty="0" err="1" smtClean="0"/>
              <a:t>Roelandt</a:t>
            </a:r>
            <a:r>
              <a:rPr lang="fr-FR" dirty="0" smtClean="0"/>
              <a:t> SAVERY, Le jardin d’</a:t>
            </a:r>
            <a:r>
              <a:rPr lang="fr-FR" dirty="0" err="1" smtClean="0"/>
              <a:t>Eden</a:t>
            </a:r>
            <a:r>
              <a:rPr lang="fr-FR" dirty="0" smtClean="0"/>
              <a:t>,  vers 1615</a:t>
            </a:r>
            <a:endParaRPr lang="fr-FR" dirty="0"/>
          </a:p>
        </p:txBody>
      </p:sp>
    </p:spTree>
    <p:extLst>
      <p:ext uri="{BB962C8B-B14F-4D97-AF65-F5344CB8AC3E}">
        <p14:creationId xmlns:p14="http://schemas.microsoft.com/office/powerpoint/2010/main" val="2302022742"/>
      </p:ext>
    </p:extLst>
  </p:cSld>
  <p:clrMapOvr>
    <a:masterClrMapping/>
  </p:clrMapOvr>
  <p:timing>
    <p:tnLst>
      <p:par>
        <p:cTn id="1" dur="indefinite" restart="never" nodeType="tmRoot"/>
      </p:par>
    </p:tnLst>
  </p:timing>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2974672" y="6372036"/>
            <a:ext cx="3194657" cy="369332"/>
          </a:xfrm>
          <a:prstGeom prst="rect">
            <a:avLst/>
          </a:prstGeom>
          <a:noFill/>
        </p:spPr>
        <p:txBody>
          <a:bodyPr wrap="none" rtlCol="0">
            <a:spAutoFit/>
          </a:bodyPr>
          <a:lstStyle/>
          <a:p>
            <a:r>
              <a:rPr lang="fr-FR" dirty="0" smtClean="0"/>
              <a:t>Inconnu, Le jardin d’</a:t>
            </a:r>
            <a:r>
              <a:rPr lang="fr-FR" dirty="0" err="1" smtClean="0"/>
              <a:t>Eden</a:t>
            </a:r>
            <a:r>
              <a:rPr lang="fr-FR" dirty="0" smtClean="0"/>
              <a:t>,  1410</a:t>
            </a:r>
            <a:endParaRPr lang="fr-FR" dirty="0"/>
          </a:p>
        </p:txBody>
      </p:sp>
      <p:pic>
        <p:nvPicPr>
          <p:cNvPr id="46082" name="Picture 2">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52425" y="116632"/>
            <a:ext cx="8068708" cy="6192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570834"/>
      </p:ext>
    </p:extLst>
  </p:cSld>
  <p:clrMapOvr>
    <a:masterClrMapping/>
  </p:clrMapOvr>
  <p:timing>
    <p:tnLst>
      <p:par>
        <p:cTn id="1" dur="indefinite" restart="never" nodeType="tmRoot"/>
      </p:par>
    </p:tnLst>
  </p:timing>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2368288" y="6381328"/>
            <a:ext cx="4407425" cy="369332"/>
          </a:xfrm>
          <a:prstGeom prst="rect">
            <a:avLst/>
          </a:prstGeom>
          <a:noFill/>
        </p:spPr>
        <p:txBody>
          <a:bodyPr wrap="none" rtlCol="0">
            <a:spAutoFit/>
          </a:bodyPr>
          <a:lstStyle/>
          <a:p>
            <a:r>
              <a:rPr lang="fr-FR" dirty="0" smtClean="0"/>
              <a:t>Edward HICKS, Royaume pacifique, vers 1834</a:t>
            </a:r>
            <a:endParaRPr lang="fr-FR" dirty="0"/>
          </a:p>
        </p:txBody>
      </p:sp>
      <p:pic>
        <p:nvPicPr>
          <p:cNvPr id="47106" name="Picture 2">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833463" y="86823"/>
            <a:ext cx="7477075" cy="6246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29466154"/>
      </p:ext>
    </p:extLst>
  </p:cSld>
  <p:clrMapOvr>
    <a:masterClrMapping/>
  </p:clrMapOvr>
  <p:timing>
    <p:tnLst>
      <p:par>
        <p:cTn id="1" dur="indefinite" restart="never" nodeType="tmRoot"/>
      </p:par>
    </p:tnLst>
  </p:timing>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2368288" y="6381328"/>
            <a:ext cx="4407425" cy="369332"/>
          </a:xfrm>
          <a:prstGeom prst="rect">
            <a:avLst/>
          </a:prstGeom>
          <a:noFill/>
        </p:spPr>
        <p:txBody>
          <a:bodyPr wrap="none" rtlCol="0">
            <a:spAutoFit/>
          </a:bodyPr>
          <a:lstStyle/>
          <a:p>
            <a:r>
              <a:rPr lang="fr-FR" dirty="0" smtClean="0"/>
              <a:t>Edward HICKS, Royaume pacifique, vers 1845</a:t>
            </a:r>
            <a:endParaRPr lang="fr-FR" dirty="0"/>
          </a:p>
        </p:txBody>
      </p:sp>
      <p:pic>
        <p:nvPicPr>
          <p:cNvPr id="48130" name="Picture 2">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25438" y="111089"/>
            <a:ext cx="7893124" cy="62702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8257775"/>
      </p:ext>
    </p:extLst>
  </p:cSld>
  <p:clrMapOvr>
    <a:masterClrMapping/>
  </p:clrMapOvr>
  <p:timing>
    <p:tnLst>
      <p:par>
        <p:cTn id="1" dur="indefinite" restart="never" nodeType="tmRoot"/>
      </p:par>
    </p:tnLst>
  </p:timing>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504825"/>
            <a:ext cx="8905875" cy="5848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3873377"/>
      </p:ext>
    </p:extLst>
  </p:cSld>
  <p:clrMapOvr>
    <a:masterClrMapping/>
  </p:clrMapOvr>
  <p:timing>
    <p:tnLst>
      <p:par>
        <p:cTn id="1" dur="indefinite" restart="never" nodeType="tmRoot"/>
      </p:par>
    </p:tnLst>
  </p:timing>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La biodiversité source d’inspiration</a:t>
            </a:r>
            <a:endParaRPr lang="fr-FR" sz="3600" dirty="0">
              <a:solidFill>
                <a:schemeClr val="bg1"/>
              </a:solidFill>
            </a:endParaRPr>
          </a:p>
        </p:txBody>
      </p:sp>
      <p:sp>
        <p:nvSpPr>
          <p:cNvPr id="3" name="Rectangle 2"/>
          <p:cNvSpPr/>
          <p:nvPr/>
        </p:nvSpPr>
        <p:spPr>
          <a:xfrm>
            <a:off x="192057" y="836712"/>
            <a:ext cx="8712968" cy="1323439"/>
          </a:xfrm>
          <a:prstGeom prst="rect">
            <a:avLst/>
          </a:prstGeom>
        </p:spPr>
        <p:txBody>
          <a:bodyPr wrap="square">
            <a:spAutoFit/>
          </a:bodyPr>
          <a:lstStyle/>
          <a:p>
            <a:pPr algn="just"/>
            <a:r>
              <a:rPr lang="fr-FR" sz="1600" dirty="0" smtClean="0"/>
              <a:t>A la fin du 19</a:t>
            </a:r>
            <a:r>
              <a:rPr lang="fr-FR" sz="1600" baseline="30000" dirty="0" smtClean="0"/>
              <a:t>ème</a:t>
            </a:r>
            <a:r>
              <a:rPr lang="fr-FR" sz="1600" dirty="0" smtClean="0"/>
              <a:t> et au début du 20</a:t>
            </a:r>
            <a:r>
              <a:rPr lang="fr-FR" sz="1600" baseline="30000" dirty="0" smtClean="0"/>
              <a:t>ème</a:t>
            </a:r>
            <a:r>
              <a:rPr lang="fr-FR" sz="1600" dirty="0" smtClean="0"/>
              <a:t> siècle, les formes de la nature ont fortement inspiré les artisans et les artistes de l’art nouveau. Aujourd’hui encore, de nombreux designers créent des meubles ou des objets inspirés de la diversité naturelle.</a:t>
            </a:r>
          </a:p>
          <a:p>
            <a:pPr algn="just"/>
            <a:r>
              <a:rPr lang="fr-FR" sz="1600" dirty="0" smtClean="0"/>
              <a:t>Les exemples ci-dessous présentent des chaises ou des fauteuils dont les formes sont en relation avec des éléments naturels.</a:t>
            </a:r>
            <a:endParaRPr lang="fr-FR" sz="1600" dirty="0"/>
          </a:p>
        </p:txBody>
      </p:sp>
      <p:sp>
        <p:nvSpPr>
          <p:cNvPr id="4" name="ZoneTexte 3"/>
          <p:cNvSpPr txBox="1"/>
          <p:nvPr/>
        </p:nvSpPr>
        <p:spPr>
          <a:xfrm>
            <a:off x="2451451" y="2204864"/>
            <a:ext cx="3526863" cy="307777"/>
          </a:xfrm>
          <a:prstGeom prst="rect">
            <a:avLst/>
          </a:prstGeom>
          <a:noFill/>
        </p:spPr>
        <p:txBody>
          <a:bodyPr wrap="none" rtlCol="0">
            <a:spAutoFit/>
          </a:bodyPr>
          <a:lstStyle/>
          <a:p>
            <a:r>
              <a:rPr lang="fr-FR" sz="1400" u="sng" dirty="0" smtClean="0">
                <a:solidFill>
                  <a:schemeClr val="accent1">
                    <a:lumMod val="75000"/>
                  </a:schemeClr>
                </a:solidFill>
              </a:rPr>
              <a:t>Quelques exemples de chaises ou de fauteuils</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573016"/>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3429000"/>
            <a:ext cx="8064895" cy="2893100"/>
          </a:xfrm>
          <a:prstGeom prst="rect">
            <a:avLst/>
          </a:prstGeom>
          <a:noFill/>
        </p:spPr>
        <p:txBody>
          <a:bodyPr wrap="square" rtlCol="0">
            <a:spAutoFit/>
          </a:bodyPr>
          <a:lstStyle/>
          <a:p>
            <a:pPr algn="just"/>
            <a:r>
              <a:rPr lang="fr-FR" sz="1400" dirty="0" smtClean="0"/>
              <a:t>Pensez aux objets que vous connaissez et qui vous entourent. Essayez d’y associer des plantes ou des animaux.</a:t>
            </a:r>
          </a:p>
          <a:p>
            <a:pPr algn="just"/>
            <a:r>
              <a:rPr lang="fr-FR" sz="1400" dirty="0" smtClean="0"/>
              <a:t>Le castor ou l’écureuil ne feraient-ils pas des supers taille-crayons? La méduse une magnifique lampe de chevet? La pieuvre un porte manteau plein de ressources? Le crocodile une agrafeuse efficace? La girafe un joli lampadaire? …</a:t>
            </a:r>
          </a:p>
          <a:p>
            <a:pPr algn="just"/>
            <a:r>
              <a:rPr lang="fr-FR" sz="1400" dirty="0" smtClean="0"/>
              <a:t>Réfléchissez tous ensemble et les idées ne vont pas manquer.</a:t>
            </a:r>
          </a:p>
          <a:p>
            <a:pPr algn="just"/>
            <a:r>
              <a:rPr lang="fr-FR" sz="1400" dirty="0" smtClean="0"/>
              <a:t>Vous êtes en train de devenir designers. Il ne reste plus qu’à faire des dessins de tous ces objets étonnants.</a:t>
            </a:r>
          </a:p>
          <a:p>
            <a:pPr marL="285750" indent="-285750" algn="just">
              <a:buFont typeface="Arial" pitchFamily="34" charset="0"/>
              <a:buChar char="•"/>
            </a:pPr>
            <a:r>
              <a:rPr lang="fr-FR" sz="1400" dirty="0" smtClean="0"/>
              <a:t>Répartissez-vous les tâches pour réaliser les dessins et les peindre ou les colorier avant de les découper.</a:t>
            </a:r>
          </a:p>
          <a:p>
            <a:pPr marL="285750" indent="-285750" algn="just">
              <a:buFont typeface="Arial" pitchFamily="34" charset="0"/>
              <a:buChar char="•"/>
            </a:pPr>
            <a:r>
              <a:rPr lang="fr-FR" sz="1400" dirty="0" smtClean="0"/>
              <a:t>Sur un grand support, disposez tous vos dessins pour composer un tableau, sans les coller.</a:t>
            </a:r>
          </a:p>
          <a:p>
            <a:pPr marL="285750" indent="-285750" algn="just">
              <a:buFont typeface="Arial" pitchFamily="34" charset="0"/>
              <a:buChar char="•"/>
            </a:pPr>
            <a:r>
              <a:rPr lang="fr-FR" sz="1400" dirty="0" smtClean="0"/>
              <a:t>Réfléchissez à la manière de décorer le fond de votre tableau.</a:t>
            </a:r>
          </a:p>
          <a:p>
            <a:pPr marL="285750" indent="-285750" algn="just">
              <a:buFont typeface="Arial" pitchFamily="34" charset="0"/>
              <a:buChar char="•"/>
            </a:pPr>
            <a:r>
              <a:rPr lang="fr-FR" sz="1400" dirty="0" smtClean="0"/>
              <a:t>Réalisez le fond puis collez les dessins comme vous en aviez décidé auparavant.</a:t>
            </a:r>
          </a:p>
          <a:p>
            <a:pPr algn="just"/>
            <a:endParaRPr lang="fr-FR" sz="1400" dirty="0" smtClean="0"/>
          </a:p>
          <a:p>
            <a:pPr algn="just"/>
            <a:r>
              <a:rPr lang="fr-FR" sz="1400" dirty="0" smtClean="0"/>
              <a:t>Vous venez de créer une magnifique affiche pour le grand magasin de la biodiversité.</a:t>
            </a:r>
            <a:endParaRPr lang="fr-FR" sz="1400" dirty="0"/>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0529" y="2591503"/>
            <a:ext cx="762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12270" y="2591503"/>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843011" y="2570720"/>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435677" y="2591503"/>
            <a:ext cx="7143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199793" y="2570721"/>
            <a:ext cx="6858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7241564" y="2626139"/>
            <a:ext cx="5429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7834230" y="2591503"/>
            <a:ext cx="5905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5" name="Picture 11">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8474521" y="2626138"/>
            <a:ext cx="5619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6" name="Picture 12">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3935334" y="2636912"/>
            <a:ext cx="409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7" name="Picture 13">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4394650" y="2633066"/>
            <a:ext cx="8286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8" name="Picture 14">
            <a:hlinkClick r:id="rId26" action="ppaction://hlinksldjump"/>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5273066" y="2670051"/>
            <a:ext cx="790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9" name="Picture 15">
            <a:hlinkClick r:id="rId28" action="ppaction://hlinksldjump"/>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113382" y="2626137"/>
            <a:ext cx="5524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0" name="Picture 16">
            <a:hlinkClick r:id="rId30" action="ppaction://hlinksldjump"/>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55488" y="2591503"/>
            <a:ext cx="4953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1" name="Picture 17">
            <a:hlinkClick r:id="rId32" action="ppaction://hlinksldjump"/>
          </p:cNvPr>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6715573" y="2633066"/>
            <a:ext cx="4762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66858223"/>
      </p:ext>
    </p:extLst>
  </p:cSld>
  <p:clrMapOvr>
    <a:masterClrMapping/>
  </p:clrMapOvr>
  <p:timing>
    <p:tnLst>
      <p:par>
        <p:cTn id="1" dur="indefinite" restart="never" nodeType="tmRoot"/>
      </p:par>
    </p:tn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943189" y="6300028"/>
            <a:ext cx="3257623" cy="369332"/>
          </a:xfrm>
          <a:prstGeom prst="rect">
            <a:avLst/>
          </a:prstGeom>
          <a:noFill/>
        </p:spPr>
        <p:txBody>
          <a:bodyPr wrap="none" rtlCol="0">
            <a:spAutoFit/>
          </a:bodyPr>
          <a:lstStyle/>
          <a:p>
            <a:r>
              <a:rPr lang="fr-FR" dirty="0" smtClean="0"/>
              <a:t>Chaises de style « art nouveau ».</a:t>
            </a:r>
            <a:endParaRPr lang="fr-FR" dirty="0"/>
          </a:p>
        </p:txBody>
      </p:sp>
      <p:pic>
        <p:nvPicPr>
          <p:cNvPr id="56323" name="Picture 3">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48189" y="166448"/>
            <a:ext cx="4590000" cy="61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6324" name="Picture 4">
            <a:hlinkClick r:id="rId2" action="ppaction://hlinksldjump"/>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364088" y="162791"/>
            <a:ext cx="3060000" cy="61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34395597"/>
      </p:ext>
    </p:extLst>
  </p:cSld>
  <p:clrMapOvr>
    <a:masterClrMapping/>
  </p:clrMapOvr>
  <p:timing>
    <p:tnLst>
      <p:par>
        <p:cTn id="1" dur="indefinite" restart="never" nodeType="tmRoot"/>
      </p:par>
    </p:tnLst>
  </p:timing>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3472"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607337" y="777478"/>
            <a:ext cx="1654940" cy="923330"/>
          </a:xfrm>
          <a:prstGeom prst="rect">
            <a:avLst/>
          </a:prstGeom>
          <a:noFill/>
        </p:spPr>
        <p:txBody>
          <a:bodyPr wrap="none" rtlCol="0">
            <a:spAutoFit/>
          </a:bodyPr>
          <a:lstStyle/>
          <a:p>
            <a:pPr algn="ctr"/>
            <a:r>
              <a:rPr lang="fr-FR" dirty="0" smtClean="0"/>
              <a:t>Swan chair</a:t>
            </a:r>
          </a:p>
          <a:p>
            <a:pPr algn="ctr"/>
            <a:r>
              <a:rPr lang="fr-FR" dirty="0" smtClean="0"/>
              <a:t>Arne JACOBSEN</a:t>
            </a:r>
          </a:p>
          <a:p>
            <a:pPr algn="ctr"/>
            <a:r>
              <a:rPr lang="fr-FR" dirty="0" smtClean="0"/>
              <a:t>1958</a:t>
            </a:r>
            <a:endParaRPr lang="fr-FR" dirty="0"/>
          </a:p>
        </p:txBody>
      </p:sp>
    </p:spTree>
    <p:extLst>
      <p:ext uri="{BB962C8B-B14F-4D97-AF65-F5344CB8AC3E}">
        <p14:creationId xmlns:p14="http://schemas.microsoft.com/office/powerpoint/2010/main" val="3429172932"/>
      </p:ext>
    </p:extLst>
  </p:cSld>
  <p:clrMapOvr>
    <a:masterClrMapping/>
  </p:clrMapOvr>
  <p:timing>
    <p:tnLst>
      <p:par>
        <p:cTn id="1" dur="indefinite" restart="never" nodeType="tmRoot"/>
      </p:par>
    </p:tnLst>
  </p:timing>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607337" y="777478"/>
            <a:ext cx="1654940" cy="923330"/>
          </a:xfrm>
          <a:prstGeom prst="rect">
            <a:avLst/>
          </a:prstGeom>
          <a:noFill/>
        </p:spPr>
        <p:txBody>
          <a:bodyPr wrap="none" rtlCol="0">
            <a:spAutoFit/>
          </a:bodyPr>
          <a:lstStyle/>
          <a:p>
            <a:pPr algn="ctr"/>
            <a:r>
              <a:rPr lang="fr-FR" dirty="0" err="1" smtClean="0"/>
              <a:t>Ant</a:t>
            </a:r>
            <a:r>
              <a:rPr lang="fr-FR" dirty="0" smtClean="0"/>
              <a:t> chair</a:t>
            </a:r>
          </a:p>
          <a:p>
            <a:pPr algn="ctr"/>
            <a:r>
              <a:rPr lang="fr-FR" dirty="0" smtClean="0"/>
              <a:t>Arne JACOBSEN</a:t>
            </a:r>
          </a:p>
          <a:p>
            <a:pPr algn="ctr"/>
            <a:r>
              <a:rPr lang="fr-FR" dirty="0" smtClean="0"/>
              <a:t>1952</a:t>
            </a:r>
            <a:endParaRPr lang="fr-FR" dirty="0"/>
          </a:p>
        </p:txBody>
      </p:sp>
      <p:pic>
        <p:nvPicPr>
          <p:cNvPr id="4099"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6235" y="190500"/>
            <a:ext cx="32861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7747024"/>
      </p:ext>
    </p:extLst>
  </p:cSld>
  <p:clrMapOvr>
    <a:masterClrMapping/>
  </p:clrMapOvr>
  <p:timing>
    <p:tnLst>
      <p:par>
        <p:cTn id="1" dur="indefinite" restart="never" nodeType="tmRoot"/>
      </p:par>
    </p:tnLst>
  </p:timing>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730062" y="777478"/>
            <a:ext cx="1409489" cy="923330"/>
          </a:xfrm>
          <a:prstGeom prst="rect">
            <a:avLst/>
          </a:prstGeom>
          <a:noFill/>
        </p:spPr>
        <p:txBody>
          <a:bodyPr wrap="none" rtlCol="0">
            <a:spAutoFit/>
          </a:bodyPr>
          <a:lstStyle/>
          <a:p>
            <a:pPr algn="ctr"/>
            <a:r>
              <a:rPr lang="fr-FR" dirty="0" err="1" smtClean="0"/>
              <a:t>Puppy</a:t>
            </a:r>
            <a:r>
              <a:rPr lang="fr-FR" dirty="0" smtClean="0"/>
              <a:t> chair</a:t>
            </a:r>
          </a:p>
          <a:p>
            <a:pPr algn="ctr"/>
            <a:r>
              <a:rPr lang="fr-FR" dirty="0" smtClean="0"/>
              <a:t>Eero AARNIO</a:t>
            </a:r>
          </a:p>
          <a:p>
            <a:pPr algn="ctr"/>
            <a:r>
              <a:rPr lang="fr-FR" dirty="0" smtClean="0"/>
              <a:t>2005</a:t>
            </a:r>
            <a:endParaRPr lang="fr-FR" dirty="0"/>
          </a:p>
        </p:txBody>
      </p:sp>
      <p:pic>
        <p:nvPicPr>
          <p:cNvPr id="614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5480"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5679226"/>
      </p:ext>
    </p:extLst>
  </p:cSld>
  <p:clrMapOvr>
    <a:masterClrMapping/>
  </p:clrMapOvr>
  <p:timing>
    <p:tnLst>
      <p:par>
        <p:cTn id="1" dur="indefinite" restart="never" nodeType="tmRoot"/>
      </p:par>
    </p:tnLst>
  </p:timing>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39752" y="6372036"/>
            <a:ext cx="4464496" cy="369332"/>
          </a:xfrm>
          <a:prstGeom prst="rect">
            <a:avLst/>
          </a:prstGeom>
          <a:noFill/>
        </p:spPr>
        <p:txBody>
          <a:bodyPr wrap="square" rtlCol="0">
            <a:spAutoFit/>
          </a:bodyPr>
          <a:lstStyle/>
          <a:p>
            <a:pPr algn="ctr"/>
            <a:r>
              <a:rPr lang="fr-FR" dirty="0" err="1" smtClean="0"/>
              <a:t>Elephant</a:t>
            </a:r>
            <a:r>
              <a:rPr lang="fr-FR" dirty="0" smtClean="0"/>
              <a:t> chair, Bernard RANCILLAC, 1966</a:t>
            </a:r>
            <a:endParaRPr lang="fr-FR" dirty="0"/>
          </a:p>
        </p:txBody>
      </p:sp>
      <p:pic>
        <p:nvPicPr>
          <p:cNvPr id="717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16632"/>
            <a:ext cx="8686800"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96503694"/>
      </p:ext>
    </p:extLst>
  </p:cSld>
  <p:clrMapOvr>
    <a:masterClrMapping/>
  </p:clrMapOvr>
  <p:timing>
    <p:tnLst>
      <p:par>
        <p:cTn id="1" dur="indefinite" restart="never" nodeType="tmRoot"/>
      </p:par>
    </p:tnLst>
  </p:timing>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39752" y="6372036"/>
            <a:ext cx="4464496" cy="369332"/>
          </a:xfrm>
          <a:prstGeom prst="rect">
            <a:avLst/>
          </a:prstGeom>
          <a:noFill/>
        </p:spPr>
        <p:txBody>
          <a:bodyPr wrap="square" rtlCol="0">
            <a:spAutoFit/>
          </a:bodyPr>
          <a:lstStyle/>
          <a:p>
            <a:pPr algn="ctr"/>
            <a:r>
              <a:rPr lang="fr-FR" dirty="0" smtClean="0"/>
              <a:t>Fauteuil ours polaire, Jean ROYERE, 1947</a:t>
            </a:r>
            <a:endParaRPr lang="fr-FR" dirty="0"/>
          </a:p>
        </p:txBody>
      </p:sp>
      <p:pic>
        <p:nvPicPr>
          <p:cNvPr id="819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188640"/>
            <a:ext cx="8905875" cy="5962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67553481"/>
      </p:ext>
    </p:extLst>
  </p:cSld>
  <p:clrMapOvr>
    <a:masterClrMapping/>
  </p:clrMapOvr>
  <p:timing>
    <p:tnLst>
      <p:par>
        <p:cTn id="1" dur="indefinite" restart="never" nodeType="tmRoot"/>
      </p:par>
    </p:tnLst>
  </p:timing>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473551" y="777478"/>
            <a:ext cx="1922514" cy="923330"/>
          </a:xfrm>
          <a:prstGeom prst="rect">
            <a:avLst/>
          </a:prstGeom>
          <a:noFill/>
        </p:spPr>
        <p:txBody>
          <a:bodyPr wrap="none" rtlCol="0">
            <a:spAutoFit/>
          </a:bodyPr>
          <a:lstStyle/>
          <a:p>
            <a:pPr algn="ctr"/>
            <a:r>
              <a:rPr lang="fr-FR" dirty="0" err="1" smtClean="0"/>
              <a:t>Snake</a:t>
            </a:r>
            <a:r>
              <a:rPr lang="fr-FR" dirty="0" smtClean="0"/>
              <a:t> chair</a:t>
            </a:r>
          </a:p>
          <a:p>
            <a:pPr algn="ctr"/>
            <a:r>
              <a:rPr lang="fr-FR" dirty="0" err="1" smtClean="0"/>
              <a:t>Poul</a:t>
            </a:r>
            <a:r>
              <a:rPr lang="fr-FR" dirty="0" smtClean="0"/>
              <a:t> HENNINGSEN</a:t>
            </a:r>
          </a:p>
          <a:p>
            <a:pPr algn="ctr"/>
            <a:r>
              <a:rPr lang="fr-FR" dirty="0" smtClean="0"/>
              <a:t>1932</a:t>
            </a:r>
            <a:endParaRPr lang="fr-FR" dirty="0"/>
          </a:p>
        </p:txBody>
      </p:sp>
      <p:pic>
        <p:nvPicPr>
          <p:cNvPr id="1229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9781" y="190500"/>
            <a:ext cx="38766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0016112"/>
      </p:ext>
    </p:extLst>
  </p:cSld>
  <p:clrMapOvr>
    <a:masterClrMapping/>
  </p:clrMapOvr>
  <p:timing>
    <p:tnLst>
      <p:par>
        <p:cTn id="1" dur="indefinite" restart="never" nodeType="tmRoot"/>
      </p:par>
    </p:tnLst>
  </p:timing>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39752" y="6372036"/>
            <a:ext cx="4464496" cy="369332"/>
          </a:xfrm>
          <a:prstGeom prst="rect">
            <a:avLst/>
          </a:prstGeom>
          <a:noFill/>
        </p:spPr>
        <p:txBody>
          <a:bodyPr wrap="square" rtlCol="0">
            <a:spAutoFit/>
          </a:bodyPr>
          <a:lstStyle/>
          <a:p>
            <a:pPr algn="ctr"/>
            <a:r>
              <a:rPr lang="fr-FR" dirty="0" err="1" smtClean="0"/>
              <a:t>Bird</a:t>
            </a:r>
            <a:r>
              <a:rPr lang="fr-FR" dirty="0" smtClean="0"/>
              <a:t> chair, Tom DIXON, 1991</a:t>
            </a:r>
            <a:endParaRPr lang="fr-FR" dirty="0"/>
          </a:p>
        </p:txBody>
      </p:sp>
      <p:pic>
        <p:nvPicPr>
          <p:cNvPr id="1331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475" y="116632"/>
            <a:ext cx="8401050"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1299516"/>
      </p:ext>
    </p:extLst>
  </p:cSld>
  <p:clrMapOvr>
    <a:masterClrMapping/>
  </p:clrMapOvr>
  <p:timing>
    <p:tnLst>
      <p:par>
        <p:cTn id="1" dur="indefinite" restart="never" nodeType="tmRoot"/>
      </p:par>
    </p:tnLst>
  </p:timing>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39752" y="6372036"/>
            <a:ext cx="4464496" cy="369332"/>
          </a:xfrm>
          <a:prstGeom prst="rect">
            <a:avLst/>
          </a:prstGeom>
          <a:noFill/>
        </p:spPr>
        <p:txBody>
          <a:bodyPr wrap="square" rtlCol="0">
            <a:spAutoFit/>
          </a:bodyPr>
          <a:lstStyle/>
          <a:p>
            <a:pPr algn="ctr"/>
            <a:r>
              <a:rPr lang="fr-FR" dirty="0" smtClean="0"/>
              <a:t>Milli chair, Cabinet DUFFY LONDON, 2014</a:t>
            </a:r>
            <a:endParaRPr lang="fr-FR" dirty="0"/>
          </a:p>
        </p:txBody>
      </p:sp>
      <p:pic>
        <p:nvPicPr>
          <p:cNvPr id="1433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260648"/>
            <a:ext cx="8905875" cy="591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8224231"/>
      </p:ext>
    </p:extLst>
  </p:cSld>
  <p:clrMapOvr>
    <a:masterClrMapping/>
  </p:clrMapOvr>
  <p:timing>
    <p:tnLst>
      <p:par>
        <p:cTn id="1" dur="indefinite" restart="never" nodeType="tmRoot"/>
      </p:par>
    </p:tnLst>
  </p:timing>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39752" y="6372036"/>
            <a:ext cx="4464496" cy="369332"/>
          </a:xfrm>
          <a:prstGeom prst="rect">
            <a:avLst/>
          </a:prstGeom>
          <a:noFill/>
        </p:spPr>
        <p:txBody>
          <a:bodyPr wrap="square" rtlCol="0">
            <a:spAutoFit/>
          </a:bodyPr>
          <a:lstStyle/>
          <a:p>
            <a:pPr algn="ctr"/>
            <a:r>
              <a:rPr lang="fr-FR" dirty="0" smtClean="0"/>
              <a:t>Fauteuil papillon, Riccardo DALISI, 1989</a:t>
            </a:r>
            <a:endParaRPr lang="fr-FR" dirty="0"/>
          </a:p>
        </p:txBody>
      </p:sp>
      <p:pic>
        <p:nvPicPr>
          <p:cNvPr id="15362" name="Picture 2">
            <a:hlinkClick r:id="rId2" action="ppaction://hlinksldjump"/>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262" b="4562"/>
          <a:stretch/>
        </p:blipFill>
        <p:spPr bwMode="auto">
          <a:xfrm>
            <a:off x="1076325" y="188640"/>
            <a:ext cx="6991350" cy="5970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8237762"/>
      </p:ext>
    </p:extLst>
  </p:cSld>
  <p:clrMapOvr>
    <a:masterClrMapping/>
  </p:clrMapOvr>
  <p:timing>
    <p:tnLst>
      <p:par>
        <p:cTn id="1" dur="indefinite" restart="never" nodeType="tmRoot"/>
      </p:par>
    </p:tnLst>
  </p:timing>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339752" y="6372036"/>
            <a:ext cx="4464496" cy="369332"/>
          </a:xfrm>
          <a:prstGeom prst="rect">
            <a:avLst/>
          </a:prstGeom>
          <a:noFill/>
        </p:spPr>
        <p:txBody>
          <a:bodyPr wrap="square" rtlCol="0">
            <a:spAutoFit/>
          </a:bodyPr>
          <a:lstStyle/>
          <a:p>
            <a:pPr algn="ctr"/>
            <a:r>
              <a:rPr lang="fr-FR" dirty="0" err="1" smtClean="0"/>
              <a:t>Peacock</a:t>
            </a:r>
            <a:r>
              <a:rPr lang="fr-FR" dirty="0" smtClean="0"/>
              <a:t> chair, Cabinet UUFIE, 2011</a:t>
            </a:r>
            <a:endParaRPr lang="fr-FR" dirty="0"/>
          </a:p>
        </p:txBody>
      </p:sp>
      <p:pic>
        <p:nvPicPr>
          <p:cNvPr id="1638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388" y="99020"/>
            <a:ext cx="7515225" cy="621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1701462"/>
      </p:ext>
    </p:extLst>
  </p:cSld>
  <p:clrMapOvr>
    <a:masterClrMapping/>
  </p:clrMapOvr>
  <p:timing>
    <p:tnLst>
      <p:par>
        <p:cTn id="1" dur="indefinite" restart="never" nodeType="tmRoot"/>
      </p:par>
    </p:tnLst>
  </p:timing>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09010" y="777478"/>
            <a:ext cx="1851597" cy="923330"/>
          </a:xfrm>
          <a:prstGeom prst="rect">
            <a:avLst/>
          </a:prstGeom>
          <a:noFill/>
        </p:spPr>
        <p:txBody>
          <a:bodyPr wrap="none" rtlCol="0">
            <a:spAutoFit/>
          </a:bodyPr>
          <a:lstStyle/>
          <a:p>
            <a:pPr algn="ctr"/>
            <a:r>
              <a:rPr lang="fr-FR" dirty="0" smtClean="0"/>
              <a:t>Rose chair</a:t>
            </a:r>
          </a:p>
          <a:p>
            <a:pPr algn="ctr"/>
            <a:r>
              <a:rPr lang="fr-FR" dirty="0" err="1" smtClean="0"/>
              <a:t>Masanori</a:t>
            </a:r>
            <a:r>
              <a:rPr lang="fr-FR" dirty="0" smtClean="0"/>
              <a:t> UMEDA</a:t>
            </a:r>
          </a:p>
          <a:p>
            <a:pPr algn="ctr"/>
            <a:r>
              <a:rPr lang="fr-FR" dirty="0" smtClean="0"/>
              <a:t>1990</a:t>
            </a:r>
            <a:endParaRPr lang="fr-FR" dirty="0"/>
          </a:p>
        </p:txBody>
      </p:sp>
      <p:pic>
        <p:nvPicPr>
          <p:cNvPr id="921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2155" y="190500"/>
            <a:ext cx="64103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1521084"/>
      </p:ext>
    </p:extLst>
  </p:cSld>
  <p:clrMapOvr>
    <a:masterClrMapping/>
  </p:clrMapOvr>
  <p:timing>
    <p:tnLst>
      <p:par>
        <p:cTn id="1" dur="indefinite" restart="never" nodeType="tmRoot"/>
      </p:par>
    </p:tnLst>
  </p:timing>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09010" y="777478"/>
            <a:ext cx="1851596" cy="1200329"/>
          </a:xfrm>
          <a:prstGeom prst="rect">
            <a:avLst/>
          </a:prstGeom>
          <a:noFill/>
        </p:spPr>
        <p:txBody>
          <a:bodyPr wrap="none" rtlCol="0">
            <a:spAutoFit/>
          </a:bodyPr>
          <a:lstStyle/>
          <a:p>
            <a:pPr algn="ctr"/>
            <a:r>
              <a:rPr lang="fr-FR" dirty="0" err="1" smtClean="0"/>
              <a:t>Getsuen</a:t>
            </a:r>
            <a:r>
              <a:rPr lang="fr-FR" dirty="0" smtClean="0"/>
              <a:t> chair</a:t>
            </a:r>
          </a:p>
          <a:p>
            <a:pPr algn="ctr"/>
            <a:r>
              <a:rPr lang="fr-FR" dirty="0" smtClean="0"/>
              <a:t>(Lily chair)</a:t>
            </a:r>
          </a:p>
          <a:p>
            <a:pPr algn="ctr"/>
            <a:r>
              <a:rPr lang="fr-FR" dirty="0" err="1" smtClean="0"/>
              <a:t>Masanori</a:t>
            </a:r>
            <a:r>
              <a:rPr lang="fr-FR" dirty="0" smtClean="0"/>
              <a:t> UMEDA</a:t>
            </a:r>
          </a:p>
          <a:p>
            <a:pPr algn="ctr"/>
            <a:r>
              <a:rPr lang="fr-FR" dirty="0" smtClean="0"/>
              <a:t>1990</a:t>
            </a:r>
            <a:endParaRPr lang="fr-FR" dirty="0"/>
          </a:p>
        </p:txBody>
      </p:sp>
      <p:pic>
        <p:nvPicPr>
          <p:cNvPr id="1024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9189" y="190500"/>
            <a:ext cx="56292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27455598"/>
      </p:ext>
    </p:extLst>
  </p:cSld>
  <p:clrMapOvr>
    <a:masterClrMapping/>
  </p:clrMapOvr>
  <p:timing>
    <p:tnLst>
      <p:par>
        <p:cTn id="1" dur="indefinite" restart="never" nodeType="tmRoot"/>
      </p:par>
    </p:tnLst>
  </p:timing>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509010" y="777478"/>
            <a:ext cx="1851596" cy="1200329"/>
          </a:xfrm>
          <a:prstGeom prst="rect">
            <a:avLst/>
          </a:prstGeom>
          <a:noFill/>
        </p:spPr>
        <p:txBody>
          <a:bodyPr wrap="none" rtlCol="0">
            <a:spAutoFit/>
          </a:bodyPr>
          <a:lstStyle/>
          <a:p>
            <a:pPr algn="ctr"/>
            <a:r>
              <a:rPr lang="fr-FR" dirty="0" smtClean="0"/>
              <a:t>Tabourets </a:t>
            </a:r>
            <a:r>
              <a:rPr lang="fr-FR" dirty="0" err="1" smtClean="0"/>
              <a:t>Soshun</a:t>
            </a:r>
            <a:endParaRPr lang="fr-FR" dirty="0" smtClean="0"/>
          </a:p>
          <a:p>
            <a:pPr algn="ctr"/>
            <a:r>
              <a:rPr lang="fr-FR" dirty="0" smtClean="0"/>
              <a:t>(</a:t>
            </a:r>
            <a:r>
              <a:rPr lang="fr-FR" dirty="0" err="1" smtClean="0"/>
              <a:t>Anemon</a:t>
            </a:r>
            <a:r>
              <a:rPr lang="fr-FR" dirty="0" smtClean="0"/>
              <a:t> </a:t>
            </a:r>
            <a:r>
              <a:rPr lang="fr-FR" dirty="0" err="1" smtClean="0"/>
              <a:t>stool</a:t>
            </a:r>
            <a:r>
              <a:rPr lang="fr-FR" dirty="0" smtClean="0"/>
              <a:t>)</a:t>
            </a:r>
          </a:p>
          <a:p>
            <a:pPr algn="ctr"/>
            <a:r>
              <a:rPr lang="fr-FR" dirty="0" err="1" smtClean="0"/>
              <a:t>Masanori</a:t>
            </a:r>
            <a:r>
              <a:rPr lang="fr-FR" dirty="0" smtClean="0"/>
              <a:t> UMEDA</a:t>
            </a:r>
          </a:p>
          <a:p>
            <a:pPr algn="ctr"/>
            <a:r>
              <a:rPr lang="fr-FR" dirty="0" smtClean="0"/>
              <a:t>1990</a:t>
            </a:r>
            <a:endParaRPr lang="fr-FR" dirty="0"/>
          </a:p>
        </p:txBody>
      </p:sp>
      <p:pic>
        <p:nvPicPr>
          <p:cNvPr id="1126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7488"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94846166"/>
      </p:ext>
    </p:extLst>
  </p:cSld>
  <p:clrMapOvr>
    <a:masterClrMapping/>
  </p:clrMapOvr>
  <p:timing>
    <p:tnLst>
      <p:par>
        <p:cTn id="1" dur="indefinite" restart="never" nodeType="tmRoot"/>
      </p:par>
    </p:tnLst>
  </p:timing>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La biodiversité: tout un système</a:t>
            </a:r>
            <a:endParaRPr lang="fr-FR" sz="3600" dirty="0">
              <a:solidFill>
                <a:schemeClr val="bg1"/>
              </a:solidFill>
            </a:endParaRPr>
          </a:p>
        </p:txBody>
      </p:sp>
      <p:sp>
        <p:nvSpPr>
          <p:cNvPr id="3" name="Rectangle 2"/>
          <p:cNvSpPr/>
          <p:nvPr/>
        </p:nvSpPr>
        <p:spPr>
          <a:xfrm>
            <a:off x="192057" y="836712"/>
            <a:ext cx="8712968" cy="2062103"/>
          </a:xfrm>
          <a:prstGeom prst="rect">
            <a:avLst/>
          </a:prstGeom>
        </p:spPr>
        <p:txBody>
          <a:bodyPr wrap="square">
            <a:spAutoFit/>
          </a:bodyPr>
          <a:lstStyle/>
          <a:p>
            <a:pPr algn="just"/>
            <a:r>
              <a:rPr lang="fr-FR" sz="1600" dirty="0"/>
              <a:t>La biodiversité concerne l’ensemble des êtres vivants, leurs interactions entre eux et avec leur milieu</a:t>
            </a:r>
            <a:r>
              <a:rPr lang="fr-FR" sz="1600" dirty="0" smtClean="0"/>
              <a:t>. Pour qu’un écosystème puisse durer, il faut que s’effectuent des transferts d’énergie par l’alimentation des êtres vivants qui le constituent. La relation « mange » ou « est mangé par » permet de reconnaître des chaînes alimentaires dans un écosystème. L’ensemble des chaînes alimentaires d’un écosystème est appelé réseau trophique.</a:t>
            </a:r>
          </a:p>
          <a:p>
            <a:pPr algn="just"/>
            <a:r>
              <a:rPr lang="fr-FR" sz="1600" dirty="0" smtClean="0"/>
              <a:t>Les illustrations ci-dessous vont vous permettre de mieux comprendre tout cela.</a:t>
            </a:r>
          </a:p>
          <a:p>
            <a:pPr algn="just"/>
            <a:r>
              <a:rPr lang="fr-FR" sz="1600" dirty="0" smtClean="0"/>
              <a:t>Et pour approcher cette notion de système, tu peux commencer par lire un texte amusant qui parle du rôle des vieilles femmes célibataires dans la puissance de la marine anglaise.</a:t>
            </a:r>
            <a:endParaRPr lang="fr-FR" sz="1600" dirty="0"/>
          </a:p>
        </p:txBody>
      </p:sp>
      <p:sp>
        <p:nvSpPr>
          <p:cNvPr id="4" name="ZoneTexte 3"/>
          <p:cNvSpPr txBox="1"/>
          <p:nvPr/>
        </p:nvSpPr>
        <p:spPr>
          <a:xfrm>
            <a:off x="5216882" y="2903710"/>
            <a:ext cx="1083310" cy="307777"/>
          </a:xfrm>
          <a:prstGeom prst="rect">
            <a:avLst/>
          </a:prstGeom>
          <a:noFill/>
        </p:spPr>
        <p:txBody>
          <a:bodyPr wrap="none" rtlCol="0">
            <a:spAutoFit/>
          </a:bodyPr>
          <a:lstStyle/>
          <a:p>
            <a:r>
              <a:rPr lang="fr-FR" sz="1400" u="sng" dirty="0" smtClean="0">
                <a:solidFill>
                  <a:schemeClr val="accent1">
                    <a:lumMod val="75000"/>
                  </a:schemeClr>
                </a:solidFill>
              </a:rPr>
              <a:t>Parlons en…</a:t>
            </a:r>
            <a:endParaRPr lang="fr-FR" sz="1400" u="sng" dirty="0">
              <a:solidFill>
                <a:schemeClr val="accent1">
                  <a:lumMod val="75000"/>
                </a:schemeClr>
              </a:solidFill>
            </a:endParaRP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4005064"/>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827583" y="3861048"/>
            <a:ext cx="8064895" cy="2031325"/>
          </a:xfrm>
          <a:prstGeom prst="rect">
            <a:avLst/>
          </a:prstGeom>
          <a:noFill/>
        </p:spPr>
        <p:txBody>
          <a:bodyPr wrap="square" rtlCol="0">
            <a:spAutoFit/>
          </a:bodyPr>
          <a:lstStyle/>
          <a:p>
            <a:pPr algn="just"/>
            <a:r>
              <a:rPr lang="fr-FR" sz="1400" dirty="0" smtClean="0"/>
              <a:t>Et si vous réalisiez une grande composition pour présenter les différents acteurs d’un écosystème.</a:t>
            </a:r>
          </a:p>
          <a:p>
            <a:pPr algn="just"/>
            <a:r>
              <a:rPr lang="fr-FR" sz="1400" dirty="0" smtClean="0"/>
              <a:t>Vous pourriez chercher à mettre en évidence la relation « qui mange qui » ou représenter un écosystème à l’intérieur d’une boîte ou sous la forme d’un mobile.</a:t>
            </a:r>
          </a:p>
          <a:p>
            <a:pPr algn="just"/>
            <a:r>
              <a:rPr lang="fr-FR" sz="1400" dirty="0" smtClean="0"/>
              <a:t>Les illustrations ci-dessous vous présentent plusieurs exemples de compositions.</a:t>
            </a:r>
          </a:p>
          <a:p>
            <a:pPr algn="just"/>
            <a:r>
              <a:rPr lang="fr-FR" sz="1400" dirty="0" smtClean="0"/>
              <a:t>Choisissez collectivement un écosystème (la forêt près de chez nous, la mare de notre village…).</a:t>
            </a:r>
          </a:p>
          <a:p>
            <a:pPr algn="just"/>
            <a:r>
              <a:rPr lang="fr-FR" sz="1400" dirty="0" smtClean="0"/>
              <a:t>Réfléchissez aux différents acteurs végétaux et animaux que vous allez devoir représenter et faites-en la liste.</a:t>
            </a:r>
          </a:p>
          <a:p>
            <a:pPr marL="285750" indent="-285750" algn="just">
              <a:buFont typeface="Arial" pitchFamily="34" charset="0"/>
              <a:buChar char="•"/>
            </a:pPr>
            <a:r>
              <a:rPr lang="fr-FR" sz="1400" dirty="0" smtClean="0"/>
              <a:t>Après avoir choisi une manière de composer, répartissez-vous les tâches pour réaliser les dessins et les peindre ou les colorier.</a:t>
            </a:r>
          </a:p>
          <a:p>
            <a:pPr marL="285750" indent="-285750" algn="just">
              <a:buFont typeface="Arial" pitchFamily="34" charset="0"/>
              <a:buChar char="•"/>
            </a:pPr>
            <a:r>
              <a:rPr lang="fr-FR" sz="1400" dirty="0" smtClean="0"/>
              <a:t>Regroupez toutes vos productions pour réaliser la composition de votre choix.</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4" name="Picture 2">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87824" y="3212976"/>
            <a:ext cx="8763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5" name="Picture 3">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19422" y="3212976"/>
            <a:ext cx="7905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6" name="Picture 4">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765295" y="3212976"/>
            <a:ext cx="4667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7" name="Picture 5">
            <a:hlinkClick r:id="rId12" action="ppaction://hlinksldjump"/>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287318" y="3212976"/>
            <a:ext cx="762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8" name="Picture 6">
            <a:hlinkClick r:id="rId14" action="ppaction://hlinksldjump"/>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104616" y="3212976"/>
            <a:ext cx="6762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9" name="Picture 7">
            <a:hlinkClick r:id="rId16" action="ppaction://hlinksldjump"/>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836189" y="3212976"/>
            <a:ext cx="7048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0" name="Picture 8">
            <a:hlinkClick r:id="rId18" action="ppaction://hlinksldjump"/>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7596336" y="3212976"/>
            <a:ext cx="97155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1" name="Picture 9">
            <a:hlinkClick r:id="rId20" action="ppaction://hlinksldjump"/>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3273570" y="6113042"/>
            <a:ext cx="3810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2" name="Picture 10">
            <a:hlinkClick r:id="rId22" action="ppaction://hlinksldjump"/>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3731363" y="6113043"/>
            <a:ext cx="3905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3" name="Picture 11">
            <a:hlinkClick r:id="rId24" action="ppaction://hlinksldjump"/>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4837449" y="6113043"/>
            <a:ext cx="9810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4" name="Picture 12">
            <a:hlinkClick r:id="rId26" action="ppaction://hlinksldjump"/>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5895312" y="6113043"/>
            <a:ext cx="3429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5" name="Picture 13">
            <a:hlinkClick r:id="rId28" action="ppaction://hlinksldjump"/>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4198681" y="6113041"/>
            <a:ext cx="56197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 name="ZoneTexte 33"/>
          <p:cNvSpPr txBox="1"/>
          <p:nvPr/>
        </p:nvSpPr>
        <p:spPr>
          <a:xfrm>
            <a:off x="3279141" y="5805264"/>
            <a:ext cx="2849563" cy="307777"/>
          </a:xfrm>
          <a:prstGeom prst="rect">
            <a:avLst/>
          </a:prstGeom>
          <a:noFill/>
        </p:spPr>
        <p:txBody>
          <a:bodyPr wrap="none" rtlCol="0">
            <a:spAutoFit/>
          </a:bodyPr>
          <a:lstStyle/>
          <a:p>
            <a:r>
              <a:rPr lang="fr-FR" sz="1400" u="sng" dirty="0" smtClean="0">
                <a:solidFill>
                  <a:schemeClr val="accent1">
                    <a:lumMod val="75000"/>
                  </a:schemeClr>
                </a:solidFill>
              </a:rPr>
              <a:t>Quelques exemples de compositions</a:t>
            </a:r>
            <a:endParaRPr lang="fr-FR" sz="1400" u="sng" dirty="0">
              <a:solidFill>
                <a:schemeClr val="accent1">
                  <a:lumMod val="75000"/>
                </a:schemeClr>
              </a:solidFill>
            </a:endParaRPr>
          </a:p>
        </p:txBody>
      </p:sp>
      <p:pic>
        <p:nvPicPr>
          <p:cNvPr id="18446" name="Picture 14">
            <a:hlinkClick r:id="rId30" action="ppaction://hlinksldjump"/>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1298104" y="3208008"/>
            <a:ext cx="6096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 name="ZoneTexte 35"/>
          <p:cNvSpPr txBox="1"/>
          <p:nvPr/>
        </p:nvSpPr>
        <p:spPr>
          <a:xfrm>
            <a:off x="1121083" y="2893070"/>
            <a:ext cx="1074653" cy="307777"/>
          </a:xfrm>
          <a:prstGeom prst="rect">
            <a:avLst/>
          </a:prstGeom>
          <a:noFill/>
        </p:spPr>
        <p:txBody>
          <a:bodyPr wrap="none" rtlCol="0">
            <a:spAutoFit/>
          </a:bodyPr>
          <a:lstStyle/>
          <a:p>
            <a:r>
              <a:rPr lang="fr-FR" sz="1400" u="sng" dirty="0" smtClean="0">
                <a:solidFill>
                  <a:schemeClr val="accent1">
                    <a:lumMod val="75000"/>
                  </a:schemeClr>
                </a:solidFill>
              </a:rPr>
              <a:t>Une histoire</a:t>
            </a:r>
            <a:endParaRPr lang="fr-FR" sz="1400" u="sng" dirty="0">
              <a:solidFill>
                <a:schemeClr val="accent1">
                  <a:lumMod val="75000"/>
                </a:schemeClr>
              </a:solidFill>
            </a:endParaRPr>
          </a:p>
        </p:txBody>
      </p:sp>
    </p:spTree>
    <p:extLst>
      <p:ext uri="{BB962C8B-B14F-4D97-AF65-F5344CB8AC3E}">
        <p14:creationId xmlns:p14="http://schemas.microsoft.com/office/powerpoint/2010/main" val="2614091920"/>
      </p:ext>
    </p:extLst>
  </p:cSld>
  <p:clrMapOvr>
    <a:masterClrMapping/>
  </p:clrMapOvr>
  <p:timing>
    <p:tnLst>
      <p:par>
        <p:cTn id="1" dur="indefinite" restart="never" nodeType="tmRoot"/>
      </p:par>
    </p:tnLst>
  </p:timing>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11" y="620688"/>
            <a:ext cx="8991978" cy="5544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6011328"/>
      </p:ext>
    </p:extLst>
  </p:cSld>
  <p:clrMapOvr>
    <a:masterClrMapping/>
  </p:clrMapOvr>
  <p:timing>
    <p:tnLst>
      <p:par>
        <p:cTn id="1" dur="indefinite" restart="never" nodeType="tmRoot"/>
      </p:par>
    </p:tnLst>
  </p:timing>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376238"/>
            <a:ext cx="8905875" cy="6105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61186725"/>
      </p:ext>
    </p:extLst>
  </p:cSld>
  <p:clrMapOvr>
    <a:masterClrMapping/>
  </p:clrMapOvr>
  <p:timing>
    <p:tnLst>
      <p:par>
        <p:cTn id="1" dur="indefinite" restart="never" nodeType="tmRoot"/>
      </p:par>
    </p:tnLst>
  </p:timing>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0700" y="190500"/>
            <a:ext cx="55626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8097724"/>
      </p:ext>
    </p:extLst>
  </p:cSld>
  <p:clrMapOvr>
    <a:masterClrMapping/>
  </p:clrMapOvr>
  <p:timing>
    <p:tnLst>
      <p:par>
        <p:cTn id="1" dur="indefinite" restart="never" nodeType="tmRoot"/>
      </p:par>
    </p:tnLst>
  </p:timing>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238" y="457200"/>
            <a:ext cx="8391525"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7439995"/>
      </p:ext>
    </p:extLst>
  </p:cSld>
  <p:clrMapOvr>
    <a:masterClrMapping/>
  </p:clrMapOvr>
  <p:timing>
    <p:tnLst>
      <p:par>
        <p:cTn id="1" dur="indefinite" restart="never" nodeType="tmRoot"/>
      </p:par>
    </p:tnLst>
  </p:timing>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638" y="190500"/>
            <a:ext cx="80867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63247750"/>
      </p:ext>
    </p:extLst>
  </p:cSld>
  <p:clrMapOvr>
    <a:masterClrMapping/>
  </p:clrMapOvr>
  <p:timing>
    <p:tnLst>
      <p:par>
        <p:cTn id="1" dur="indefinite" restart="never" nodeType="tmRoot"/>
      </p:par>
    </p:tnLst>
  </p:timing>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475" y="190500"/>
            <a:ext cx="84010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115196"/>
      </p:ext>
    </p:extLst>
  </p:cSld>
  <p:clrMapOvr>
    <a:masterClrMapping/>
  </p:clrMapOvr>
  <p:timing>
    <p:tnLst>
      <p:par>
        <p:cTn id="1" dur="indefinite" restart="never" nodeType="tmRoot"/>
      </p:par>
    </p:tnLst>
  </p:timing>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952500"/>
            <a:ext cx="8905875"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70765469"/>
      </p:ext>
    </p:extLst>
  </p:cSld>
  <p:clrMapOvr>
    <a:masterClrMapping/>
  </p:clrMapOvr>
  <p:timing>
    <p:tnLst>
      <p:par>
        <p:cTn id="1" dur="indefinite" restart="never" nodeType="tmRoot"/>
      </p:par>
    </p:tnLst>
  </p:timing>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7334" y="190500"/>
            <a:ext cx="45910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251521" y="868070"/>
            <a:ext cx="2808312" cy="646331"/>
          </a:xfrm>
          <a:prstGeom prst="rect">
            <a:avLst/>
          </a:prstGeom>
          <a:noFill/>
        </p:spPr>
        <p:txBody>
          <a:bodyPr wrap="square" rtlCol="0">
            <a:spAutoFit/>
          </a:bodyPr>
          <a:lstStyle/>
          <a:p>
            <a:r>
              <a:rPr lang="fr-FR" dirty="0" smtClean="0"/>
              <a:t>« Qui mange qui » par imbrication de face.</a:t>
            </a:r>
            <a:endParaRPr lang="fr-FR" dirty="0"/>
          </a:p>
        </p:txBody>
      </p:sp>
    </p:spTree>
    <p:extLst>
      <p:ext uri="{BB962C8B-B14F-4D97-AF65-F5344CB8AC3E}">
        <p14:creationId xmlns:p14="http://schemas.microsoft.com/office/powerpoint/2010/main" val="1392000973"/>
      </p:ext>
    </p:extLst>
  </p:cSld>
  <p:clrMapOvr>
    <a:masterClrMapping/>
  </p:clrMapOvr>
  <p:timing>
    <p:tnLst>
      <p:par>
        <p:cTn id="1" dur="indefinite" restart="never" nodeType="tmRoot"/>
      </p:par>
    </p:tnLst>
  </p:timing>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0332" y="190500"/>
            <a:ext cx="46101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251521" y="868070"/>
            <a:ext cx="2808312" cy="646331"/>
          </a:xfrm>
          <a:prstGeom prst="rect">
            <a:avLst/>
          </a:prstGeom>
          <a:noFill/>
        </p:spPr>
        <p:txBody>
          <a:bodyPr wrap="square" rtlCol="0">
            <a:spAutoFit/>
          </a:bodyPr>
          <a:lstStyle/>
          <a:p>
            <a:r>
              <a:rPr lang="fr-FR" dirty="0" smtClean="0"/>
              <a:t>« Qui mange qui » par imbrication de face.</a:t>
            </a:r>
            <a:endParaRPr lang="fr-FR" dirty="0"/>
          </a:p>
        </p:txBody>
      </p:sp>
    </p:spTree>
    <p:extLst>
      <p:ext uri="{BB962C8B-B14F-4D97-AF65-F5344CB8AC3E}">
        <p14:creationId xmlns:p14="http://schemas.microsoft.com/office/powerpoint/2010/main" val="710362361"/>
      </p:ext>
    </p:extLst>
  </p:cSld>
  <p:clrMapOvr>
    <a:masterClrMapping/>
  </p:clrMapOvr>
  <p:timing>
    <p:tnLst>
      <p:par>
        <p:cTn id="1" dur="indefinite" restart="never" nodeType="tmRoot"/>
      </p:par>
    </p:tnLst>
  </p:timing>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6988" y="209550"/>
            <a:ext cx="6667500" cy="6438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251521" y="868070"/>
            <a:ext cx="2808312" cy="646331"/>
          </a:xfrm>
          <a:prstGeom prst="rect">
            <a:avLst/>
          </a:prstGeom>
          <a:noFill/>
        </p:spPr>
        <p:txBody>
          <a:bodyPr wrap="square" rtlCol="0">
            <a:spAutoFit/>
          </a:bodyPr>
          <a:lstStyle/>
          <a:p>
            <a:r>
              <a:rPr lang="fr-FR" dirty="0" smtClean="0"/>
              <a:t>« Qui mange qui » par imbrication de profil.</a:t>
            </a:r>
            <a:endParaRPr lang="fr-FR" dirty="0"/>
          </a:p>
        </p:txBody>
      </p:sp>
    </p:spTree>
    <p:extLst>
      <p:ext uri="{BB962C8B-B14F-4D97-AF65-F5344CB8AC3E}">
        <p14:creationId xmlns:p14="http://schemas.microsoft.com/office/powerpoint/2010/main" val="3628952990"/>
      </p:ext>
    </p:extLst>
  </p:cSld>
  <p:clrMapOvr>
    <a:masterClrMapping/>
  </p:clrMapOvr>
  <p:timing>
    <p:tnLst>
      <p:par>
        <p:cTn id="1" dur="indefinite" restart="never" nodeType="tmRoot"/>
      </p:par>
    </p:tnLst>
  </p:timing>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962025"/>
            <a:ext cx="8905875" cy="4933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293304" y="5951021"/>
            <a:ext cx="8557393" cy="646331"/>
          </a:xfrm>
          <a:prstGeom prst="rect">
            <a:avLst/>
          </a:prstGeom>
          <a:noFill/>
        </p:spPr>
        <p:txBody>
          <a:bodyPr wrap="square" rtlCol="0">
            <a:spAutoFit/>
          </a:bodyPr>
          <a:lstStyle/>
          <a:p>
            <a:pPr algn="just"/>
            <a:r>
              <a:rPr lang="fr-FR" dirty="0" smtClean="0"/>
              <a:t>Une composition dans une boîte à chaussures dont on a enlevé le couvercle et une face. Les côtés ont été taillés en biseau pour mieux voir l’intérieur.</a:t>
            </a:r>
            <a:endParaRPr lang="fr-FR" dirty="0"/>
          </a:p>
        </p:txBody>
      </p:sp>
    </p:spTree>
    <p:extLst>
      <p:ext uri="{BB962C8B-B14F-4D97-AF65-F5344CB8AC3E}">
        <p14:creationId xmlns:p14="http://schemas.microsoft.com/office/powerpoint/2010/main" val="3350858578"/>
      </p:ext>
    </p:extLst>
  </p:cSld>
  <p:clrMapOvr>
    <a:masterClrMapping/>
  </p:clrMapOvr>
  <p:timing>
    <p:tnLst>
      <p:par>
        <p:cTn id="1" dur="indefinite" restart="never" nodeType="tmRoot"/>
      </p:par>
    </p:tnLst>
  </p:timing>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9756" y="190500"/>
            <a:ext cx="40767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oneTexte 2"/>
          <p:cNvSpPr txBox="1"/>
          <p:nvPr/>
        </p:nvSpPr>
        <p:spPr>
          <a:xfrm>
            <a:off x="251520" y="868070"/>
            <a:ext cx="3240360" cy="646331"/>
          </a:xfrm>
          <a:prstGeom prst="rect">
            <a:avLst/>
          </a:prstGeom>
          <a:noFill/>
        </p:spPr>
        <p:txBody>
          <a:bodyPr wrap="square" rtlCol="0">
            <a:spAutoFit/>
          </a:bodyPr>
          <a:lstStyle/>
          <a:p>
            <a:r>
              <a:rPr lang="fr-FR" dirty="0" smtClean="0"/>
              <a:t>Une composition sous la forme d’un mobile à suspendre.</a:t>
            </a:r>
            <a:endParaRPr lang="fr-FR" dirty="0"/>
          </a:p>
        </p:txBody>
      </p:sp>
    </p:spTree>
    <p:extLst>
      <p:ext uri="{BB962C8B-B14F-4D97-AF65-F5344CB8AC3E}">
        <p14:creationId xmlns:p14="http://schemas.microsoft.com/office/powerpoint/2010/main" val="2372962476"/>
      </p:ext>
    </p:extLst>
  </p:cSld>
  <p:clrMapOvr>
    <a:masterClrMapping/>
  </p:clrMapOvr>
  <p:timing>
    <p:tnLst>
      <p:par>
        <p:cTn id="1" dur="indefinite" restart="never" nodeType="tmRoot"/>
      </p:par>
    </p:tnLst>
  </p:timing>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hlinkClick r:id="rId2" action="ppaction://hlinksldjump"/>
          </p:cNvPr>
          <p:cNvSpPr/>
          <p:nvPr/>
        </p:nvSpPr>
        <p:spPr>
          <a:xfrm>
            <a:off x="107504" y="332656"/>
            <a:ext cx="8784976" cy="2308324"/>
          </a:xfrm>
          <a:prstGeom prst="rect">
            <a:avLst/>
          </a:prstGeom>
        </p:spPr>
        <p:txBody>
          <a:bodyPr wrap="square">
            <a:spAutoFit/>
          </a:bodyPr>
          <a:lstStyle/>
          <a:p>
            <a:pPr algn="just"/>
            <a:r>
              <a:rPr lang="fr-FR" dirty="0" smtClean="0"/>
              <a:t>A partir </a:t>
            </a:r>
            <a:r>
              <a:rPr lang="fr-FR" dirty="0"/>
              <a:t>des </a:t>
            </a:r>
            <a:r>
              <a:rPr lang="fr-FR" dirty="0" smtClean="0"/>
              <a:t>observations de </a:t>
            </a:r>
            <a:r>
              <a:rPr lang="fr-FR" dirty="0"/>
              <a:t>Darwin sur les </a:t>
            </a:r>
            <a:r>
              <a:rPr lang="fr-FR" dirty="0" smtClean="0"/>
              <a:t>interactions entre </a:t>
            </a:r>
            <a:r>
              <a:rPr lang="fr-FR" dirty="0"/>
              <a:t>espèces</a:t>
            </a:r>
            <a:r>
              <a:rPr lang="fr-FR" dirty="0" smtClean="0"/>
              <a:t>, l’allemand Haeckel expliquait avec </a:t>
            </a:r>
            <a:r>
              <a:rPr lang="fr-FR" dirty="0"/>
              <a:t>humour que les </a:t>
            </a:r>
            <a:r>
              <a:rPr lang="fr-FR" dirty="0" smtClean="0"/>
              <a:t>chats jouaient </a:t>
            </a:r>
            <a:r>
              <a:rPr lang="fr-FR" dirty="0"/>
              <a:t>un rôle dans </a:t>
            </a:r>
            <a:r>
              <a:rPr lang="fr-FR" dirty="0" smtClean="0"/>
              <a:t>la puissance </a:t>
            </a:r>
            <a:r>
              <a:rPr lang="fr-FR" dirty="0"/>
              <a:t>maritime </a:t>
            </a:r>
            <a:r>
              <a:rPr lang="fr-FR" dirty="0" smtClean="0"/>
              <a:t>de l’Angleterre</a:t>
            </a:r>
            <a:r>
              <a:rPr lang="fr-FR" dirty="0"/>
              <a:t>. Quel était </a:t>
            </a:r>
            <a:r>
              <a:rPr lang="fr-FR" dirty="0" smtClean="0"/>
              <a:t>son raisonnement ?</a:t>
            </a:r>
          </a:p>
          <a:p>
            <a:pPr algn="just"/>
            <a:r>
              <a:rPr lang="fr-FR" dirty="0" smtClean="0"/>
              <a:t>Le Royaume </a:t>
            </a:r>
            <a:r>
              <a:rPr lang="fr-FR" dirty="0"/>
              <a:t>a besoin </a:t>
            </a:r>
            <a:r>
              <a:rPr lang="fr-FR" dirty="0" smtClean="0"/>
              <a:t>de grandes </a:t>
            </a:r>
            <a:r>
              <a:rPr lang="fr-FR" dirty="0"/>
              <a:t>quantités de </a:t>
            </a:r>
            <a:r>
              <a:rPr lang="fr-FR" dirty="0" smtClean="0"/>
              <a:t>viande de bœuf </a:t>
            </a:r>
            <a:r>
              <a:rPr lang="fr-FR" dirty="0"/>
              <a:t>pour alimenter </a:t>
            </a:r>
            <a:r>
              <a:rPr lang="fr-FR" dirty="0" smtClean="0"/>
              <a:t>les marins </a:t>
            </a:r>
            <a:r>
              <a:rPr lang="fr-FR" dirty="0"/>
              <a:t>au cours de leurs </a:t>
            </a:r>
            <a:r>
              <a:rPr lang="fr-FR" dirty="0" smtClean="0"/>
              <a:t>longs voyages </a:t>
            </a:r>
            <a:r>
              <a:rPr lang="fr-FR" dirty="0"/>
              <a:t>; les </a:t>
            </a:r>
            <a:r>
              <a:rPr lang="fr-FR" dirty="0" smtClean="0"/>
              <a:t>bœufs </a:t>
            </a:r>
            <a:r>
              <a:rPr lang="fr-FR" dirty="0"/>
              <a:t>se </a:t>
            </a:r>
            <a:r>
              <a:rPr lang="fr-FR" dirty="0" smtClean="0"/>
              <a:t>nourrissent principalement </a:t>
            </a:r>
            <a:r>
              <a:rPr lang="fr-FR" dirty="0"/>
              <a:t>de trèfle ; </a:t>
            </a:r>
            <a:r>
              <a:rPr lang="fr-FR" dirty="0" smtClean="0"/>
              <a:t>le trèfle </a:t>
            </a:r>
            <a:r>
              <a:rPr lang="fr-FR" dirty="0"/>
              <a:t>ne peut être fécondé </a:t>
            </a:r>
            <a:r>
              <a:rPr lang="fr-FR" dirty="0" smtClean="0"/>
              <a:t>que par </a:t>
            </a:r>
            <a:r>
              <a:rPr lang="fr-FR" dirty="0"/>
              <a:t>le bourdon ; les </a:t>
            </a:r>
            <a:r>
              <a:rPr lang="fr-FR" dirty="0" smtClean="0"/>
              <a:t>populations de </a:t>
            </a:r>
            <a:r>
              <a:rPr lang="fr-FR" dirty="0"/>
              <a:t>bourdons sont contrôlées </a:t>
            </a:r>
            <a:r>
              <a:rPr lang="fr-FR" dirty="0" smtClean="0"/>
              <a:t>par celles </a:t>
            </a:r>
            <a:r>
              <a:rPr lang="fr-FR" dirty="0"/>
              <a:t>de mulots qui </a:t>
            </a:r>
            <a:r>
              <a:rPr lang="fr-FR" dirty="0" smtClean="0"/>
              <a:t>consomment leurs </a:t>
            </a:r>
            <a:r>
              <a:rPr lang="fr-FR" dirty="0"/>
              <a:t>nids ; s’il y avait moins </a:t>
            </a:r>
            <a:r>
              <a:rPr lang="fr-FR" dirty="0" smtClean="0"/>
              <a:t>de chats</a:t>
            </a:r>
            <a:r>
              <a:rPr lang="fr-FR" dirty="0"/>
              <a:t>, il y aurait plus de mulots</a:t>
            </a:r>
            <a:r>
              <a:rPr lang="fr-FR" dirty="0" smtClean="0"/>
              <a:t>, donc </a:t>
            </a:r>
            <a:r>
              <a:rPr lang="fr-FR" dirty="0"/>
              <a:t>moins de bourdons, </a:t>
            </a:r>
            <a:r>
              <a:rPr lang="fr-FR" dirty="0" smtClean="0"/>
              <a:t>moins de </a:t>
            </a:r>
            <a:r>
              <a:rPr lang="fr-FR" dirty="0"/>
              <a:t>trèfle et donc moins de </a:t>
            </a:r>
            <a:r>
              <a:rPr lang="fr-FR" dirty="0" smtClean="0"/>
              <a:t>viande pour </a:t>
            </a:r>
            <a:r>
              <a:rPr lang="fr-FR" dirty="0"/>
              <a:t>les marins ! </a:t>
            </a:r>
            <a:endParaRPr lang="fr-FR" dirty="0" smtClean="0"/>
          </a:p>
        </p:txBody>
      </p:sp>
      <p:pic>
        <p:nvPicPr>
          <p:cNvPr id="30723" name="Picture 3">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51520" y="2780928"/>
            <a:ext cx="3863343" cy="35670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hlinkClick r:id="rId2" action="ppaction://hlinksldjump"/>
          </p:cNvPr>
          <p:cNvSpPr/>
          <p:nvPr/>
        </p:nvSpPr>
        <p:spPr>
          <a:xfrm>
            <a:off x="4211959" y="2636912"/>
            <a:ext cx="4680521" cy="3970318"/>
          </a:xfrm>
          <a:prstGeom prst="rect">
            <a:avLst/>
          </a:prstGeom>
        </p:spPr>
        <p:txBody>
          <a:bodyPr wrap="square">
            <a:spAutoFit/>
          </a:bodyPr>
          <a:lstStyle/>
          <a:p>
            <a:pPr algn="just"/>
            <a:r>
              <a:rPr lang="fr-FR" dirty="0"/>
              <a:t>Thomas Huxley prolongea le raisonnement en considérant que les vieilles </a:t>
            </a:r>
            <a:r>
              <a:rPr lang="fr-FR" dirty="0" smtClean="0"/>
              <a:t>femmes célibataires anglaises</a:t>
            </a:r>
            <a:r>
              <a:rPr lang="fr-FR" dirty="0"/>
              <a:t>, du fait de leur passion pour les chats, ont contribué à la puissance de la marine de leur pays ! </a:t>
            </a:r>
          </a:p>
          <a:p>
            <a:pPr algn="just"/>
            <a:r>
              <a:rPr lang="fr-FR" dirty="0"/>
              <a:t>Et enfin, certains bouclèrent la boucle : ils remarquèrent que le développement de la marine anglaise, en obligeant de très nombreux hommes à quitter leur pays, expliqua le grand nombre de vieilles </a:t>
            </a:r>
            <a:r>
              <a:rPr lang="fr-FR" dirty="0" smtClean="0"/>
              <a:t>femmes célibataires amoureuses </a:t>
            </a:r>
            <a:r>
              <a:rPr lang="fr-FR" dirty="0"/>
              <a:t>de leur chat ! </a:t>
            </a:r>
          </a:p>
          <a:p>
            <a:pPr algn="just"/>
            <a:r>
              <a:rPr lang="fr-FR" dirty="0"/>
              <a:t>Comme cette histoire fonctionne en boucle, elle peut être racontée en commençant par n’importe quel point…</a:t>
            </a:r>
          </a:p>
        </p:txBody>
      </p:sp>
    </p:spTree>
    <p:extLst>
      <p:ext uri="{BB962C8B-B14F-4D97-AF65-F5344CB8AC3E}">
        <p14:creationId xmlns:p14="http://schemas.microsoft.com/office/powerpoint/2010/main" val="2967112148"/>
      </p:ext>
    </p:extLst>
  </p:cSld>
  <p:clrMapOvr>
    <a:masterClrMapping/>
  </p:clrMapOvr>
  <p:timing>
    <p:tnLst>
      <p:par>
        <p:cTn id="1" dur="indefinite" restart="never" nodeType="tmRoot"/>
      </p:par>
    </p:tnLst>
  </p:timing>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Parler de l’EDD avec </a:t>
            </a:r>
            <a:r>
              <a:rPr lang="fr-FR" sz="3600" dirty="0" err="1" smtClean="0">
                <a:solidFill>
                  <a:schemeClr val="bg1"/>
                </a:solidFill>
              </a:rPr>
              <a:t>Elyx</a:t>
            </a:r>
            <a:endParaRPr lang="fr-FR" sz="3600" dirty="0">
              <a:solidFill>
                <a:schemeClr val="bg1"/>
              </a:solidFill>
            </a:endParaRPr>
          </a:p>
        </p:txBody>
      </p:sp>
      <p:sp>
        <p:nvSpPr>
          <p:cNvPr id="3" name="Rectangle 2"/>
          <p:cNvSpPr/>
          <p:nvPr/>
        </p:nvSpPr>
        <p:spPr>
          <a:xfrm>
            <a:off x="217290" y="836712"/>
            <a:ext cx="8712968" cy="1077218"/>
          </a:xfrm>
          <a:prstGeom prst="rect">
            <a:avLst/>
          </a:prstGeom>
        </p:spPr>
        <p:txBody>
          <a:bodyPr wrap="square">
            <a:spAutoFit/>
          </a:bodyPr>
          <a:lstStyle/>
          <a:p>
            <a:pPr algn="just"/>
            <a:r>
              <a:rPr lang="fr-FR" sz="1600" dirty="0"/>
              <a:t>Espiègle, libre et joyeux, </a:t>
            </a:r>
            <a:r>
              <a:rPr lang="fr-FR" sz="1600" dirty="0" err="1"/>
              <a:t>Elyx</a:t>
            </a:r>
            <a:r>
              <a:rPr lang="fr-FR" sz="1600" dirty="0"/>
              <a:t> est un </a:t>
            </a:r>
            <a:r>
              <a:rPr lang="fr-FR" sz="1600" dirty="0" smtClean="0"/>
              <a:t>petit bonhomme </a:t>
            </a:r>
            <a:r>
              <a:rPr lang="fr-FR" sz="1600" dirty="0"/>
              <a:t>dessiné qui distille </a:t>
            </a:r>
            <a:r>
              <a:rPr lang="fr-FR" sz="1600" dirty="0" smtClean="0"/>
              <a:t>sa bonne </a:t>
            </a:r>
            <a:r>
              <a:rPr lang="fr-FR" sz="1600" dirty="0"/>
              <a:t>humeur sur les réseaux sociaux. Né </a:t>
            </a:r>
            <a:r>
              <a:rPr lang="fr-FR" sz="1600" dirty="0" smtClean="0"/>
              <a:t>de l’imagination </a:t>
            </a:r>
            <a:r>
              <a:rPr lang="fr-FR" sz="1600" dirty="0"/>
              <a:t>de YAK (Yacine Aït Kaci), il prend </a:t>
            </a:r>
            <a:r>
              <a:rPr lang="fr-FR" sz="1600" dirty="0" smtClean="0"/>
              <a:t>la pose </a:t>
            </a:r>
            <a:r>
              <a:rPr lang="fr-FR" sz="1600" dirty="0"/>
              <a:t>sans rechigner et dégage de chaque </a:t>
            </a:r>
            <a:r>
              <a:rPr lang="fr-FR" sz="1600" dirty="0" smtClean="0"/>
              <a:t>situation un </a:t>
            </a:r>
            <a:r>
              <a:rPr lang="fr-FR" sz="1600" dirty="0"/>
              <a:t>trait d’humour ou une pensée positive</a:t>
            </a:r>
            <a:r>
              <a:rPr lang="fr-FR" sz="1600" dirty="0" smtClean="0"/>
              <a:t>.</a:t>
            </a:r>
          </a:p>
          <a:p>
            <a:pPr algn="just"/>
            <a:r>
              <a:rPr lang="fr-FR" sz="1600" dirty="0" err="1" smtClean="0"/>
              <a:t>Elyx</a:t>
            </a:r>
            <a:r>
              <a:rPr lang="fr-FR" sz="1600" dirty="0" smtClean="0"/>
              <a:t> devient le premier ambassadeur virtuel des Nations Unies en 2015.</a:t>
            </a: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883521"/>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791520" y="3861048"/>
            <a:ext cx="8064895" cy="2677656"/>
          </a:xfrm>
          <a:prstGeom prst="rect">
            <a:avLst/>
          </a:prstGeom>
          <a:noFill/>
        </p:spPr>
        <p:txBody>
          <a:bodyPr wrap="square" rtlCol="0">
            <a:spAutoFit/>
          </a:bodyPr>
          <a:lstStyle/>
          <a:p>
            <a:pPr marL="285750" indent="-285750" algn="just">
              <a:buFont typeface="Arial" pitchFamily="34" charset="0"/>
              <a:buChar char="•"/>
            </a:pPr>
            <a:r>
              <a:rPr lang="fr-FR" sz="1400" dirty="0" smtClean="0"/>
              <a:t>Si vous êtes au cycle 2, cherchez, dans la cour de l‘école ou dans le voisinage de l’école des endroits naturels ou vous pourriez poser ou tenir dans votre main des cartes qui permettront d’attirer l’attention de manière amusante. Demandez à un adulte de faire la photo en lui expliquant bien ce que vous voulez montrer. </a:t>
            </a:r>
          </a:p>
          <a:p>
            <a:pPr marL="285750" indent="-285750">
              <a:buFont typeface="Arial" pitchFamily="34" charset="0"/>
              <a:buChar char="•"/>
            </a:pPr>
            <a:r>
              <a:rPr lang="fr-FR" sz="1400" dirty="0" smtClean="0"/>
              <a:t>Si vous êtes au cycle 3, suivez le lien ci-dessous pour découvrir les 17 objectifs de développement durable définis par les Nations Unies</a:t>
            </a:r>
            <a:r>
              <a:rPr lang="fr-FR" sz="1400" dirty="0"/>
              <a:t>. </a:t>
            </a:r>
            <a:br>
              <a:rPr lang="fr-FR" sz="1400" dirty="0"/>
            </a:br>
            <a:r>
              <a:rPr lang="fr-FR" sz="1400" dirty="0" smtClean="0">
                <a:hlinkClick r:id="rId4"/>
              </a:rPr>
              <a:t>https://www.un.org/sustainabledevelopment/fr/objectifs-de-developpement-durable/</a:t>
            </a:r>
            <a:r>
              <a:rPr lang="fr-FR" sz="1400" dirty="0">
                <a:hlinkClick r:id="rId5"/>
              </a:rPr>
              <a:t/>
            </a:r>
            <a:br>
              <a:rPr lang="fr-FR" sz="1400" dirty="0">
                <a:hlinkClick r:id="rId5"/>
              </a:rPr>
            </a:br>
            <a:r>
              <a:rPr lang="fr-FR" sz="1400" dirty="0" smtClean="0"/>
              <a:t>Utilisez les cartes pour illustrer certains de ces objectifs en les posant sur des images ou en les tenant dans votre main à certains endroits de l’école ou du voisinage de l’école. Demandez à un camarade ou à un adulte de faire la photo en lui expliquant bien ce que vous voulez montrer.</a:t>
            </a:r>
          </a:p>
          <a:p>
            <a:r>
              <a:rPr lang="fr-FR" sz="1400" dirty="0" smtClean="0"/>
              <a:t>Imprimez vos photos et organisez une exposition que vous pourrez appeler « </a:t>
            </a:r>
            <a:r>
              <a:rPr lang="fr-FR" sz="1400" dirty="0" err="1" smtClean="0"/>
              <a:t>Elyx</a:t>
            </a:r>
            <a:r>
              <a:rPr lang="fr-FR" sz="1400" dirty="0" smtClean="0"/>
              <a:t> parle du développement durable ». Invitez les autres classes à venir voir l’exposition et profitez-en pour parler avec les visiteurs. </a:t>
            </a:r>
          </a:p>
        </p:txBody>
      </p:sp>
      <p:pic>
        <p:nvPicPr>
          <p:cNvPr id="23" name="Picture 3">
            <a:hlinkClick r:id="rId6" action="ppaction://hlinksldjump"/>
          </p:cNvPr>
          <p:cNvPicPr>
            <a:picLocks noChangeAspect="1" noChangeArrowheads="1"/>
          </p:cNvPicPr>
          <p:nvPr/>
        </p:nvPicPr>
        <p:blipFill>
          <a:blip r:embed="rId7">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 name="ZoneTexte 35"/>
          <p:cNvSpPr txBox="1"/>
          <p:nvPr/>
        </p:nvSpPr>
        <p:spPr>
          <a:xfrm>
            <a:off x="3473334" y="1916832"/>
            <a:ext cx="2197333" cy="307777"/>
          </a:xfrm>
          <a:prstGeom prst="rect">
            <a:avLst/>
          </a:prstGeom>
          <a:noFill/>
        </p:spPr>
        <p:txBody>
          <a:bodyPr wrap="none" rtlCol="0">
            <a:spAutoFit/>
          </a:bodyPr>
          <a:lstStyle/>
          <a:p>
            <a:r>
              <a:rPr lang="fr-FR" sz="1400" u="sng" dirty="0" smtClean="0">
                <a:solidFill>
                  <a:schemeClr val="accent1">
                    <a:lumMod val="75000"/>
                  </a:schemeClr>
                </a:solidFill>
              </a:rPr>
              <a:t>Quelques aventures de </a:t>
            </a:r>
            <a:r>
              <a:rPr lang="fr-FR" sz="1400" u="sng" dirty="0" err="1" smtClean="0">
                <a:solidFill>
                  <a:schemeClr val="accent1">
                    <a:lumMod val="75000"/>
                  </a:schemeClr>
                </a:solidFill>
              </a:rPr>
              <a:t>Elyx</a:t>
            </a:r>
            <a:endParaRPr lang="fr-FR" sz="1400" u="sng" dirty="0">
              <a:solidFill>
                <a:schemeClr val="accent1">
                  <a:lumMod val="75000"/>
                </a:schemeClr>
              </a:solidFill>
            </a:endParaRPr>
          </a:p>
        </p:txBody>
      </p:sp>
      <p:pic>
        <p:nvPicPr>
          <p:cNvPr id="19458" name="Picture 2">
            <a:hlinkClick r:id="rId8" action="ppaction://hlinksldjump"/>
          </p:cNvPr>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975317" y="2331323"/>
            <a:ext cx="104197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59" name="Picture 3">
            <a:hlinkClick r:id="rId10" action="ppaction://hlinksldjump"/>
          </p:cNvPr>
          <p:cNvPicPr>
            <a:picLocks noChangeAspect="1" noChangeArrowheads="1"/>
          </p:cNvPicPr>
          <p:nvPr/>
        </p:nvPicPr>
        <p:blipFill>
          <a:blip r:embed="rId11" cstate="email">
            <a:extLst>
              <a:ext uri="{28A0092B-C50C-407E-A947-70E740481C1C}">
                <a14:useLocalDpi xmlns:a14="http://schemas.microsoft.com/office/drawing/2010/main" val="0"/>
              </a:ext>
            </a:extLst>
          </a:blip>
          <a:srcRect/>
          <a:stretch>
            <a:fillRect/>
          </a:stretch>
        </p:blipFill>
        <p:spPr bwMode="auto">
          <a:xfrm>
            <a:off x="2201085" y="2331323"/>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0" name="Picture 4">
            <a:hlinkClick r:id="rId12" action="ppaction://hlinksldjump"/>
          </p:cNvPr>
          <p:cNvPicPr>
            <a:picLocks noChangeAspect="1" noChangeArrowheads="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2924882" y="2331323"/>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1" name="Picture 5">
            <a:hlinkClick r:id="rId14" action="ppaction://hlinksldjump"/>
          </p:cNvPr>
          <p:cNvPicPr>
            <a:picLocks noChangeAspect="1" noChangeArrowheads="1"/>
          </p:cNvPicPr>
          <p:nvPr/>
        </p:nvPicPr>
        <p:blipFill>
          <a:blip r:embed="rId15" cstate="email">
            <a:extLst>
              <a:ext uri="{28A0092B-C50C-407E-A947-70E740481C1C}">
                <a14:useLocalDpi xmlns:a14="http://schemas.microsoft.com/office/drawing/2010/main" val="0"/>
              </a:ext>
            </a:extLst>
          </a:blip>
          <a:srcRect/>
          <a:stretch>
            <a:fillRect/>
          </a:stretch>
        </p:blipFill>
        <p:spPr bwMode="auto">
          <a:xfrm>
            <a:off x="3648679" y="2331323"/>
            <a:ext cx="88225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2" name="Picture 6">
            <a:hlinkClick r:id="rId16" action="ppaction://hlinksldjump"/>
          </p:cNvPr>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4714729" y="2331323"/>
            <a:ext cx="532394"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3" name="Picture 7">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5430920" y="2331323"/>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4" name="Picture 8">
            <a:hlinkClick r:id="rId20" action="ppaction://hlinksldjump"/>
          </p:cNvPr>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a:off x="6154717" y="2331323"/>
            <a:ext cx="50197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5" name="Picture 9">
            <a:hlinkClick r:id="rId22" action="ppaction://hlinksldjump"/>
          </p:cNvPr>
          <p:cNvPicPr>
            <a:picLocks noChangeAspect="1" noChangeArrowheads="1"/>
          </p:cNvPicPr>
          <p:nvPr/>
        </p:nvPicPr>
        <p:blipFill>
          <a:blip r:embed="rId23" cstate="email">
            <a:extLst>
              <a:ext uri="{28A0092B-C50C-407E-A947-70E740481C1C}">
                <a14:useLocalDpi xmlns:a14="http://schemas.microsoft.com/office/drawing/2010/main" val="0"/>
              </a:ext>
            </a:extLst>
          </a:blip>
          <a:srcRect/>
          <a:stretch>
            <a:fillRect/>
          </a:stretch>
        </p:blipFill>
        <p:spPr bwMode="auto">
          <a:xfrm>
            <a:off x="6840485" y="2318768"/>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6" name="Picture 10">
            <a:hlinkClick r:id="rId24" action="ppaction://hlinksldjump"/>
          </p:cNvPr>
          <p:cNvPicPr>
            <a:picLocks noChangeAspect="1" noChangeArrowheads="1"/>
          </p:cNvPicPr>
          <p:nvPr/>
        </p:nvPicPr>
        <p:blipFill>
          <a:blip r:embed="rId25" cstate="email">
            <a:extLst>
              <a:ext uri="{28A0092B-C50C-407E-A947-70E740481C1C}">
                <a14:useLocalDpi xmlns:a14="http://schemas.microsoft.com/office/drawing/2010/main" val="0"/>
              </a:ext>
            </a:extLst>
          </a:blip>
          <a:srcRect/>
          <a:stretch>
            <a:fillRect/>
          </a:stretch>
        </p:blipFill>
        <p:spPr bwMode="auto">
          <a:xfrm>
            <a:off x="7564282" y="2331323"/>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7" name="Picture 11">
            <a:hlinkClick r:id="rId26" action="ppaction://hlinksldjump"/>
          </p:cNvPr>
          <p:cNvPicPr>
            <a:picLocks noChangeAspect="1" noChangeArrowheads="1"/>
          </p:cNvPicPr>
          <p:nvPr/>
        </p:nvPicPr>
        <p:blipFill>
          <a:blip r:embed="rId27" cstate="email">
            <a:extLst>
              <a:ext uri="{28A0092B-C50C-407E-A947-70E740481C1C}">
                <a14:useLocalDpi xmlns:a14="http://schemas.microsoft.com/office/drawing/2010/main" val="0"/>
              </a:ext>
            </a:extLst>
          </a:blip>
          <a:srcRect/>
          <a:stretch>
            <a:fillRect/>
          </a:stretch>
        </p:blipFill>
        <p:spPr bwMode="auto">
          <a:xfrm>
            <a:off x="8288078" y="2331323"/>
            <a:ext cx="532394"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8" name="Picture 12">
            <a:hlinkClick r:id="rId28" action="ppaction://hlinksldjump"/>
          </p:cNvPr>
          <p:cNvPicPr>
            <a:picLocks noChangeAspect="1" noChangeArrowheads="1"/>
          </p:cNvPicPr>
          <p:nvPr/>
        </p:nvPicPr>
        <p:blipFill>
          <a:blip r:embed="rId29" cstate="email">
            <a:extLst>
              <a:ext uri="{28A0092B-C50C-407E-A947-70E740481C1C}">
                <a14:useLocalDpi xmlns:a14="http://schemas.microsoft.com/office/drawing/2010/main" val="0"/>
              </a:ext>
            </a:extLst>
          </a:blip>
          <a:srcRect/>
          <a:stretch>
            <a:fillRect/>
          </a:stretch>
        </p:blipFill>
        <p:spPr bwMode="auto">
          <a:xfrm>
            <a:off x="251520" y="2318768"/>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9" name="Picture 13">
            <a:hlinkClick r:id="rId30" action="ppaction://hlinksldjump"/>
          </p:cNvPr>
          <p:cNvPicPr>
            <a:picLocks noChangeAspect="1" noChangeArrowheads="1"/>
          </p:cNvPicPr>
          <p:nvPr/>
        </p:nvPicPr>
        <p:blipFill>
          <a:blip r:embed="rId31" cstate="email">
            <a:extLst>
              <a:ext uri="{28A0092B-C50C-407E-A947-70E740481C1C}">
                <a14:useLocalDpi xmlns:a14="http://schemas.microsoft.com/office/drawing/2010/main" val="0"/>
              </a:ext>
            </a:extLst>
          </a:blip>
          <a:srcRect/>
          <a:stretch>
            <a:fillRect/>
          </a:stretch>
        </p:blipFill>
        <p:spPr bwMode="auto">
          <a:xfrm>
            <a:off x="7337840" y="3068960"/>
            <a:ext cx="40643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681405" y="3121804"/>
            <a:ext cx="6432947" cy="523220"/>
          </a:xfrm>
          <a:prstGeom prst="rect">
            <a:avLst/>
          </a:prstGeom>
        </p:spPr>
        <p:txBody>
          <a:bodyPr wrap="square">
            <a:spAutoFit/>
          </a:bodyPr>
          <a:lstStyle/>
          <a:p>
            <a:pPr lvl="0" algn="just"/>
            <a:r>
              <a:rPr lang="fr-FR" sz="1400" dirty="0">
                <a:solidFill>
                  <a:prstClr val="black"/>
                </a:solidFill>
              </a:rPr>
              <a:t>Et si vous utilisiez </a:t>
            </a:r>
            <a:r>
              <a:rPr lang="fr-FR" sz="1400" dirty="0" err="1">
                <a:solidFill>
                  <a:prstClr val="black"/>
                </a:solidFill>
              </a:rPr>
              <a:t>Elyx</a:t>
            </a:r>
            <a:r>
              <a:rPr lang="fr-FR" sz="1400" dirty="0">
                <a:solidFill>
                  <a:prstClr val="black"/>
                </a:solidFill>
              </a:rPr>
              <a:t> pour parler d’environnement et de développement durable. Imprimez les deux planches qui vous sont proposées pour découper les  cartes.</a:t>
            </a:r>
          </a:p>
        </p:txBody>
      </p:sp>
      <p:pic>
        <p:nvPicPr>
          <p:cNvPr id="19472" name="Picture 16">
            <a:hlinkClick r:id="rId32" action="ppaction://hlinksldjump"/>
          </p:cNvPr>
          <p:cNvPicPr>
            <a:picLocks noChangeAspect="1" noChangeArrowheads="1"/>
          </p:cNvPicPr>
          <p:nvPr/>
        </p:nvPicPr>
        <p:blipFill>
          <a:blip r:embed="rId33" cstate="email">
            <a:extLst>
              <a:ext uri="{28A0092B-C50C-407E-A947-70E740481C1C}">
                <a14:useLocalDpi xmlns:a14="http://schemas.microsoft.com/office/drawing/2010/main" val="0"/>
              </a:ext>
            </a:extLst>
          </a:blip>
          <a:srcRect/>
          <a:stretch>
            <a:fillRect/>
          </a:stretch>
        </p:blipFill>
        <p:spPr bwMode="auto">
          <a:xfrm>
            <a:off x="7909985" y="3068960"/>
            <a:ext cx="40643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07985251"/>
      </p:ext>
    </p:extLst>
  </p:cSld>
  <p:clrMapOvr>
    <a:masterClrMapping/>
  </p:clrMapOvr>
  <p:timing>
    <p:tnLst>
      <p:par>
        <p:cTn id="1" dur="indefinite" restart="never" nodeType="tmRoot"/>
      </p:par>
    </p:tnLst>
  </p:timing>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3975" y="190500"/>
            <a:ext cx="64960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6655154"/>
      </p:ext>
    </p:extLst>
  </p:cSld>
  <p:clrMapOvr>
    <a:masterClrMapping/>
  </p:clrMapOvr>
  <p:timing>
    <p:tnLst>
      <p:par>
        <p:cTn id="1" dur="indefinite" restart="never" nodeType="tmRoot"/>
      </p:par>
    </p:tnLst>
  </p:timing>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42" name="Image 1" descr="ELYX-Doodle-YAK-1">
            <a:hlinkClick r:id="rId2" action="ppaction://hlinksldjump"/>
          </p:cNvPr>
          <p:cNvPicPr>
            <a:picLocks noGrp="1" noChangeAspect="1"/>
          </p:cNvPicPr>
          <p:nvPr isPhoto="1"/>
        </p:nvPicPr>
        <p:blipFill>
          <a:blip r:embed="rId3">
            <a:extLst>
              <a:ext uri="{28A0092B-C50C-407E-A947-70E740481C1C}">
                <a14:useLocalDpi xmlns:a14="http://schemas.microsoft.com/office/drawing/2010/main" val="0"/>
              </a:ext>
            </a:extLst>
          </a:blip>
          <a:srcRect/>
          <a:stretch>
            <a:fillRect/>
          </a:stretch>
        </p:blipFill>
        <p:spPr bwMode="auto">
          <a:xfrm>
            <a:off x="0" y="1060450"/>
            <a:ext cx="9144000" cy="473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9834101"/>
      </p:ext>
    </p:extLst>
  </p:cSld>
  <p:clrMapOvr>
    <a:masterClrMapping/>
  </p:clrMapOvr>
  <p:timing>
    <p:tnLst>
      <p:par>
        <p:cTn id="1" dur="indefinite" restart="never" nodeType="tmRoot"/>
      </p:par>
    </p:tnLst>
  </p:timing>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7266" name="Image 1" descr="ELYX-Doodle-YAK-2">
            <a:hlinkClick r:id="rId2" action="ppaction://hlinksldjump"/>
          </p:cNvPr>
          <p:cNvPicPr>
            <a:picLocks noGrp="1" noChangeAspect="1"/>
          </p:cNvPicPr>
          <p:nvPr isPhoto="1"/>
        </p:nvPicPr>
        <p:blipFill>
          <a:blip r:embed="rId3">
            <a:extLst>
              <a:ext uri="{28A0092B-C50C-407E-A947-70E740481C1C}">
                <a14:useLocalDpi xmlns:a14="http://schemas.microsoft.com/office/drawing/2010/main" val="0"/>
              </a:ext>
            </a:extLst>
          </a:blip>
          <a:srcRect/>
          <a:stretch>
            <a:fillRect/>
          </a:stretch>
        </p:blipFill>
        <p:spPr bwMode="auto">
          <a:xfrm>
            <a:off x="1143000" y="0"/>
            <a:ext cx="6858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322828"/>
      </p:ext>
    </p:extLst>
  </p:cSld>
  <p:clrMapOvr>
    <a:masterClrMapping/>
  </p:clrMapOvr>
  <p:timing>
    <p:tnLst>
      <p:par>
        <p:cTn id="1" dur="indefinite" restart="never" nodeType="tmRoot"/>
      </p:par>
    </p:tnLst>
  </p:timing>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8290" name="Image 1" descr="ELYX-Doodle-YAK-3">
            <a:hlinkClick r:id="rId2" action="ppaction://hlinksldjump"/>
          </p:cNvPr>
          <p:cNvPicPr>
            <a:picLocks noGrp="1" noChangeAspect="1"/>
          </p:cNvPicPr>
          <p:nvPr isPhoto="1"/>
        </p:nvPicPr>
        <p:blipFill>
          <a:blip r:embed="rId3">
            <a:extLst>
              <a:ext uri="{28A0092B-C50C-407E-A947-70E740481C1C}">
                <a14:useLocalDpi xmlns:a14="http://schemas.microsoft.com/office/drawing/2010/main" val="0"/>
              </a:ext>
            </a:extLst>
          </a:blip>
          <a:srcRect/>
          <a:stretch>
            <a:fillRect/>
          </a:stretch>
        </p:blipFill>
        <p:spPr bwMode="auto">
          <a:xfrm>
            <a:off x="1143000" y="0"/>
            <a:ext cx="6858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1623392"/>
      </p:ext>
    </p:extLst>
  </p:cSld>
  <p:clrMapOvr>
    <a:masterClrMapping/>
  </p:clrMapOvr>
  <p:timing>
    <p:tnLst>
      <p:par>
        <p:cTn id="1" dur="indefinite" restart="never" nodeType="tmRoot"/>
      </p:par>
    </p:tnLst>
  </p:timing>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9314" name="Image 1" descr="ELYX-Doodle-YAK-4">
            <a:hlinkClick r:id="rId2" action="ppaction://hlinksldjump"/>
          </p:cNvPr>
          <p:cNvPicPr>
            <a:picLocks noGrp="1" noChangeAspect="1"/>
          </p:cNvPicPr>
          <p:nvPr isPhoto="1"/>
        </p:nvPicPr>
        <p:blipFill>
          <a:blip r:embed="rId3">
            <a:extLst>
              <a:ext uri="{28A0092B-C50C-407E-A947-70E740481C1C}">
                <a14:useLocalDpi xmlns:a14="http://schemas.microsoft.com/office/drawing/2010/main" val="0"/>
              </a:ext>
            </a:extLst>
          </a:blip>
          <a:srcRect/>
          <a:stretch>
            <a:fillRect/>
          </a:stretch>
        </p:blipFill>
        <p:spPr bwMode="auto">
          <a:xfrm>
            <a:off x="0" y="628650"/>
            <a:ext cx="9144000" cy="559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79601"/>
      </p:ext>
    </p:extLst>
  </p:cSld>
  <p:clrMapOvr>
    <a:masterClrMapping/>
  </p:clrMapOvr>
  <p:timing>
    <p:tnLst>
      <p:par>
        <p:cTn id="1" dur="indefinite" restart="never" nodeType="tmRoot"/>
      </p:par>
    </p:tnLst>
  </p:timing>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2386" name="Image 1" descr="ELYX-Doodle-YAK-8">
            <a:hlinkClick r:id="rId2" action="ppaction://hlinksldjump"/>
          </p:cNvPr>
          <p:cNvPicPr>
            <a:picLocks noGrp="1" noChangeAspect="1"/>
          </p:cNvPicPr>
          <p:nvPr isPhoto="1"/>
        </p:nvPicPr>
        <p:blipFill>
          <a:blip r:embed="rId3">
            <a:extLst>
              <a:ext uri="{28A0092B-C50C-407E-A947-70E740481C1C}">
                <a14:useLocalDpi xmlns:a14="http://schemas.microsoft.com/office/drawing/2010/main" val="0"/>
              </a:ext>
            </a:extLst>
          </a:blip>
          <a:srcRect/>
          <a:stretch>
            <a:fillRect/>
          </a:stretch>
        </p:blipFill>
        <p:spPr bwMode="auto">
          <a:xfrm>
            <a:off x="1176338" y="0"/>
            <a:ext cx="678973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5185767"/>
      </p:ext>
    </p:extLst>
  </p:cSld>
  <p:clrMapOvr>
    <a:masterClrMapping/>
  </p:clrMapOvr>
  <p:timing>
    <p:tnLst>
      <p:par>
        <p:cTn id="1" dur="indefinite" restart="never" nodeType="tmRoot"/>
      </p:par>
    </p:tnLst>
  </p:timing>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5458" name="Image 1" descr="ELYX-Doodle-YAK-13">
            <a:hlinkClick r:id="rId2" action="ppaction://hlinksldjump"/>
          </p:cNvPr>
          <p:cNvPicPr>
            <a:picLocks noGrp="1" noChangeAspect="1"/>
          </p:cNvPicPr>
          <p:nvPr isPhoto="1"/>
        </p:nvPicPr>
        <p:blipFill>
          <a:blip r:embed="rId3">
            <a:extLst>
              <a:ext uri="{28A0092B-C50C-407E-A947-70E740481C1C}">
                <a14:useLocalDpi xmlns:a14="http://schemas.microsoft.com/office/drawing/2010/main" val="0"/>
              </a:ext>
            </a:extLst>
          </a:blip>
          <a:srcRect/>
          <a:stretch>
            <a:fillRect/>
          </a:stretch>
        </p:blipFill>
        <p:spPr bwMode="auto">
          <a:xfrm>
            <a:off x="1143000" y="0"/>
            <a:ext cx="6858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3133054"/>
      </p:ext>
    </p:extLst>
  </p:cSld>
  <p:clrMapOvr>
    <a:masterClrMapping/>
  </p:clrMapOvr>
  <p:timing>
    <p:tnLst>
      <p:par>
        <p:cTn id="1" dur="indefinite" restart="never" nodeType="tmRoot"/>
      </p:par>
    </p:tnLst>
  </p:timing>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7506" name="Image 1" descr="ELYX-Doodle-YAK-16">
            <a:hlinkClick r:id="rId2" action="ppaction://hlinksldjump"/>
          </p:cNvPr>
          <p:cNvPicPr>
            <a:picLocks noGrp="1" noChangeAspect="1"/>
          </p:cNvPicPr>
          <p:nvPr isPhoto="1"/>
        </p:nvPicPr>
        <p:blipFill>
          <a:blip r:embed="rId3">
            <a:extLst>
              <a:ext uri="{28A0092B-C50C-407E-A947-70E740481C1C}">
                <a14:useLocalDpi xmlns:a14="http://schemas.microsoft.com/office/drawing/2010/main" val="0"/>
              </a:ext>
            </a:extLst>
          </a:blip>
          <a:srcRect/>
          <a:stretch>
            <a:fillRect/>
          </a:stretch>
        </p:blipFill>
        <p:spPr bwMode="auto">
          <a:xfrm>
            <a:off x="1398588" y="0"/>
            <a:ext cx="634523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99761617"/>
      </p:ext>
    </p:extLst>
  </p:cSld>
  <p:clrMapOvr>
    <a:masterClrMapping/>
  </p:clrMapOvr>
  <p:timing>
    <p:tnLst>
      <p:par>
        <p:cTn id="1" dur="indefinite" restart="never" nodeType="tmRoot"/>
      </p:par>
    </p:tnLst>
  </p:timing>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9554" name="Image 1" descr="ELYX-Doodle-YAK-19">
            <a:hlinkClick r:id="rId2" action="ppaction://hlinksldjump"/>
          </p:cNvPr>
          <p:cNvPicPr>
            <a:picLocks noGrp="1" noChangeAspect="1"/>
          </p:cNvPicPr>
          <p:nvPr isPhoto="1"/>
        </p:nvPicPr>
        <p:blipFill>
          <a:blip r:embed="rId3">
            <a:extLst>
              <a:ext uri="{28A0092B-C50C-407E-A947-70E740481C1C}">
                <a14:useLocalDpi xmlns:a14="http://schemas.microsoft.com/office/drawing/2010/main" val="0"/>
              </a:ext>
            </a:extLst>
          </a:blip>
          <a:srcRect/>
          <a:stretch>
            <a:fillRect/>
          </a:stretch>
        </p:blipFill>
        <p:spPr bwMode="auto">
          <a:xfrm>
            <a:off x="1119188" y="0"/>
            <a:ext cx="69056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1261304"/>
      </p:ext>
    </p:extLst>
  </p:cSld>
  <p:clrMapOvr>
    <a:masterClrMapping/>
  </p:clrMapOvr>
  <p:timing>
    <p:tnLst>
      <p:par>
        <p:cTn id="1" dur="indefinite" restart="never" nodeType="tmRoot"/>
      </p:par>
    </p:tnLst>
  </p:timing>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1602" name="Image 1" descr="ELYX-Doodle-YAK-28">
            <a:hlinkClick r:id="rId2" action="ppaction://hlinksldjump"/>
          </p:cNvPr>
          <p:cNvPicPr>
            <a:picLocks noGrp="1" noChangeAspect="1"/>
          </p:cNvPicPr>
          <p:nvPr isPhoto="1"/>
        </p:nvPicPr>
        <p:blipFill>
          <a:blip r:embed="rId3">
            <a:extLst>
              <a:ext uri="{28A0092B-C50C-407E-A947-70E740481C1C}">
                <a14:useLocalDpi xmlns:a14="http://schemas.microsoft.com/office/drawing/2010/main" val="0"/>
              </a:ext>
            </a:extLst>
          </a:blip>
          <a:srcRect/>
          <a:stretch>
            <a:fillRect/>
          </a:stretch>
        </p:blipFill>
        <p:spPr bwMode="auto">
          <a:xfrm>
            <a:off x="1128713" y="0"/>
            <a:ext cx="68865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31465820"/>
      </p:ext>
    </p:extLst>
  </p:cSld>
  <p:clrMapOvr>
    <a:masterClrMapping/>
  </p:clrMapOvr>
  <p:timing>
    <p:tnLst>
      <p:par>
        <p:cTn id="1" dur="indefinite" restart="never" nodeType="tmRoot"/>
      </p:par>
    </p:tnLst>
  </p:timing>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3650" name="Image 1" descr="ELYX-Doodle-YAK-36">
            <a:hlinkClick r:id="rId2" action="ppaction://hlinksldjump"/>
          </p:cNvPr>
          <p:cNvPicPr>
            <a:picLocks noGrp="1" noChangeAspect="1"/>
          </p:cNvPicPr>
          <p:nvPr isPhoto="1"/>
        </p:nvPicPr>
        <p:blipFill>
          <a:blip r:embed="rId3">
            <a:extLst>
              <a:ext uri="{28A0092B-C50C-407E-A947-70E740481C1C}">
                <a14:useLocalDpi xmlns:a14="http://schemas.microsoft.com/office/drawing/2010/main" val="0"/>
              </a:ext>
            </a:extLst>
          </a:blip>
          <a:srcRect/>
          <a:stretch>
            <a:fillRect/>
          </a:stretch>
        </p:blipFill>
        <p:spPr bwMode="auto">
          <a:xfrm>
            <a:off x="1176338" y="0"/>
            <a:ext cx="678973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05499943"/>
      </p:ext>
    </p:extLst>
  </p:cSld>
  <p:clrMapOvr>
    <a:masterClrMapping/>
  </p:clrMapOvr>
  <p:timing>
    <p:tnLst>
      <p:par>
        <p:cTn id="1" dur="indefinite" restart="never" nodeType="tmRoot"/>
      </p:par>
    </p:tnLst>
  </p:timing>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60648"/>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3" name="Picture 3">
            <a:hlinkClick r:id="rId2"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1760" y="260647"/>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4" name="Picture 4">
            <a:hlinkClick r:id="rId2"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0" y="267397"/>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5" name="Picture 5">
            <a:hlinkClick r:id="rId2" action="ppaction://hlinksldjump"/>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04248" y="267397"/>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6" name="Picture 6">
            <a:hlinkClick r:id="rId2"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1520" y="3789040"/>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7" name="Picture 7">
            <a:hlinkClick r:id="rId2" action="ppaction://hlinksldjump"/>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11759" y="3789039"/>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8" name="Picture 8">
            <a:hlinkClick r:id="rId2"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05324" y="3789038"/>
            <a:ext cx="216217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9" name="Picture 9">
            <a:hlinkClick r:id="rId2" action="ppaction://hlinksldjump"/>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804248" y="3789037"/>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3740683" y="3212976"/>
            <a:ext cx="1662635" cy="400110"/>
          </a:xfrm>
          <a:prstGeom prst="rect">
            <a:avLst/>
          </a:prstGeom>
          <a:noFill/>
          <a:ln w="28575">
            <a:solidFill>
              <a:schemeClr val="accent1"/>
            </a:solidFill>
          </a:ln>
        </p:spPr>
        <p:txBody>
          <a:bodyPr wrap="none" rtlCol="0">
            <a:spAutoFit/>
          </a:bodyPr>
          <a:lstStyle/>
          <a:p>
            <a:r>
              <a:rPr lang="fr-FR" sz="2000" dirty="0" smtClean="0"/>
              <a:t>Planche </a:t>
            </a:r>
            <a:r>
              <a:rPr lang="fr-FR" sz="2000" dirty="0" err="1" smtClean="0"/>
              <a:t>Elyx</a:t>
            </a:r>
            <a:r>
              <a:rPr lang="fr-FR" sz="2000" dirty="0" smtClean="0"/>
              <a:t> 1</a:t>
            </a:r>
            <a:endParaRPr lang="fr-FR" sz="2000" dirty="0"/>
          </a:p>
        </p:txBody>
      </p:sp>
    </p:spTree>
    <p:extLst>
      <p:ext uri="{BB962C8B-B14F-4D97-AF65-F5344CB8AC3E}">
        <p14:creationId xmlns:p14="http://schemas.microsoft.com/office/powerpoint/2010/main" val="515103820"/>
      </p:ext>
    </p:extLst>
  </p:cSld>
  <p:clrMapOvr>
    <a:masterClrMapping/>
  </p:clrMapOvr>
  <p:timing>
    <p:tnLst>
      <p:par>
        <p:cTn id="1" dur="indefinite" restart="never" nodeType="tmRoot"/>
      </p:par>
    </p:tnLst>
  </p:timing>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88640"/>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7" name="Picture 3">
            <a:hlinkClick r:id="rId2"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4116" y="188640"/>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8" name="Picture 4">
            <a:hlinkClick r:id="rId2"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8024" y="188639"/>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9" name="Picture 5">
            <a:hlinkClick r:id="rId2" action="ppaction://hlinksldjump"/>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48264" y="188638"/>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10" name="Picture 6">
            <a:hlinkClick r:id="rId2"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2958" y="3822842"/>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11" name="Picture 7">
            <a:hlinkClick r:id="rId2" action="ppaction://hlinksldjump"/>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11760" y="3822842"/>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12" name="Picture 8">
            <a:hlinkClick r:id="rId2"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88023" y="3829769"/>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13" name="Picture 9">
            <a:hlinkClick r:id="rId2" action="ppaction://hlinksldjump"/>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948264" y="3822841"/>
            <a:ext cx="2028825"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ZoneTexte 9"/>
          <p:cNvSpPr txBox="1"/>
          <p:nvPr/>
        </p:nvSpPr>
        <p:spPr>
          <a:xfrm>
            <a:off x="3740683" y="3212976"/>
            <a:ext cx="1662635" cy="400110"/>
          </a:xfrm>
          <a:prstGeom prst="rect">
            <a:avLst/>
          </a:prstGeom>
          <a:noFill/>
          <a:ln w="28575">
            <a:solidFill>
              <a:schemeClr val="accent1"/>
            </a:solidFill>
          </a:ln>
        </p:spPr>
        <p:txBody>
          <a:bodyPr wrap="none" rtlCol="0">
            <a:spAutoFit/>
          </a:bodyPr>
          <a:lstStyle/>
          <a:p>
            <a:r>
              <a:rPr lang="fr-FR" sz="2000" dirty="0" smtClean="0"/>
              <a:t>Planche </a:t>
            </a:r>
            <a:r>
              <a:rPr lang="fr-FR" sz="2000" dirty="0" err="1" smtClean="0"/>
              <a:t>Elyx</a:t>
            </a:r>
            <a:r>
              <a:rPr lang="fr-FR" sz="2000" dirty="0" smtClean="0"/>
              <a:t> 2</a:t>
            </a:r>
            <a:endParaRPr lang="fr-FR" sz="2000" dirty="0"/>
          </a:p>
        </p:txBody>
      </p:sp>
    </p:spTree>
    <p:extLst>
      <p:ext uri="{BB962C8B-B14F-4D97-AF65-F5344CB8AC3E}">
        <p14:creationId xmlns:p14="http://schemas.microsoft.com/office/powerpoint/2010/main" val="3772585905"/>
      </p:ext>
    </p:extLst>
  </p:cSld>
  <p:clrMapOvr>
    <a:masterClrMapping/>
  </p:clrMapOvr>
  <p:timing>
    <p:tnLst>
      <p:par>
        <p:cTn id="1" dur="indefinite" restart="never" nodeType="tmRoot"/>
      </p:par>
    </p:tnLst>
  </p:timing>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Échanges entre architectes</a:t>
            </a:r>
            <a:endParaRPr lang="fr-FR" sz="3600" dirty="0">
              <a:solidFill>
                <a:schemeClr val="bg1"/>
              </a:solidFill>
            </a:endParaRPr>
          </a:p>
        </p:txBody>
      </p:sp>
      <p:sp>
        <p:nvSpPr>
          <p:cNvPr id="3" name="Rectangle 2"/>
          <p:cNvSpPr/>
          <p:nvPr/>
        </p:nvSpPr>
        <p:spPr>
          <a:xfrm>
            <a:off x="217290" y="836712"/>
            <a:ext cx="8712968" cy="2062103"/>
          </a:xfrm>
          <a:prstGeom prst="rect">
            <a:avLst/>
          </a:prstGeom>
        </p:spPr>
        <p:txBody>
          <a:bodyPr wrap="square">
            <a:spAutoFit/>
          </a:bodyPr>
          <a:lstStyle/>
          <a:p>
            <a:pPr algn="just"/>
            <a:r>
              <a:rPr lang="fr-FR" sz="1600" dirty="0"/>
              <a:t>À mi-chemin entre bûcheron et artiste, </a:t>
            </a:r>
            <a:r>
              <a:rPr lang="fr-FR" sz="1600" dirty="0" err="1"/>
              <a:t>Jayson</a:t>
            </a:r>
            <a:r>
              <a:rPr lang="fr-FR" sz="1600" dirty="0"/>
              <a:t> </a:t>
            </a:r>
            <a:r>
              <a:rPr lang="fr-FR" sz="1600" dirty="0" smtClean="0"/>
              <a:t>FANN </a:t>
            </a:r>
            <a:r>
              <a:rPr lang="fr-FR" sz="1600" dirty="0"/>
              <a:t>tisse des branchages et des feuilles de chênes et d’eucalyptus pour créer des nids à taille humaine sur les collines de </a:t>
            </a:r>
            <a:r>
              <a:rPr lang="fr-FR" sz="1600" dirty="0" err="1"/>
              <a:t>Big</a:t>
            </a:r>
            <a:r>
              <a:rPr lang="fr-FR" sz="1600" dirty="0"/>
              <a:t> Sur, en Californie. De véritables sculptures de près de 200 kilos l’unité. </a:t>
            </a:r>
            <a:r>
              <a:rPr lang="fr-FR" sz="1600" dirty="0" smtClean="0"/>
              <a:t>Il a construit une </a:t>
            </a:r>
            <a:r>
              <a:rPr lang="fr-FR" sz="1600" dirty="0"/>
              <a:t>cinquantaine de "nids humains" pour le plaisir, mais aussi dans un but éducatif. Il souhaite en effet démontrer aux jeunes qu’ils ont la capacité de penser, sculpter et créer eux-mêmes leur propre </a:t>
            </a:r>
            <a:r>
              <a:rPr lang="fr-FR" sz="1600" dirty="0" smtClean="0"/>
              <a:t>habitat </a:t>
            </a:r>
            <a:r>
              <a:rPr lang="fr-FR" sz="1600" dirty="0"/>
              <a:t>dans un environnement naturel − comme les oiseaux </a:t>
            </a:r>
            <a:r>
              <a:rPr lang="fr-FR" sz="1600" dirty="0" smtClean="0"/>
              <a:t>dont il dit qu’ils sont </a:t>
            </a:r>
            <a:r>
              <a:rPr lang="fr-FR" sz="1600" dirty="0"/>
              <a:t>les architectes originels de ses créations</a:t>
            </a:r>
            <a:r>
              <a:rPr lang="fr-FR" sz="1600" dirty="0" smtClean="0"/>
              <a:t>. "</a:t>
            </a:r>
            <a:r>
              <a:rPr lang="fr-FR" sz="1600" dirty="0"/>
              <a:t>Un nid est une collaboration avec la nature", </a:t>
            </a:r>
            <a:r>
              <a:rPr lang="fr-FR" sz="1600" dirty="0" smtClean="0"/>
              <a:t>affirme-t-il.</a:t>
            </a:r>
          </a:p>
          <a:p>
            <a:pPr algn="just"/>
            <a:r>
              <a:rPr lang="fr-FR" sz="1600" dirty="0" smtClean="0"/>
              <a:t>Nils UDO, dans sa pratique du Land Art a été créé des nids avec les éléments naturels qu’il trouvait.</a:t>
            </a:r>
          </a:p>
        </p:txBody>
      </p:sp>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001" y="3861048"/>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791520" y="3789040"/>
            <a:ext cx="8064895" cy="2246769"/>
          </a:xfrm>
          <a:prstGeom prst="rect">
            <a:avLst/>
          </a:prstGeom>
          <a:noFill/>
        </p:spPr>
        <p:txBody>
          <a:bodyPr wrap="square" rtlCol="0">
            <a:spAutoFit/>
          </a:bodyPr>
          <a:lstStyle/>
          <a:p>
            <a:pPr algn="just"/>
            <a:r>
              <a:rPr lang="fr-FR" sz="1400" dirty="0" smtClean="0"/>
              <a:t>Imprégnez vous de la façon de construire des oiseaux et créez vous aussi des nids avec des éléments naturels ou avec des objets de récupération. Exposez ensuite ces nids à l’intérieur ou disposez les à l’extérieur.</a:t>
            </a:r>
          </a:p>
          <a:p>
            <a:pPr algn="just"/>
            <a:r>
              <a:rPr lang="fr-FR" sz="1400" dirty="0" smtClean="0"/>
              <a:t>Maintenant que vous avez appris comment les oiseaux construisent leurs nids, c’est à votre tour de leur montrer comment vous pouvez réaliser des constructions qu’ils viendront habiter pour couver leurs œufs à l’abri du froid, de la pluie et des dangers.</a:t>
            </a:r>
          </a:p>
          <a:p>
            <a:r>
              <a:rPr lang="fr-FR" sz="1400" dirty="0" smtClean="0"/>
              <a:t>Groupez vous par 4 pour construire des nichoirs, puis pour les peindre (en vous partageant les différentes faces) à l’aide de peinture acrylique qui accroche sur le bois , qui protège le bois et qui résiste à l’extérieur.</a:t>
            </a:r>
          </a:p>
          <a:p>
            <a:r>
              <a:rPr lang="fr-FR" sz="1400" dirty="0" smtClean="0"/>
              <a:t>Cliquez sur les images ci-dessous pour avoir des conseils et voir des exemples.</a:t>
            </a:r>
          </a:p>
          <a:p>
            <a:r>
              <a:rPr lang="fr-FR" sz="1400" dirty="0" smtClean="0"/>
              <a:t>Installez ensuite vos nichoirs à l’extérieur en les suspendant dans des arbres ou en les posant sur des poteaux que vous pourrez également peindre.</a:t>
            </a:r>
          </a:p>
        </p:txBody>
      </p:sp>
      <p:pic>
        <p:nvPicPr>
          <p:cNvPr id="23" name="Picture 3">
            <a:hlinkClick r:id="rId4" action="ppaction://hlinksldjump"/>
          </p:cNvPr>
          <p:cNvPicPr>
            <a:picLocks noChangeAspect="1" noChangeArrowheads="1"/>
          </p:cNvPicPr>
          <p:nvPr/>
        </p:nvPicPr>
        <p:blipFill>
          <a:blip r:embed="rId5">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 name="ZoneTexte 35"/>
          <p:cNvSpPr txBox="1"/>
          <p:nvPr/>
        </p:nvSpPr>
        <p:spPr>
          <a:xfrm>
            <a:off x="2541861" y="2852936"/>
            <a:ext cx="4060279" cy="307777"/>
          </a:xfrm>
          <a:prstGeom prst="rect">
            <a:avLst/>
          </a:prstGeom>
          <a:noFill/>
        </p:spPr>
        <p:txBody>
          <a:bodyPr wrap="none" rtlCol="0">
            <a:spAutoFit/>
          </a:bodyPr>
          <a:lstStyle/>
          <a:p>
            <a:r>
              <a:rPr lang="fr-FR" sz="1400" u="sng" dirty="0" smtClean="0">
                <a:solidFill>
                  <a:schemeClr val="accent1">
                    <a:lumMod val="75000"/>
                  </a:schemeClr>
                </a:solidFill>
              </a:rPr>
              <a:t>Quelques exemples de nids fabriqués par des artistes</a:t>
            </a:r>
            <a:endParaRPr lang="fr-FR" sz="1400" u="sng" dirty="0">
              <a:solidFill>
                <a:schemeClr val="accent1">
                  <a:lumMod val="75000"/>
                </a:schemeClr>
              </a:solidFill>
            </a:endParaRPr>
          </a:p>
        </p:txBody>
      </p:sp>
      <p:pic>
        <p:nvPicPr>
          <p:cNvPr id="22" name="Picture 2">
            <a:hlinkClick r:id="rId6" action="ppaction://hlinksldjump"/>
          </p:cNvPr>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4788024" y="3127471"/>
            <a:ext cx="77577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 name="Picture 3">
            <a:hlinkClick r:id="rId8" action="ppaction://hlinksldjump"/>
          </p:cNvPr>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5902053" y="3127471"/>
            <a:ext cx="806198"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5" name="Picture 4">
            <a:hlinkClick r:id="rId10" action="ppaction://hlinksldjump"/>
          </p:cNvPr>
          <p:cNvPicPr>
            <a:picLocks noChangeAspect="1" noChangeArrowheads="1"/>
          </p:cNvPicPr>
          <p:nvPr/>
        </p:nvPicPr>
        <p:blipFill>
          <a:blip r:embed="rId11" cstate="email">
            <a:extLst>
              <a:ext uri="{28A0092B-C50C-407E-A947-70E740481C1C}">
                <a14:useLocalDpi xmlns:a14="http://schemas.microsoft.com/office/drawing/2010/main" val="0"/>
              </a:ext>
            </a:extLst>
          </a:blip>
          <a:srcRect/>
          <a:stretch>
            <a:fillRect/>
          </a:stretch>
        </p:blipFill>
        <p:spPr bwMode="auto">
          <a:xfrm>
            <a:off x="7017992" y="3127471"/>
            <a:ext cx="547606"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 name="Picture 5">
            <a:hlinkClick r:id="rId12" action="ppaction://hlinksldjump"/>
          </p:cNvPr>
          <p:cNvPicPr>
            <a:picLocks noChangeAspect="1" noChangeArrowheads="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225624" y="3127471"/>
            <a:ext cx="958311"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698" name="Picture 2">
            <a:hlinkClick r:id="rId14" action="ppaction://hlinksldjump"/>
          </p:cNvPr>
          <p:cNvPicPr>
            <a:picLocks noChangeAspect="1" noChangeArrowheads="1"/>
          </p:cNvPicPr>
          <p:nvPr/>
        </p:nvPicPr>
        <p:blipFill>
          <a:blip r:embed="rId15" cstate="email">
            <a:extLst>
              <a:ext uri="{28A0092B-C50C-407E-A947-70E740481C1C}">
                <a14:useLocalDpi xmlns:a14="http://schemas.microsoft.com/office/drawing/2010/main" val="0"/>
              </a:ext>
            </a:extLst>
          </a:blip>
          <a:srcRect/>
          <a:stretch>
            <a:fillRect/>
          </a:stretch>
        </p:blipFill>
        <p:spPr bwMode="auto">
          <a:xfrm>
            <a:off x="1547665" y="3127471"/>
            <a:ext cx="1049577"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699" name="Picture 3">
            <a:hlinkClick r:id="rId16" action="ppaction://hlinksldjump"/>
          </p:cNvPr>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3025661" y="3127471"/>
            <a:ext cx="357465"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0" name="Picture 4">
            <a:hlinkClick r:id="rId18" action="ppaction://hlinksldjump"/>
          </p:cNvPr>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3645478" y="3127471"/>
            <a:ext cx="806198"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1" name="Picture 5">
            <a:hlinkClick r:id="rId20" action="ppaction://hlinksldjump"/>
          </p:cNvPr>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a:off x="7844410" y="3127471"/>
            <a:ext cx="867042"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2" name="Picture 6">
            <a:hlinkClick r:id="rId22" action="ppaction://hlinksldjump"/>
          </p:cNvPr>
          <p:cNvPicPr>
            <a:picLocks noChangeAspect="1" noChangeArrowheads="1"/>
          </p:cNvPicPr>
          <p:nvPr/>
        </p:nvPicPr>
        <p:blipFill>
          <a:blip r:embed="rId23" cstate="email">
            <a:extLst>
              <a:ext uri="{28A0092B-C50C-407E-A947-70E740481C1C}">
                <a14:useLocalDpi xmlns:a14="http://schemas.microsoft.com/office/drawing/2010/main" val="0"/>
              </a:ext>
            </a:extLst>
          </a:blip>
          <a:srcRect/>
          <a:stretch>
            <a:fillRect/>
          </a:stretch>
        </p:blipFill>
        <p:spPr bwMode="auto">
          <a:xfrm>
            <a:off x="1331640" y="6093296"/>
            <a:ext cx="737747"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1" name="Picture 3">
            <a:hlinkClick r:id="rId24" action="ppaction://hlinksldjump"/>
          </p:cNvPr>
          <p:cNvPicPr>
            <a:picLocks noChangeAspect="1" noChangeArrowheads="1"/>
          </p:cNvPicPr>
          <p:nvPr/>
        </p:nvPicPr>
        <p:blipFill>
          <a:blip r:embed="rId25" cstate="email">
            <a:duotone>
              <a:schemeClr val="accent2">
                <a:shade val="45000"/>
                <a:satMod val="135000"/>
              </a:schemeClr>
              <a:prstClr val="white"/>
            </a:duotone>
            <a:extLst>
              <a:ext uri="{BEBA8EAE-BF5A-486C-A8C5-ECC9F3942E4B}">
                <a14:imgProps xmlns:a14="http://schemas.microsoft.com/office/drawing/2010/main">
                  <a14:imgLayer r:embed="rId26">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2337955" y="6093296"/>
            <a:ext cx="49810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3" name="Picture 7">
            <a:hlinkClick r:id="rId27" action="ppaction://hlinksldjump"/>
          </p:cNvPr>
          <p:cNvPicPr>
            <a:picLocks noChangeAspect="1" noChangeArrowheads="1"/>
          </p:cNvPicPr>
          <p:nvPr/>
        </p:nvPicPr>
        <p:blipFill>
          <a:blip r:embed="rId28" cstate="email">
            <a:extLst>
              <a:ext uri="{28A0092B-C50C-407E-A947-70E740481C1C}">
                <a14:useLocalDpi xmlns:a14="http://schemas.microsoft.com/office/drawing/2010/main" val="0"/>
              </a:ext>
            </a:extLst>
          </a:blip>
          <a:srcRect/>
          <a:stretch>
            <a:fillRect/>
          </a:stretch>
        </p:blipFill>
        <p:spPr bwMode="auto">
          <a:xfrm>
            <a:off x="3104626" y="6093296"/>
            <a:ext cx="76817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4" name="Picture 8">
            <a:hlinkClick r:id="rId29" action="ppaction://hlinksldjump"/>
          </p:cNvPr>
          <p:cNvPicPr>
            <a:picLocks noChangeAspect="1" noChangeArrowheads="1"/>
          </p:cNvPicPr>
          <p:nvPr/>
        </p:nvPicPr>
        <p:blipFill>
          <a:blip r:embed="rId30" cstate="email">
            <a:extLst>
              <a:ext uri="{28A0092B-C50C-407E-A947-70E740481C1C}">
                <a14:useLocalDpi xmlns:a14="http://schemas.microsoft.com/office/drawing/2010/main" val="0"/>
              </a:ext>
            </a:extLst>
          </a:blip>
          <a:srcRect/>
          <a:stretch>
            <a:fillRect/>
          </a:stretch>
        </p:blipFill>
        <p:spPr bwMode="auto">
          <a:xfrm>
            <a:off x="4141364" y="6093296"/>
            <a:ext cx="646478"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5" name="Picture 9">
            <a:hlinkClick r:id="rId31" action="ppaction://hlinksldjump"/>
          </p:cNvPr>
          <p:cNvPicPr>
            <a:picLocks noChangeAspect="1" noChangeArrowheads="1"/>
          </p:cNvPicPr>
          <p:nvPr/>
        </p:nvPicPr>
        <p:blipFill>
          <a:blip r:embed="rId32" cstate="email">
            <a:extLst>
              <a:ext uri="{28A0092B-C50C-407E-A947-70E740481C1C}">
                <a14:useLocalDpi xmlns:a14="http://schemas.microsoft.com/office/drawing/2010/main" val="0"/>
              </a:ext>
            </a:extLst>
          </a:blip>
          <a:srcRect/>
          <a:stretch>
            <a:fillRect/>
          </a:stretch>
        </p:blipFill>
        <p:spPr bwMode="auto">
          <a:xfrm>
            <a:off x="5056410" y="6107073"/>
            <a:ext cx="540000"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6" name="Picture 10">
            <a:hlinkClick r:id="rId33" action="ppaction://hlinksldjump"/>
          </p:cNvPr>
          <p:cNvPicPr>
            <a:picLocks noChangeAspect="1" noChangeArrowheads="1"/>
          </p:cNvPicPr>
          <p:nvPr/>
        </p:nvPicPr>
        <p:blipFill>
          <a:blip r:embed="rId34" cstate="email">
            <a:extLst>
              <a:ext uri="{28A0092B-C50C-407E-A947-70E740481C1C}">
                <a14:useLocalDpi xmlns:a14="http://schemas.microsoft.com/office/drawing/2010/main" val="0"/>
              </a:ext>
            </a:extLst>
          </a:blip>
          <a:srcRect/>
          <a:stretch>
            <a:fillRect/>
          </a:stretch>
        </p:blipFill>
        <p:spPr bwMode="auto">
          <a:xfrm>
            <a:off x="5864978" y="6093296"/>
            <a:ext cx="623663"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7" name="Picture 11">
            <a:hlinkClick r:id="rId35" action="ppaction://hlinksldjump"/>
          </p:cNvPr>
          <p:cNvPicPr>
            <a:picLocks noChangeAspect="1" noChangeArrowheads="1"/>
          </p:cNvPicPr>
          <p:nvPr/>
        </p:nvPicPr>
        <p:blipFill>
          <a:blip r:embed="rId36" cstate="email">
            <a:extLst>
              <a:ext uri="{28A0092B-C50C-407E-A947-70E740481C1C}">
                <a14:useLocalDpi xmlns:a14="http://schemas.microsoft.com/office/drawing/2010/main" val="0"/>
              </a:ext>
            </a:extLst>
          </a:blip>
          <a:srcRect/>
          <a:stretch>
            <a:fillRect/>
          </a:stretch>
        </p:blipFill>
        <p:spPr bwMode="auto">
          <a:xfrm>
            <a:off x="6757208" y="6093296"/>
            <a:ext cx="714929" cy="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46906049"/>
      </p:ext>
    </p:extLst>
  </p:cSld>
  <p:clrMapOvr>
    <a:masterClrMapping/>
  </p:clrMapOvr>
  <p:timing>
    <p:tnLst>
      <p:par>
        <p:cTn id="1" dur="indefinite" restart="never" nodeType="tmRoot"/>
      </p:par>
    </p:tnLst>
  </p:timing>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476672"/>
            <a:ext cx="8639175" cy="4857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3878758" y="5795972"/>
            <a:ext cx="1377172" cy="369332"/>
          </a:xfrm>
          <a:prstGeom prst="rect">
            <a:avLst/>
          </a:prstGeom>
          <a:noFill/>
        </p:spPr>
        <p:txBody>
          <a:bodyPr wrap="none" rtlCol="0">
            <a:spAutoFit/>
          </a:bodyPr>
          <a:lstStyle/>
          <a:p>
            <a:r>
              <a:rPr lang="fr-FR" dirty="0" err="1" smtClean="0"/>
              <a:t>Jayson</a:t>
            </a:r>
            <a:r>
              <a:rPr lang="fr-FR" dirty="0" smtClean="0"/>
              <a:t> FANN</a:t>
            </a:r>
            <a:endParaRPr lang="fr-FR" dirty="0"/>
          </a:p>
        </p:txBody>
      </p:sp>
    </p:spTree>
    <p:extLst>
      <p:ext uri="{BB962C8B-B14F-4D97-AF65-F5344CB8AC3E}">
        <p14:creationId xmlns:p14="http://schemas.microsoft.com/office/powerpoint/2010/main" val="74512675"/>
      </p:ext>
    </p:extLst>
  </p:cSld>
  <p:clrMapOvr>
    <a:masterClrMapping/>
  </p:clrMapOvr>
  <p:timing>
    <p:tnLst>
      <p:par>
        <p:cTn id="1" dur="indefinite" restart="never" nodeType="tmRoot"/>
      </p:par>
    </p:tnLst>
  </p:timing>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878758" y="5795972"/>
            <a:ext cx="1377172" cy="369332"/>
          </a:xfrm>
          <a:prstGeom prst="rect">
            <a:avLst/>
          </a:prstGeom>
          <a:noFill/>
        </p:spPr>
        <p:txBody>
          <a:bodyPr wrap="none" rtlCol="0">
            <a:spAutoFit/>
          </a:bodyPr>
          <a:lstStyle/>
          <a:p>
            <a:r>
              <a:rPr lang="fr-FR" dirty="0" err="1" smtClean="0"/>
              <a:t>Jayson</a:t>
            </a:r>
            <a:r>
              <a:rPr lang="fr-FR" dirty="0" smtClean="0"/>
              <a:t> FANN</a:t>
            </a:r>
            <a:endParaRPr lang="fr-FR" dirty="0"/>
          </a:p>
        </p:txBody>
      </p:sp>
      <p:pic>
        <p:nvPicPr>
          <p:cNvPr id="2867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764704"/>
            <a:ext cx="8639175" cy="444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96038442"/>
      </p:ext>
    </p:extLst>
  </p:cSld>
  <p:clrMapOvr>
    <a:masterClrMapping/>
  </p:clrMapOvr>
  <p:timing>
    <p:tnLst>
      <p:par>
        <p:cTn id="1" dur="indefinite" restart="never" nodeType="tmRoot"/>
      </p:par>
    </p:tnLst>
  </p:timing>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878758" y="6228020"/>
            <a:ext cx="1377172" cy="369332"/>
          </a:xfrm>
          <a:prstGeom prst="rect">
            <a:avLst/>
          </a:prstGeom>
          <a:noFill/>
        </p:spPr>
        <p:txBody>
          <a:bodyPr wrap="none" rtlCol="0">
            <a:spAutoFit/>
          </a:bodyPr>
          <a:lstStyle/>
          <a:p>
            <a:r>
              <a:rPr lang="fr-FR" dirty="0" err="1" smtClean="0"/>
              <a:t>Jayson</a:t>
            </a:r>
            <a:r>
              <a:rPr lang="fr-FR" dirty="0" smtClean="0"/>
              <a:t> FANN</a:t>
            </a:r>
            <a:endParaRPr lang="fr-FR" dirty="0"/>
          </a:p>
        </p:txBody>
      </p:sp>
      <p:pic>
        <p:nvPicPr>
          <p:cNvPr id="3174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188640"/>
            <a:ext cx="8639175" cy="576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76580047"/>
      </p:ext>
    </p:extLst>
  </p:cSld>
  <p:clrMapOvr>
    <a:masterClrMapping/>
  </p:clrMapOvr>
  <p:timing>
    <p:tnLst>
      <p:par>
        <p:cTn id="1" dur="indefinite" restart="never" nodeType="tmRoot"/>
      </p:par>
    </p:tnLst>
  </p:timing>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899592" y="3244334"/>
            <a:ext cx="1377172" cy="369332"/>
          </a:xfrm>
          <a:prstGeom prst="rect">
            <a:avLst/>
          </a:prstGeom>
          <a:noFill/>
        </p:spPr>
        <p:txBody>
          <a:bodyPr wrap="none" rtlCol="0">
            <a:spAutoFit/>
          </a:bodyPr>
          <a:lstStyle/>
          <a:p>
            <a:r>
              <a:rPr lang="fr-FR" dirty="0" err="1" smtClean="0"/>
              <a:t>Jayson</a:t>
            </a:r>
            <a:r>
              <a:rPr lang="fr-FR" dirty="0" smtClean="0"/>
              <a:t> FANN</a:t>
            </a:r>
            <a:endParaRPr lang="fr-FR" dirty="0"/>
          </a:p>
        </p:txBody>
      </p:sp>
      <p:pic>
        <p:nvPicPr>
          <p:cNvPr id="3072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519" y="190500"/>
            <a:ext cx="431482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52629971"/>
      </p:ext>
    </p:extLst>
  </p:cSld>
  <p:clrMapOvr>
    <a:masterClrMapping/>
  </p:clrMapOvr>
  <p:timing>
    <p:tnLst>
      <p:par>
        <p:cTn id="1" dur="indefinite" restart="never" nodeType="tmRoot"/>
      </p:par>
    </p:tnLst>
  </p:timing>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188640"/>
            <a:ext cx="8639175" cy="6038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3261994" y="6340678"/>
            <a:ext cx="2271199" cy="369332"/>
          </a:xfrm>
          <a:prstGeom prst="rect">
            <a:avLst/>
          </a:prstGeom>
          <a:noFill/>
        </p:spPr>
        <p:txBody>
          <a:bodyPr wrap="none" rtlCol="0">
            <a:spAutoFit/>
          </a:bodyPr>
          <a:lstStyle/>
          <a:p>
            <a:r>
              <a:rPr lang="fr-FR" dirty="0" smtClean="0"/>
              <a:t>Nils UDO, Le nid, 1978</a:t>
            </a:r>
            <a:endParaRPr lang="fr-FR" dirty="0"/>
          </a:p>
        </p:txBody>
      </p:sp>
    </p:spTree>
    <p:extLst>
      <p:ext uri="{BB962C8B-B14F-4D97-AF65-F5344CB8AC3E}">
        <p14:creationId xmlns:p14="http://schemas.microsoft.com/office/powerpoint/2010/main" val="3270258115"/>
      </p:ext>
    </p:extLst>
  </p:cSld>
  <p:clrMapOvr>
    <a:masterClrMapping/>
  </p:clrMapOvr>
  <p:timing>
    <p:tnLst>
      <p:par>
        <p:cTn id="1" dur="indefinite" restart="never" nodeType="tmRoot"/>
      </p:par>
    </p:tnLst>
  </p:timing>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261994" y="6340678"/>
            <a:ext cx="2974212" cy="369332"/>
          </a:xfrm>
          <a:prstGeom prst="rect">
            <a:avLst/>
          </a:prstGeom>
          <a:noFill/>
        </p:spPr>
        <p:txBody>
          <a:bodyPr wrap="none" rtlCol="0">
            <a:spAutoFit/>
          </a:bodyPr>
          <a:lstStyle/>
          <a:p>
            <a:r>
              <a:rPr lang="fr-FR" dirty="0" smtClean="0"/>
              <a:t>Nils UDO, </a:t>
            </a:r>
            <a:r>
              <a:rPr lang="fr-FR" dirty="0" err="1" smtClean="0"/>
              <a:t>Red</a:t>
            </a:r>
            <a:r>
              <a:rPr lang="fr-FR" dirty="0" smtClean="0"/>
              <a:t> rock </a:t>
            </a:r>
            <a:r>
              <a:rPr lang="fr-FR" dirty="0" err="1" smtClean="0"/>
              <a:t>nest</a:t>
            </a:r>
            <a:r>
              <a:rPr lang="fr-FR" dirty="0" smtClean="0"/>
              <a:t>, 1998</a:t>
            </a:r>
            <a:endParaRPr lang="fr-FR" dirty="0"/>
          </a:p>
        </p:txBody>
      </p:sp>
      <p:pic>
        <p:nvPicPr>
          <p:cNvPr id="2560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404664"/>
            <a:ext cx="8639175" cy="576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3955992"/>
      </p:ext>
    </p:extLst>
  </p:cSld>
  <p:clrMapOvr>
    <a:masterClrMapping/>
  </p:clrMapOvr>
  <p:timing>
    <p:tnLst>
      <p:par>
        <p:cTn id="1" dur="indefinite" restart="never" nodeType="tmRoot"/>
      </p:par>
    </p:tnLst>
  </p:timing>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17095" y="2965475"/>
            <a:ext cx="1633781" cy="923330"/>
          </a:xfrm>
          <a:prstGeom prst="rect">
            <a:avLst/>
          </a:prstGeom>
          <a:noFill/>
        </p:spPr>
        <p:txBody>
          <a:bodyPr wrap="none" rtlCol="0">
            <a:spAutoFit/>
          </a:bodyPr>
          <a:lstStyle/>
          <a:p>
            <a:pPr algn="ctr"/>
            <a:r>
              <a:rPr lang="fr-FR" dirty="0" smtClean="0"/>
              <a:t>Nils UDO</a:t>
            </a:r>
          </a:p>
          <a:p>
            <a:pPr algn="ctr"/>
            <a:r>
              <a:rPr lang="fr-FR" dirty="0" smtClean="0"/>
              <a:t>Nid de bambou</a:t>
            </a:r>
          </a:p>
          <a:p>
            <a:pPr algn="ctr"/>
            <a:r>
              <a:rPr lang="fr-FR" dirty="0" smtClean="0"/>
              <a:t>1988</a:t>
            </a:r>
            <a:endParaRPr lang="fr-FR" dirty="0"/>
          </a:p>
        </p:txBody>
      </p:sp>
      <p:pic>
        <p:nvPicPr>
          <p:cNvPr id="2662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3799" y="188640"/>
            <a:ext cx="65341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9480899"/>
      </p:ext>
    </p:extLst>
  </p:cSld>
  <p:clrMapOvr>
    <a:masterClrMapping/>
  </p:clrMapOvr>
  <p:timing>
    <p:tnLst>
      <p:par>
        <p:cTn id="1" dur="indefinite" restart="never" nodeType="tmRoot"/>
      </p:par>
    </p:tnLst>
  </p:timing>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55364" y="5971346"/>
            <a:ext cx="8433271" cy="615553"/>
          </a:xfrm>
          <a:prstGeom prst="rect">
            <a:avLst/>
          </a:prstGeom>
          <a:noFill/>
        </p:spPr>
        <p:txBody>
          <a:bodyPr wrap="none" rtlCol="0">
            <a:spAutoFit/>
          </a:bodyPr>
          <a:lstStyle/>
          <a:p>
            <a:pPr algn="ctr"/>
            <a:r>
              <a:rPr lang="fr-FR" dirty="0" smtClean="0"/>
              <a:t>Fabrice PRESSIGOUT, N’importe quoi, 2016</a:t>
            </a:r>
          </a:p>
          <a:p>
            <a:pPr algn="ctr"/>
            <a:r>
              <a:rPr lang="fr-FR" sz="1600" dirty="0" smtClean="0"/>
              <a:t>L’artiste prétend qu’il va falloir que les vaches apprennent à s’élever à cause de la montée des eaux.</a:t>
            </a:r>
            <a:endParaRPr lang="fr-FR" sz="1600" dirty="0"/>
          </a:p>
        </p:txBody>
      </p:sp>
      <p:pic>
        <p:nvPicPr>
          <p:cNvPr id="3277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404664"/>
            <a:ext cx="8639175" cy="540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05411"/>
      </p:ext>
    </p:extLst>
  </p:cSld>
  <p:clrMapOvr>
    <a:masterClrMapping/>
  </p:clrMapOvr>
  <p:timing>
    <p:tnLst>
      <p:par>
        <p:cTn id="1" dur="indefinite" restart="never" nodeType="tmRoot"/>
      </p:par>
    </p:tnLst>
  </p:timing>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a:hlinkClick r:id="rId2" action="ppaction://hlinksldjump"/>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252413" y="280988"/>
            <a:ext cx="8639175" cy="6296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9941139"/>
      </p:ext>
    </p:extLst>
  </p:cSld>
  <p:clrMapOvr>
    <a:masterClrMapping/>
  </p:clrMapOvr>
  <p:timing>
    <p:tnLst>
      <p:par>
        <p:cTn id="1" dur="indefinite" restart="never" nodeType="tmRoot"/>
      </p:par>
    </p:tnLst>
  </p:timing>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au 1"/>
          <p:cNvGraphicFramePr>
            <a:graphicFrameLocks noGrp="1"/>
          </p:cNvGraphicFramePr>
          <p:nvPr>
            <p:extLst>
              <p:ext uri="{D42A27DB-BD31-4B8C-83A1-F6EECF244321}">
                <p14:modId xmlns:p14="http://schemas.microsoft.com/office/powerpoint/2010/main" val="2738368546"/>
              </p:ext>
            </p:extLst>
          </p:nvPr>
        </p:nvGraphicFramePr>
        <p:xfrm>
          <a:off x="179510" y="3068960"/>
          <a:ext cx="8784978" cy="3383280"/>
        </p:xfrm>
        <a:graphic>
          <a:graphicData uri="http://schemas.openxmlformats.org/drawingml/2006/table">
            <a:tbl>
              <a:tblPr firstRow="1" bandRow="1">
                <a:tableStyleId>{5940675A-B579-460E-94D1-54222C63F5DA}</a:tableStyleId>
              </a:tblPr>
              <a:tblGrid>
                <a:gridCol w="1464163"/>
                <a:gridCol w="1464163"/>
                <a:gridCol w="1464163"/>
                <a:gridCol w="1464163"/>
                <a:gridCol w="1464163"/>
                <a:gridCol w="1464163"/>
              </a:tblGrid>
              <a:tr h="370840">
                <a:tc>
                  <a:txBody>
                    <a:bodyPr/>
                    <a:lstStyle/>
                    <a:p>
                      <a:pPr algn="ctr"/>
                      <a:r>
                        <a:rPr lang="fr-FR" sz="1800" dirty="0" smtClean="0"/>
                        <a:t>Épaisseur </a:t>
                      </a:r>
                    </a:p>
                    <a:p>
                      <a:pPr algn="ctr"/>
                      <a:r>
                        <a:rPr lang="fr-FR" sz="1800" dirty="0" smtClean="0"/>
                        <a:t>du bois </a:t>
                      </a:r>
                    </a:p>
                    <a:p>
                      <a:pPr algn="ctr"/>
                      <a:r>
                        <a:rPr lang="fr-FR" sz="1800" dirty="0" smtClean="0"/>
                        <a:t>2cm</a:t>
                      </a:r>
                    </a:p>
                    <a:p>
                      <a:endParaRPr lang="fr-FR" sz="1400" dirty="0"/>
                    </a:p>
                  </a:txBody>
                  <a:tcPr/>
                </a:tc>
                <a:tc>
                  <a:txBody>
                    <a:bodyPr/>
                    <a:lstStyle/>
                    <a:p>
                      <a:r>
                        <a:rPr lang="fr-FR" sz="1400" dirty="0" smtClean="0"/>
                        <a:t>Mésange bleue, nonnette, huppée, </a:t>
                      </a:r>
                    </a:p>
                    <a:p>
                      <a:r>
                        <a:rPr lang="fr-FR" sz="1400" dirty="0" smtClean="0"/>
                        <a:t>noire</a:t>
                      </a:r>
                      <a:endParaRPr lang="fr-FR" sz="1400" dirty="0"/>
                    </a:p>
                  </a:txBody>
                  <a:tcPr/>
                </a:tc>
                <a:tc>
                  <a:txBody>
                    <a:bodyPr/>
                    <a:lstStyle/>
                    <a:p>
                      <a:r>
                        <a:rPr lang="fr-FR" sz="1400" dirty="0" smtClean="0"/>
                        <a:t>Mésange charbonnière.</a:t>
                      </a:r>
                    </a:p>
                    <a:p>
                      <a:r>
                        <a:rPr lang="fr-FR" sz="1400" dirty="0" smtClean="0"/>
                        <a:t>Gobe-mouche noir.</a:t>
                      </a:r>
                    </a:p>
                    <a:p>
                      <a:r>
                        <a:rPr lang="fr-FR" sz="1400" dirty="0" smtClean="0"/>
                        <a:t>Moineau friquet</a:t>
                      </a:r>
                      <a:endParaRPr lang="fr-FR" sz="1400" dirty="0"/>
                    </a:p>
                  </a:txBody>
                  <a:tcPr/>
                </a:tc>
                <a:tc>
                  <a:txBody>
                    <a:bodyPr/>
                    <a:lstStyle/>
                    <a:p>
                      <a:r>
                        <a:rPr lang="fr-FR" sz="1400" dirty="0" smtClean="0"/>
                        <a:t>Sitelle torche pot.</a:t>
                      </a:r>
                    </a:p>
                    <a:p>
                      <a:r>
                        <a:rPr lang="fr-FR" sz="1400" dirty="0" smtClean="0"/>
                        <a:t>Rouge-queue à front blanc</a:t>
                      </a:r>
                      <a:endParaRPr lang="fr-FR" sz="1400" dirty="0"/>
                    </a:p>
                  </a:txBody>
                  <a:tcPr/>
                </a:tc>
                <a:tc>
                  <a:txBody>
                    <a:bodyPr/>
                    <a:lstStyle/>
                    <a:p>
                      <a:r>
                        <a:rPr lang="fr-FR" sz="1400" dirty="0" smtClean="0"/>
                        <a:t>Étourneau</a:t>
                      </a:r>
                    </a:p>
                    <a:p>
                      <a:r>
                        <a:rPr lang="fr-FR" sz="1400" dirty="0" smtClean="0"/>
                        <a:t>Sansonnet</a:t>
                      </a:r>
                      <a:endParaRPr lang="fr-FR" sz="1400" dirty="0"/>
                    </a:p>
                  </a:txBody>
                  <a:tcPr/>
                </a:tc>
                <a:tc>
                  <a:txBody>
                    <a:bodyPr/>
                    <a:lstStyle/>
                    <a:p>
                      <a:r>
                        <a:rPr lang="fr-FR" sz="1400" dirty="0" smtClean="0"/>
                        <a:t>Huppe fasciée</a:t>
                      </a:r>
                      <a:endParaRPr lang="fr-FR" sz="1400" dirty="0"/>
                    </a:p>
                  </a:txBody>
                  <a:tcPr/>
                </a:tc>
              </a:tr>
              <a:tr h="370840">
                <a:tc>
                  <a:txBody>
                    <a:bodyPr/>
                    <a:lstStyle/>
                    <a:p>
                      <a:r>
                        <a:rPr lang="fr-FR" dirty="0" smtClean="0"/>
                        <a:t>Toit</a:t>
                      </a:r>
                      <a:endParaRPr lang="fr-FR" dirty="0"/>
                    </a:p>
                  </a:txBody>
                  <a:tcPr/>
                </a:tc>
                <a:tc>
                  <a:txBody>
                    <a:bodyPr/>
                    <a:lstStyle/>
                    <a:p>
                      <a:r>
                        <a:rPr lang="fr-FR" dirty="0" smtClean="0"/>
                        <a:t>20 x 20</a:t>
                      </a:r>
                      <a:endParaRPr lang="fr-FR" dirty="0"/>
                    </a:p>
                  </a:txBody>
                  <a:tcPr/>
                </a:tc>
                <a:tc>
                  <a:txBody>
                    <a:bodyPr/>
                    <a:lstStyle/>
                    <a:p>
                      <a:r>
                        <a:rPr lang="fr-FR" dirty="0" smtClean="0"/>
                        <a:t>22 x</a:t>
                      </a:r>
                      <a:r>
                        <a:rPr lang="fr-FR" baseline="0" dirty="0" smtClean="0"/>
                        <a:t> 22</a:t>
                      </a:r>
                      <a:endParaRPr lang="fr-FR" dirty="0"/>
                    </a:p>
                  </a:txBody>
                  <a:tcPr/>
                </a:tc>
                <a:tc>
                  <a:txBody>
                    <a:bodyPr/>
                    <a:lstStyle/>
                    <a:p>
                      <a:r>
                        <a:rPr lang="fr-FR" dirty="0" smtClean="0"/>
                        <a:t>22 x 22</a:t>
                      </a:r>
                      <a:endParaRPr lang="fr-FR" dirty="0"/>
                    </a:p>
                  </a:txBody>
                  <a:tcPr/>
                </a:tc>
                <a:tc>
                  <a:txBody>
                    <a:bodyPr/>
                    <a:lstStyle/>
                    <a:p>
                      <a:r>
                        <a:rPr lang="fr-FR" dirty="0" smtClean="0"/>
                        <a:t>24 x 24</a:t>
                      </a:r>
                      <a:endParaRPr lang="fr-FR" dirty="0"/>
                    </a:p>
                  </a:txBody>
                  <a:tcPr/>
                </a:tc>
                <a:tc>
                  <a:txBody>
                    <a:bodyPr/>
                    <a:lstStyle/>
                    <a:p>
                      <a:r>
                        <a:rPr lang="fr-FR" dirty="0" smtClean="0"/>
                        <a:t>26 x 29</a:t>
                      </a:r>
                      <a:endParaRPr lang="fr-FR" dirty="0"/>
                    </a:p>
                  </a:txBody>
                  <a:tcPr/>
                </a:tc>
              </a:tr>
              <a:tr h="370840">
                <a:tc>
                  <a:txBody>
                    <a:bodyPr/>
                    <a:lstStyle/>
                    <a:p>
                      <a:r>
                        <a:rPr lang="fr-FR" dirty="0" smtClean="0"/>
                        <a:t>Fond</a:t>
                      </a:r>
                      <a:endParaRPr lang="fr-FR" dirty="0"/>
                    </a:p>
                  </a:txBody>
                  <a:tcPr/>
                </a:tc>
                <a:tc>
                  <a:txBody>
                    <a:bodyPr/>
                    <a:lstStyle/>
                    <a:p>
                      <a:r>
                        <a:rPr lang="fr-FR" dirty="0" smtClean="0"/>
                        <a:t>13 x 13</a:t>
                      </a:r>
                      <a:endParaRPr lang="fr-FR" dirty="0"/>
                    </a:p>
                  </a:txBody>
                  <a:tcPr/>
                </a:tc>
                <a:tc>
                  <a:txBody>
                    <a:bodyPr/>
                    <a:lstStyle/>
                    <a:p>
                      <a:r>
                        <a:rPr lang="fr-FR" dirty="0" smtClean="0"/>
                        <a:t>14 x 14</a:t>
                      </a:r>
                      <a:endParaRPr lang="fr-FR" dirty="0"/>
                    </a:p>
                  </a:txBody>
                  <a:tcPr/>
                </a:tc>
                <a:tc>
                  <a:txBody>
                    <a:bodyPr/>
                    <a:lstStyle/>
                    <a:p>
                      <a:r>
                        <a:rPr lang="fr-FR" dirty="0" smtClean="0"/>
                        <a:t>14 x 14</a:t>
                      </a:r>
                      <a:endParaRPr lang="fr-FR" dirty="0"/>
                    </a:p>
                  </a:txBody>
                  <a:tcPr/>
                </a:tc>
                <a:tc>
                  <a:txBody>
                    <a:bodyPr/>
                    <a:lstStyle/>
                    <a:p>
                      <a:r>
                        <a:rPr lang="fr-FR" dirty="0" smtClean="0"/>
                        <a:t>16 x 16</a:t>
                      </a:r>
                      <a:endParaRPr lang="fr-FR" dirty="0"/>
                    </a:p>
                  </a:txBody>
                  <a:tcPr/>
                </a:tc>
                <a:tc>
                  <a:txBody>
                    <a:bodyPr/>
                    <a:lstStyle/>
                    <a:p>
                      <a:r>
                        <a:rPr lang="fr-FR" dirty="0" smtClean="0"/>
                        <a:t>20 x 20</a:t>
                      </a:r>
                      <a:endParaRPr lang="fr-FR" dirty="0"/>
                    </a:p>
                  </a:txBody>
                  <a:tcPr/>
                </a:tc>
              </a:tr>
              <a:tr h="370840">
                <a:tc>
                  <a:txBody>
                    <a:bodyPr/>
                    <a:lstStyle/>
                    <a:p>
                      <a:r>
                        <a:rPr lang="fr-FR" dirty="0" smtClean="0"/>
                        <a:t>Côté (x 2)</a:t>
                      </a:r>
                      <a:endParaRPr lang="fr-FR" dirty="0"/>
                    </a:p>
                  </a:txBody>
                  <a:tcPr/>
                </a:tc>
                <a:tc>
                  <a:txBody>
                    <a:bodyPr/>
                    <a:lstStyle/>
                    <a:p>
                      <a:r>
                        <a:rPr lang="fr-FR" dirty="0" smtClean="0"/>
                        <a:t>25 x 17 x 28</a:t>
                      </a:r>
                      <a:endParaRPr lang="fr-FR" dirty="0"/>
                    </a:p>
                  </a:txBody>
                  <a:tcPr/>
                </a:tc>
                <a:tc>
                  <a:txBody>
                    <a:bodyPr/>
                    <a:lstStyle/>
                    <a:p>
                      <a:r>
                        <a:rPr lang="fr-FR" dirty="0" smtClean="0"/>
                        <a:t>25 x 18 x 28</a:t>
                      </a:r>
                      <a:endParaRPr lang="fr-FR" dirty="0"/>
                    </a:p>
                  </a:txBody>
                  <a:tcPr/>
                </a:tc>
                <a:tc>
                  <a:txBody>
                    <a:bodyPr/>
                    <a:lstStyle/>
                    <a:p>
                      <a:r>
                        <a:rPr lang="fr-FR" dirty="0" smtClean="0"/>
                        <a:t>25 x 18 x 28</a:t>
                      </a:r>
                      <a:endParaRPr lang="fr-FR" dirty="0"/>
                    </a:p>
                  </a:txBody>
                  <a:tcPr/>
                </a:tc>
                <a:tc>
                  <a:txBody>
                    <a:bodyPr/>
                    <a:lstStyle/>
                    <a:p>
                      <a:r>
                        <a:rPr lang="fr-FR" dirty="0" smtClean="0"/>
                        <a:t>30 x 20 x 34</a:t>
                      </a:r>
                      <a:endParaRPr lang="fr-FR" dirty="0"/>
                    </a:p>
                  </a:txBody>
                  <a:tcPr/>
                </a:tc>
                <a:tc>
                  <a:txBody>
                    <a:bodyPr/>
                    <a:lstStyle/>
                    <a:p>
                      <a:r>
                        <a:rPr lang="fr-FR" dirty="0" smtClean="0"/>
                        <a:t>32 x 20 x 36</a:t>
                      </a:r>
                      <a:endParaRPr lang="fr-FR" dirty="0"/>
                    </a:p>
                  </a:txBody>
                  <a:tcPr/>
                </a:tc>
              </a:tr>
              <a:tr h="370840">
                <a:tc>
                  <a:txBody>
                    <a:bodyPr/>
                    <a:lstStyle/>
                    <a:p>
                      <a:r>
                        <a:rPr lang="fr-FR" dirty="0" smtClean="0"/>
                        <a:t>Façade</a:t>
                      </a:r>
                      <a:endParaRPr lang="fr-FR" dirty="0"/>
                    </a:p>
                  </a:txBody>
                  <a:tcPr/>
                </a:tc>
                <a:tc>
                  <a:txBody>
                    <a:bodyPr/>
                    <a:lstStyle/>
                    <a:p>
                      <a:r>
                        <a:rPr lang="fr-FR" dirty="0" smtClean="0"/>
                        <a:t>25 x 13</a:t>
                      </a:r>
                      <a:endParaRPr lang="fr-FR" dirty="0"/>
                    </a:p>
                  </a:txBody>
                  <a:tcPr/>
                </a:tc>
                <a:tc>
                  <a:txBody>
                    <a:bodyPr/>
                    <a:lstStyle/>
                    <a:p>
                      <a:r>
                        <a:rPr lang="fr-FR" dirty="0" smtClean="0"/>
                        <a:t>25 x 14</a:t>
                      </a:r>
                      <a:endParaRPr lang="fr-FR" dirty="0"/>
                    </a:p>
                  </a:txBody>
                  <a:tcPr/>
                </a:tc>
                <a:tc>
                  <a:txBody>
                    <a:bodyPr/>
                    <a:lstStyle/>
                    <a:p>
                      <a:r>
                        <a:rPr lang="fr-FR" dirty="0" smtClean="0"/>
                        <a:t>25 x 14</a:t>
                      </a:r>
                      <a:endParaRPr lang="fr-FR" dirty="0"/>
                    </a:p>
                  </a:txBody>
                  <a:tcPr/>
                </a:tc>
                <a:tc>
                  <a:txBody>
                    <a:bodyPr/>
                    <a:lstStyle/>
                    <a:p>
                      <a:r>
                        <a:rPr lang="fr-FR" dirty="0" smtClean="0"/>
                        <a:t>30 x 16</a:t>
                      </a:r>
                      <a:endParaRPr lang="fr-FR" dirty="0"/>
                    </a:p>
                  </a:txBody>
                  <a:tcPr/>
                </a:tc>
                <a:tc>
                  <a:txBody>
                    <a:bodyPr/>
                    <a:lstStyle/>
                    <a:p>
                      <a:r>
                        <a:rPr lang="fr-FR" dirty="0" smtClean="0"/>
                        <a:t>20 x 33</a:t>
                      </a:r>
                      <a:endParaRPr lang="fr-FR" dirty="0"/>
                    </a:p>
                  </a:txBody>
                  <a:tcPr/>
                </a:tc>
              </a:tr>
              <a:tr h="370840">
                <a:tc>
                  <a:txBody>
                    <a:bodyPr/>
                    <a:lstStyle/>
                    <a:p>
                      <a:r>
                        <a:rPr lang="fr-FR" dirty="0" smtClean="0"/>
                        <a:t>Dos</a:t>
                      </a:r>
                      <a:endParaRPr lang="fr-FR" dirty="0"/>
                    </a:p>
                  </a:txBody>
                  <a:tcPr/>
                </a:tc>
                <a:tc>
                  <a:txBody>
                    <a:bodyPr/>
                    <a:lstStyle/>
                    <a:p>
                      <a:r>
                        <a:rPr lang="fr-FR" dirty="0" smtClean="0"/>
                        <a:t>28 x 13</a:t>
                      </a:r>
                      <a:endParaRPr lang="fr-FR" dirty="0"/>
                    </a:p>
                  </a:txBody>
                  <a:tcPr/>
                </a:tc>
                <a:tc>
                  <a:txBody>
                    <a:bodyPr/>
                    <a:lstStyle/>
                    <a:p>
                      <a:r>
                        <a:rPr lang="fr-FR" dirty="0" smtClean="0"/>
                        <a:t>28 x 14</a:t>
                      </a:r>
                      <a:endParaRPr lang="fr-FR" dirty="0"/>
                    </a:p>
                  </a:txBody>
                  <a:tcPr/>
                </a:tc>
                <a:tc>
                  <a:txBody>
                    <a:bodyPr/>
                    <a:lstStyle/>
                    <a:p>
                      <a:r>
                        <a:rPr lang="fr-FR" dirty="0" smtClean="0"/>
                        <a:t>28 x 14</a:t>
                      </a:r>
                      <a:endParaRPr lang="fr-FR" dirty="0"/>
                    </a:p>
                  </a:txBody>
                  <a:tcPr/>
                </a:tc>
                <a:tc>
                  <a:txBody>
                    <a:bodyPr/>
                    <a:lstStyle/>
                    <a:p>
                      <a:r>
                        <a:rPr lang="fr-FR" dirty="0" smtClean="0"/>
                        <a:t>34 x 16</a:t>
                      </a:r>
                      <a:endParaRPr lang="fr-FR" dirty="0"/>
                    </a:p>
                  </a:txBody>
                  <a:tcPr/>
                </a:tc>
                <a:tc>
                  <a:txBody>
                    <a:bodyPr/>
                    <a:lstStyle/>
                    <a:p>
                      <a:r>
                        <a:rPr lang="fr-FR" dirty="0" smtClean="0"/>
                        <a:t>20 x 36</a:t>
                      </a:r>
                      <a:endParaRPr lang="fr-FR" dirty="0"/>
                    </a:p>
                  </a:txBody>
                  <a:tcPr/>
                </a:tc>
              </a:tr>
              <a:tr h="370840">
                <a:tc>
                  <a:txBody>
                    <a:bodyPr/>
                    <a:lstStyle/>
                    <a:p>
                      <a:r>
                        <a:rPr lang="fr-FR" dirty="0" smtClean="0"/>
                        <a:t>Trou</a:t>
                      </a:r>
                      <a:endParaRPr lang="fr-FR" dirty="0"/>
                    </a:p>
                  </a:txBody>
                  <a:tcPr/>
                </a:tc>
                <a:tc>
                  <a:txBody>
                    <a:bodyPr/>
                    <a:lstStyle/>
                    <a:p>
                      <a:r>
                        <a:rPr lang="fr-FR" dirty="0" smtClean="0"/>
                        <a:t>2,6 x 2,8</a:t>
                      </a:r>
                      <a:endParaRPr lang="fr-FR" dirty="0"/>
                    </a:p>
                  </a:txBody>
                  <a:tcPr/>
                </a:tc>
                <a:tc>
                  <a:txBody>
                    <a:bodyPr/>
                    <a:lstStyle/>
                    <a:p>
                      <a:r>
                        <a:rPr lang="fr-FR" dirty="0" smtClean="0"/>
                        <a:t>3,0 x 3,2</a:t>
                      </a:r>
                      <a:endParaRPr lang="fr-FR" dirty="0"/>
                    </a:p>
                  </a:txBody>
                  <a:tcPr/>
                </a:tc>
                <a:tc>
                  <a:txBody>
                    <a:bodyPr/>
                    <a:lstStyle/>
                    <a:p>
                      <a:r>
                        <a:rPr lang="fr-FR" dirty="0" smtClean="0"/>
                        <a:t>3,2 x 4,7</a:t>
                      </a:r>
                      <a:endParaRPr lang="fr-FR" dirty="0"/>
                    </a:p>
                  </a:txBody>
                  <a:tcPr/>
                </a:tc>
                <a:tc>
                  <a:txBody>
                    <a:bodyPr/>
                    <a:lstStyle/>
                    <a:p>
                      <a:r>
                        <a:rPr lang="fr-FR" dirty="0" smtClean="0"/>
                        <a:t>4,5 x 5,0</a:t>
                      </a:r>
                      <a:endParaRPr lang="fr-FR" dirty="0"/>
                    </a:p>
                  </a:txBody>
                  <a:tcPr/>
                </a:tc>
                <a:tc>
                  <a:txBody>
                    <a:bodyPr/>
                    <a:lstStyle/>
                    <a:p>
                      <a:r>
                        <a:rPr lang="fr-FR" dirty="0" smtClean="0"/>
                        <a:t>6,5 x 7,0</a:t>
                      </a:r>
                      <a:endParaRPr lang="fr-FR" dirty="0"/>
                    </a:p>
                  </a:txBody>
                  <a:tcPr/>
                </a:tc>
              </a:tr>
            </a:tbl>
          </a:graphicData>
        </a:graphic>
      </p:graphicFrame>
      <p:sp>
        <p:nvSpPr>
          <p:cNvPr id="3" name="Rectangle 2"/>
          <p:cNvSpPr/>
          <p:nvPr/>
        </p:nvSpPr>
        <p:spPr>
          <a:xfrm>
            <a:off x="3154869" y="1844824"/>
            <a:ext cx="864096" cy="86409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ZoneTexte 3"/>
          <p:cNvSpPr txBox="1"/>
          <p:nvPr/>
        </p:nvSpPr>
        <p:spPr>
          <a:xfrm>
            <a:off x="3308523" y="2189194"/>
            <a:ext cx="528030" cy="369332"/>
          </a:xfrm>
          <a:prstGeom prst="rect">
            <a:avLst/>
          </a:prstGeom>
          <a:noFill/>
        </p:spPr>
        <p:txBody>
          <a:bodyPr wrap="none" rtlCol="0">
            <a:spAutoFit/>
          </a:bodyPr>
          <a:lstStyle/>
          <a:p>
            <a:r>
              <a:rPr lang="fr-FR" dirty="0" smtClean="0"/>
              <a:t>Toit</a:t>
            </a:r>
            <a:endParaRPr lang="fr-FR" dirty="0"/>
          </a:p>
        </p:txBody>
      </p:sp>
      <p:sp>
        <p:nvSpPr>
          <p:cNvPr id="6" name="Rectangle 5"/>
          <p:cNvSpPr/>
          <p:nvPr/>
        </p:nvSpPr>
        <p:spPr>
          <a:xfrm>
            <a:off x="4264554" y="1988840"/>
            <a:ext cx="720080" cy="7200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ZoneTexte 4"/>
          <p:cNvSpPr txBox="1"/>
          <p:nvPr/>
        </p:nvSpPr>
        <p:spPr>
          <a:xfrm>
            <a:off x="4340633" y="2189194"/>
            <a:ext cx="652807" cy="369332"/>
          </a:xfrm>
          <a:prstGeom prst="rect">
            <a:avLst/>
          </a:prstGeom>
          <a:noFill/>
        </p:spPr>
        <p:txBody>
          <a:bodyPr wrap="none" rtlCol="0">
            <a:spAutoFit/>
          </a:bodyPr>
          <a:lstStyle/>
          <a:p>
            <a:r>
              <a:rPr lang="fr-FR" dirty="0" smtClean="0"/>
              <a:t>Fond</a:t>
            </a:r>
            <a:endParaRPr lang="fr-FR" dirty="0"/>
          </a:p>
        </p:txBody>
      </p:sp>
      <p:sp>
        <p:nvSpPr>
          <p:cNvPr id="14" name="Forme libre 13"/>
          <p:cNvSpPr/>
          <p:nvPr/>
        </p:nvSpPr>
        <p:spPr>
          <a:xfrm>
            <a:off x="5230223" y="1446177"/>
            <a:ext cx="682172" cy="1262743"/>
          </a:xfrm>
          <a:custGeom>
            <a:avLst/>
            <a:gdLst>
              <a:gd name="connsiteX0" fmla="*/ 0 w 682172"/>
              <a:gd name="connsiteY0" fmla="*/ 377372 h 1262743"/>
              <a:gd name="connsiteX1" fmla="*/ 0 w 682172"/>
              <a:gd name="connsiteY1" fmla="*/ 1262743 h 1262743"/>
              <a:gd name="connsiteX2" fmla="*/ 682172 w 682172"/>
              <a:gd name="connsiteY2" fmla="*/ 1262743 h 1262743"/>
              <a:gd name="connsiteX3" fmla="*/ 682172 w 682172"/>
              <a:gd name="connsiteY3" fmla="*/ 0 h 1262743"/>
              <a:gd name="connsiteX4" fmla="*/ 0 w 682172"/>
              <a:gd name="connsiteY4" fmla="*/ 377372 h 1262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172" h="1262743">
                <a:moveTo>
                  <a:pt x="0" y="377372"/>
                </a:moveTo>
                <a:lnTo>
                  <a:pt x="0" y="1262743"/>
                </a:lnTo>
                <a:lnTo>
                  <a:pt x="682172" y="1262743"/>
                </a:lnTo>
                <a:lnTo>
                  <a:pt x="682172" y="0"/>
                </a:lnTo>
                <a:lnTo>
                  <a:pt x="0" y="377372"/>
                </a:lnTo>
                <a:close/>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ZoneTexte 14"/>
          <p:cNvSpPr txBox="1"/>
          <p:nvPr/>
        </p:nvSpPr>
        <p:spPr>
          <a:xfrm>
            <a:off x="5243101" y="2189194"/>
            <a:ext cx="619785" cy="369332"/>
          </a:xfrm>
          <a:prstGeom prst="rect">
            <a:avLst/>
          </a:prstGeom>
          <a:noFill/>
        </p:spPr>
        <p:txBody>
          <a:bodyPr wrap="none" rtlCol="0">
            <a:spAutoFit/>
          </a:bodyPr>
          <a:lstStyle/>
          <a:p>
            <a:r>
              <a:rPr lang="fr-FR" dirty="0" smtClean="0"/>
              <a:t>Côté</a:t>
            </a:r>
            <a:endParaRPr lang="fr-FR" dirty="0"/>
          </a:p>
        </p:txBody>
      </p:sp>
      <p:sp>
        <p:nvSpPr>
          <p:cNvPr id="17" name="Forme libre 16"/>
          <p:cNvSpPr/>
          <p:nvPr/>
        </p:nvSpPr>
        <p:spPr>
          <a:xfrm>
            <a:off x="6157984" y="1446177"/>
            <a:ext cx="682172" cy="1262743"/>
          </a:xfrm>
          <a:custGeom>
            <a:avLst/>
            <a:gdLst>
              <a:gd name="connsiteX0" fmla="*/ 0 w 682172"/>
              <a:gd name="connsiteY0" fmla="*/ 377372 h 1262743"/>
              <a:gd name="connsiteX1" fmla="*/ 0 w 682172"/>
              <a:gd name="connsiteY1" fmla="*/ 1262743 h 1262743"/>
              <a:gd name="connsiteX2" fmla="*/ 682172 w 682172"/>
              <a:gd name="connsiteY2" fmla="*/ 1262743 h 1262743"/>
              <a:gd name="connsiteX3" fmla="*/ 682172 w 682172"/>
              <a:gd name="connsiteY3" fmla="*/ 0 h 1262743"/>
              <a:gd name="connsiteX4" fmla="*/ 0 w 682172"/>
              <a:gd name="connsiteY4" fmla="*/ 377372 h 1262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172" h="1262743">
                <a:moveTo>
                  <a:pt x="0" y="377372"/>
                </a:moveTo>
                <a:lnTo>
                  <a:pt x="0" y="1262743"/>
                </a:lnTo>
                <a:lnTo>
                  <a:pt x="682172" y="1262743"/>
                </a:lnTo>
                <a:lnTo>
                  <a:pt x="682172" y="0"/>
                </a:lnTo>
                <a:lnTo>
                  <a:pt x="0" y="377372"/>
                </a:lnTo>
                <a:close/>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 name="ZoneTexte 17"/>
          <p:cNvSpPr txBox="1"/>
          <p:nvPr/>
        </p:nvSpPr>
        <p:spPr>
          <a:xfrm>
            <a:off x="6183624" y="2189194"/>
            <a:ext cx="619785" cy="369332"/>
          </a:xfrm>
          <a:prstGeom prst="rect">
            <a:avLst/>
          </a:prstGeom>
          <a:noFill/>
        </p:spPr>
        <p:txBody>
          <a:bodyPr wrap="none" rtlCol="0">
            <a:spAutoFit/>
          </a:bodyPr>
          <a:lstStyle/>
          <a:p>
            <a:r>
              <a:rPr lang="fr-FR" dirty="0" smtClean="0"/>
              <a:t>Côté</a:t>
            </a:r>
            <a:endParaRPr lang="fr-FR" dirty="0"/>
          </a:p>
        </p:txBody>
      </p:sp>
      <p:sp>
        <p:nvSpPr>
          <p:cNvPr id="16" name="Rectangle 15"/>
          <p:cNvSpPr/>
          <p:nvPr/>
        </p:nvSpPr>
        <p:spPr>
          <a:xfrm>
            <a:off x="7085745" y="1772816"/>
            <a:ext cx="720080" cy="93610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ZoneTexte 18"/>
          <p:cNvSpPr txBox="1"/>
          <p:nvPr/>
        </p:nvSpPr>
        <p:spPr>
          <a:xfrm>
            <a:off x="7026503" y="2189194"/>
            <a:ext cx="838563" cy="369332"/>
          </a:xfrm>
          <a:prstGeom prst="rect">
            <a:avLst/>
          </a:prstGeom>
          <a:noFill/>
        </p:spPr>
        <p:txBody>
          <a:bodyPr wrap="none" rtlCol="0">
            <a:spAutoFit/>
          </a:bodyPr>
          <a:lstStyle/>
          <a:p>
            <a:r>
              <a:rPr lang="fr-FR" dirty="0" smtClean="0"/>
              <a:t>Façade</a:t>
            </a:r>
            <a:endParaRPr lang="fr-FR" dirty="0"/>
          </a:p>
        </p:txBody>
      </p:sp>
      <p:sp>
        <p:nvSpPr>
          <p:cNvPr id="20" name="Ellipse 19"/>
          <p:cNvSpPr/>
          <p:nvPr/>
        </p:nvSpPr>
        <p:spPr>
          <a:xfrm>
            <a:off x="7367348" y="1931337"/>
            <a:ext cx="216000" cy="2160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 name="Rectangle 20"/>
          <p:cNvSpPr/>
          <p:nvPr/>
        </p:nvSpPr>
        <p:spPr>
          <a:xfrm>
            <a:off x="8051413" y="1446177"/>
            <a:ext cx="769059" cy="126274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2" name="ZoneTexte 21"/>
          <p:cNvSpPr txBox="1"/>
          <p:nvPr/>
        </p:nvSpPr>
        <p:spPr>
          <a:xfrm>
            <a:off x="8166477" y="2189194"/>
            <a:ext cx="538930" cy="369332"/>
          </a:xfrm>
          <a:prstGeom prst="rect">
            <a:avLst/>
          </a:prstGeom>
          <a:noFill/>
        </p:spPr>
        <p:txBody>
          <a:bodyPr wrap="none" rtlCol="0">
            <a:spAutoFit/>
          </a:bodyPr>
          <a:lstStyle/>
          <a:p>
            <a:r>
              <a:rPr lang="fr-FR" dirty="0" smtClean="0"/>
              <a:t>Dos</a:t>
            </a:r>
            <a:endParaRPr lang="fr-FR" dirty="0"/>
          </a:p>
        </p:txBody>
      </p:sp>
      <p:sp>
        <p:nvSpPr>
          <p:cNvPr id="23" name="ZoneTexte 22"/>
          <p:cNvSpPr txBox="1"/>
          <p:nvPr/>
        </p:nvSpPr>
        <p:spPr>
          <a:xfrm>
            <a:off x="7144452" y="789684"/>
            <a:ext cx="602665" cy="369332"/>
          </a:xfrm>
          <a:prstGeom prst="rect">
            <a:avLst/>
          </a:prstGeom>
          <a:noFill/>
        </p:spPr>
        <p:txBody>
          <a:bodyPr wrap="none" rtlCol="0">
            <a:spAutoFit/>
          </a:bodyPr>
          <a:lstStyle/>
          <a:p>
            <a:r>
              <a:rPr lang="fr-FR" dirty="0" smtClean="0"/>
              <a:t>Trou</a:t>
            </a:r>
            <a:endParaRPr lang="fr-FR" dirty="0"/>
          </a:p>
        </p:txBody>
      </p:sp>
      <p:cxnSp>
        <p:nvCxnSpPr>
          <p:cNvPr id="25" name="Connecteur droit avec flèche 24"/>
          <p:cNvCxnSpPr>
            <a:stCxn id="23" idx="2"/>
          </p:cNvCxnSpPr>
          <p:nvPr/>
        </p:nvCxnSpPr>
        <p:spPr>
          <a:xfrm flipH="1">
            <a:off x="7445784" y="1159016"/>
            <a:ext cx="1" cy="535414"/>
          </a:xfrm>
          <a:prstGeom prst="straightConnector1">
            <a:avLst/>
          </a:prstGeom>
          <a:ln w="28575">
            <a:solidFill>
              <a:schemeClr val="accent5">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26" name="ZoneTexte 25"/>
          <p:cNvSpPr txBox="1"/>
          <p:nvPr/>
        </p:nvSpPr>
        <p:spPr>
          <a:xfrm>
            <a:off x="1655041" y="173830"/>
            <a:ext cx="7165432" cy="461665"/>
          </a:xfrm>
          <a:prstGeom prst="rect">
            <a:avLst/>
          </a:prstGeom>
          <a:solidFill>
            <a:schemeClr val="tx2">
              <a:lumMod val="20000"/>
              <a:lumOff val="80000"/>
            </a:schemeClr>
          </a:solidFill>
          <a:ln>
            <a:solidFill>
              <a:schemeClr val="tx2"/>
            </a:solidFill>
          </a:ln>
        </p:spPr>
        <p:txBody>
          <a:bodyPr wrap="square" rtlCol="0">
            <a:spAutoFit/>
          </a:bodyPr>
          <a:lstStyle/>
          <a:p>
            <a:pPr algn="ctr"/>
            <a:r>
              <a:rPr lang="fr-FR" sz="2400" b="1" dirty="0" smtClean="0"/>
              <a:t>Dimensions recommandées pour des nichoirs (en cm)</a:t>
            </a:r>
            <a:endParaRPr lang="fr-FR" sz="2400" b="1" dirty="0"/>
          </a:p>
        </p:txBody>
      </p:sp>
      <p:pic>
        <p:nvPicPr>
          <p:cNvPr id="45059" name="Picture 3"/>
          <p:cNvPicPr>
            <a:picLocks noChangeAspect="1" noChangeArrowheads="1"/>
          </p:cNvPicPr>
          <p:nvPr/>
        </p:nvPicPr>
        <p:blipFill>
          <a:blip r:embed="rId2">
            <a:duotone>
              <a:schemeClr val="accent2">
                <a:shade val="45000"/>
                <a:satMod val="135000"/>
              </a:schemeClr>
              <a:prstClr val="white"/>
            </a:duoton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1655040" y="1594887"/>
            <a:ext cx="1019175" cy="110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 name="Bouton d'action : Précédent 28">
            <a:hlinkClick r:id="rId4" action="ppaction://hlinksldjump" highlightClick="1"/>
          </p:cNvPr>
          <p:cNvSpPr/>
          <p:nvPr/>
        </p:nvSpPr>
        <p:spPr>
          <a:xfrm>
            <a:off x="215516" y="102449"/>
            <a:ext cx="648072" cy="648072"/>
          </a:xfrm>
          <a:prstGeom prst="actionButtonBackPrevious">
            <a:avLst/>
          </a:prstGeom>
          <a:solidFill>
            <a:schemeClr val="tx2">
              <a:lumMod val="20000"/>
              <a:lumOff val="80000"/>
            </a:schemeClr>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469362635"/>
      </p:ext>
    </p:extLst>
  </p:cSld>
  <p:clrMapOvr>
    <a:masterClrMapping/>
  </p:clrMapOvr>
  <p:timing>
    <p:tnLst>
      <p:par>
        <p:cTn id="1" dur="indefinite" restart="never" nodeType="tmRoot"/>
      </p:par>
    </p:tnLst>
  </p:timing>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a:hlinkClick r:id="rId2" action="ppaction://hlinksldjump"/>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79512" y="153996"/>
            <a:ext cx="8738511" cy="65153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86347548"/>
      </p:ext>
    </p:extLst>
  </p:cSld>
  <p:clrMapOvr>
    <a:masterClrMapping/>
  </p:clrMapOvr>
  <p:timing>
    <p:tnLst>
      <p:par>
        <p:cTn id="1" dur="indefinite" restart="never" nodeType="tmRoot"/>
      </p:par>
    </p:tnLst>
  </p:timing>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190500"/>
            <a:ext cx="77724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8760477"/>
      </p:ext>
    </p:extLst>
  </p:cSld>
  <p:clrMapOvr>
    <a:masterClrMapping/>
  </p:clrMapOvr>
  <p:timing>
    <p:tnLst>
      <p:par>
        <p:cTn id="1" dur="indefinite" restart="never" nodeType="tmRoot"/>
      </p:par>
    </p:tnLst>
  </p:timing>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500" y="190500"/>
            <a:ext cx="64770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7440546"/>
      </p:ext>
    </p:extLst>
  </p:cSld>
  <p:clrMapOvr>
    <a:masterClrMapping/>
  </p:clrMapOvr>
  <p:timing>
    <p:tnLst>
      <p:par>
        <p:cTn id="1" dur="indefinite" restart="never" nodeType="tmRoot"/>
      </p:par>
    </p:tnLst>
  </p:timing>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90500"/>
            <a:ext cx="3800475"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155" name="Picture 3">
            <a:hlinkClick r:id="rId2"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7690" y="190500"/>
            <a:ext cx="37147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431535"/>
      </p:ext>
    </p:extLst>
  </p:cSld>
  <p:clrMapOvr>
    <a:masterClrMapping/>
  </p:clrMapOvr>
  <p:timing>
    <p:tnLst>
      <p:par>
        <p:cTn id="1" dur="indefinite" restart="never" nodeType="tmRoot"/>
      </p:par>
    </p:tnLst>
  </p:timing>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190500"/>
            <a:ext cx="857250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76952269"/>
      </p:ext>
    </p:extLst>
  </p:cSld>
  <p:clrMapOvr>
    <a:masterClrMapping/>
  </p:clrMapOvr>
  <p:timing>
    <p:tnLst>
      <p:par>
        <p:cTn id="1" dur="indefinite" restart="never" nodeType="tmRoot"/>
      </p:par>
    </p:tnLst>
  </p:timing>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0" y="116632"/>
            <a:ext cx="9144000"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pPr algn="ctr"/>
            <a:r>
              <a:rPr lang="fr-FR" sz="3600" dirty="0" smtClean="0">
                <a:solidFill>
                  <a:schemeClr val="bg1"/>
                </a:solidFill>
              </a:rPr>
              <a:t>Et après…</a:t>
            </a:r>
            <a:endParaRPr lang="fr-FR" sz="3600" dirty="0">
              <a:solidFill>
                <a:schemeClr val="bg1"/>
              </a:solidFill>
            </a:endParaRPr>
          </a:p>
        </p:txBody>
      </p:sp>
      <p:sp>
        <p:nvSpPr>
          <p:cNvPr id="3" name="Rectangle 2"/>
          <p:cNvSpPr/>
          <p:nvPr/>
        </p:nvSpPr>
        <p:spPr>
          <a:xfrm>
            <a:off x="217290" y="764704"/>
            <a:ext cx="8712968" cy="3539430"/>
          </a:xfrm>
          <a:prstGeom prst="rect">
            <a:avLst/>
          </a:prstGeom>
        </p:spPr>
        <p:txBody>
          <a:bodyPr wrap="square">
            <a:spAutoFit/>
          </a:bodyPr>
          <a:lstStyle/>
          <a:p>
            <a:pPr algn="just"/>
            <a:r>
              <a:rPr lang="fr-FR" sz="1400" dirty="0" smtClean="0"/>
              <a:t>Les artistes s’interrogent sur les effets des changements climatiques. Des espaces vont être abandonnés et repris par la végétation, certains vont s’assécher, d’autres vont être envahis par les eaux.</a:t>
            </a:r>
          </a:p>
          <a:p>
            <a:pPr algn="just"/>
            <a:r>
              <a:rPr lang="fr-FR" sz="1400" dirty="0" smtClean="0"/>
              <a:t>Comme pour annoncer ce qui va se passer, Jonathan JIMENEZ (</a:t>
            </a:r>
            <a:r>
              <a:rPr lang="fr-FR" sz="1400" dirty="0" err="1" smtClean="0"/>
              <a:t>Jonk</a:t>
            </a:r>
            <a:r>
              <a:rPr lang="fr-FR" sz="1400" dirty="0" smtClean="0"/>
              <a:t>) voyage pour photographier des lieux abandonnés repris par la nature.</a:t>
            </a:r>
          </a:p>
          <a:p>
            <a:pPr algn="just"/>
            <a:r>
              <a:rPr lang="fr-FR" sz="1400" dirty="0" smtClean="0"/>
              <a:t>Pedro MARZORATI nous parle de la montée du niveau des océans avec des personnages bleus à son effigie, mais aussi des tempêtes violentes avec des constructions chamboulées.</a:t>
            </a:r>
          </a:p>
          <a:p>
            <a:pPr algn="just"/>
            <a:r>
              <a:rPr lang="fr-FR" sz="1400" dirty="0"/>
              <a:t>L’agence GMJ </a:t>
            </a:r>
            <a:r>
              <a:rPr lang="fr-FR" sz="1400" dirty="0" smtClean="0"/>
              <a:t>(GRAVES et MADOC-JONES) adopte </a:t>
            </a:r>
            <a:r>
              <a:rPr lang="fr-FR" sz="1400" dirty="0"/>
              <a:t>le format de carte postale traditionnel pour présenter des vues surprenantes des villes modifiées par les effets des </a:t>
            </a:r>
            <a:r>
              <a:rPr lang="fr-FR" sz="1400" dirty="0" smtClean="0"/>
              <a:t>changements </a:t>
            </a:r>
            <a:r>
              <a:rPr lang="fr-FR" sz="1400" dirty="0"/>
              <a:t>environnementaux imaginés</a:t>
            </a:r>
            <a:r>
              <a:rPr lang="fr-FR" sz="1400" dirty="0" smtClean="0"/>
              <a:t>.</a:t>
            </a:r>
          </a:p>
          <a:p>
            <a:pPr algn="just"/>
            <a:r>
              <a:rPr lang="fr-FR" sz="1400" dirty="0" smtClean="0"/>
              <a:t>Quelques exemples de Londres sont ici présentés. </a:t>
            </a:r>
          </a:p>
          <a:p>
            <a:pPr algn="just"/>
            <a:r>
              <a:rPr lang="fr-FR" sz="1400" dirty="0" smtClean="0"/>
              <a:t>Chris MORIN EITNER  a réalisé une série d’images de villes tropicalisées présentée dans une exposition intitulée « </a:t>
            </a:r>
            <a:r>
              <a:rPr lang="fr-FR" sz="1400" dirty="0" err="1" smtClean="0"/>
              <a:t>Make</a:t>
            </a:r>
            <a:r>
              <a:rPr lang="fr-FR" sz="1400" dirty="0" smtClean="0"/>
              <a:t> </a:t>
            </a:r>
            <a:r>
              <a:rPr lang="fr-FR" sz="1400" dirty="0" err="1" smtClean="0"/>
              <a:t>our</a:t>
            </a:r>
            <a:r>
              <a:rPr lang="fr-FR" sz="1400" dirty="0" smtClean="0"/>
              <a:t> </a:t>
            </a:r>
            <a:r>
              <a:rPr lang="fr-FR" sz="1400" dirty="0" err="1" smtClean="0"/>
              <a:t>planet</a:t>
            </a:r>
            <a:r>
              <a:rPr lang="fr-FR" sz="1400" dirty="0" smtClean="0"/>
              <a:t> green </a:t>
            </a:r>
            <a:r>
              <a:rPr lang="fr-FR" sz="1400" dirty="0" err="1" smtClean="0"/>
              <a:t>again</a:t>
            </a:r>
            <a:r>
              <a:rPr lang="fr-FR" sz="1400" dirty="0" smtClean="0"/>
              <a:t> ».</a:t>
            </a:r>
          </a:p>
          <a:p>
            <a:pPr algn="just"/>
            <a:r>
              <a:rPr lang="fr-FR" sz="1400" dirty="0" smtClean="0"/>
              <a:t>A l’occasion d’une réunion de la COP 25 à Madrid, le musée du Prado a autorisé le WWF à détourner quatre de ses tableaux célèbres.</a:t>
            </a:r>
          </a:p>
          <a:p>
            <a:pPr algn="just"/>
            <a:r>
              <a:rPr lang="fr-FR" sz="1400" dirty="0" smtClean="0"/>
              <a:t>A la demande du CAUE de l’Eure, le photographe Dominique HERMIER a créé le catalogue d’une agence immobilière en 2051. L’exposition de ces photographie intitulée « Tout doit disparaître » invite a questionner le futur de l’urbanisme avec les phénomènes climatiques et l’évolution des activités. (</a:t>
            </a:r>
            <a:r>
              <a:rPr lang="fr-FR" sz="1400" dirty="0" smtClean="0">
                <a:hlinkClick r:id="rId3"/>
              </a:rPr>
              <a:t>Téléchargement ici</a:t>
            </a:r>
            <a:r>
              <a:rPr lang="fr-FR" sz="1400" dirty="0" smtClean="0"/>
              <a:t>.)</a:t>
            </a:r>
          </a:p>
        </p:txBody>
      </p:sp>
      <p:pic>
        <p:nvPicPr>
          <p:cNvPr id="3081"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6001" y="5755729"/>
            <a:ext cx="409575" cy="40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ZoneTexte 5"/>
          <p:cNvSpPr txBox="1"/>
          <p:nvPr/>
        </p:nvSpPr>
        <p:spPr>
          <a:xfrm>
            <a:off x="791520" y="5643825"/>
            <a:ext cx="8064895" cy="1169551"/>
          </a:xfrm>
          <a:prstGeom prst="rect">
            <a:avLst/>
          </a:prstGeom>
          <a:noFill/>
        </p:spPr>
        <p:txBody>
          <a:bodyPr wrap="square" rtlCol="0">
            <a:spAutoFit/>
          </a:bodyPr>
          <a:lstStyle/>
          <a:p>
            <a:r>
              <a:rPr lang="fr-FR" sz="1400" dirty="0" smtClean="0"/>
              <a:t>Prenez des photos  ou des cartes postales de votre village ou de votre quartier.</a:t>
            </a:r>
          </a:p>
          <a:p>
            <a:r>
              <a:rPr lang="fr-FR" sz="1400" dirty="0" smtClean="0"/>
              <a:t>Imaginez les transformations de ces lieux en cas de grande sécheresse ou de montée des eaux.</a:t>
            </a:r>
          </a:p>
          <a:p>
            <a:r>
              <a:rPr lang="fr-FR" sz="1400" dirty="0" smtClean="0"/>
              <a:t>Montrez ces changements soit en réalisant un dessin ou une peinture en vous inspirant de l’image de départ, soit en réalisant un collage directement sur l’image. (Vous pouvez, par exemple, coller du sable, ou coller des petits morceaux de papier colorés pour représenter du sable ou de l’eau.)</a:t>
            </a:r>
          </a:p>
        </p:txBody>
      </p:sp>
      <p:pic>
        <p:nvPicPr>
          <p:cNvPr id="23" name="Picture 3">
            <a:hlinkClick r:id="rId5" action="ppaction://hlinksldjump"/>
          </p:cNvPr>
          <p:cNvPicPr>
            <a:picLocks noChangeAspect="1" noChangeArrowheads="1"/>
          </p:cNvPicPr>
          <p:nvPr/>
        </p:nvPicPr>
        <p:blipFill>
          <a:blip r:embed="rId6">
            <a:clrChange>
              <a:clrFrom>
                <a:srgbClr val="3366FF"/>
              </a:clrFrom>
              <a:clrTo>
                <a:srgbClr val="3366FF">
                  <a:alpha val="0"/>
                </a:srgbClr>
              </a:clrTo>
            </a:clrChange>
            <a:extLst>
              <a:ext uri="{28A0092B-C50C-407E-A947-70E740481C1C}">
                <a14:useLocalDpi xmlns:a14="http://schemas.microsoft.com/office/drawing/2010/main" val="0"/>
              </a:ext>
            </a:extLst>
          </a:blip>
          <a:srcRect/>
          <a:stretch>
            <a:fillRect/>
          </a:stretch>
        </p:blipFill>
        <p:spPr bwMode="auto">
          <a:xfrm>
            <a:off x="251520" y="168334"/>
            <a:ext cx="647700"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 name="ZoneTexte 35"/>
          <p:cNvSpPr txBox="1"/>
          <p:nvPr/>
        </p:nvSpPr>
        <p:spPr>
          <a:xfrm>
            <a:off x="1891811" y="4209877"/>
            <a:ext cx="5360378" cy="307777"/>
          </a:xfrm>
          <a:prstGeom prst="rect">
            <a:avLst/>
          </a:prstGeom>
          <a:noFill/>
        </p:spPr>
        <p:txBody>
          <a:bodyPr wrap="none" rtlCol="0">
            <a:spAutoFit/>
          </a:bodyPr>
          <a:lstStyle/>
          <a:p>
            <a:r>
              <a:rPr lang="fr-FR" sz="1400" u="sng" dirty="0" smtClean="0">
                <a:solidFill>
                  <a:schemeClr val="accent1">
                    <a:lumMod val="75000"/>
                  </a:schemeClr>
                </a:solidFill>
              </a:rPr>
              <a:t>Quelques exemples d’œuvres qui parlent des changements climatiques</a:t>
            </a:r>
            <a:endParaRPr lang="fr-FR" sz="1400" u="sng" dirty="0">
              <a:solidFill>
                <a:schemeClr val="accent1">
                  <a:lumMod val="75000"/>
                </a:schemeClr>
              </a:solidFill>
            </a:endParaRPr>
          </a:p>
        </p:txBody>
      </p:sp>
      <p:pic>
        <p:nvPicPr>
          <p:cNvPr id="52226" name="Picture 2">
            <a:hlinkClick r:id="rId7" action="ppaction://hlinksldjump"/>
          </p:cNvPr>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107505" y="4518789"/>
            <a:ext cx="698705"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27" name="Picture 3">
            <a:hlinkClick r:id="rId9" action="ppaction://hlinksldjump"/>
          </p:cNvPr>
          <p:cNvPicPr>
            <a:picLocks noChangeAspect="1" noChangeArrowheads="1"/>
          </p:cNvPicPr>
          <p:nvPr/>
        </p:nvPicPr>
        <p:blipFill>
          <a:blip r:embed="rId10" cstate="email">
            <a:extLst>
              <a:ext uri="{28A0092B-C50C-407E-A947-70E740481C1C}">
                <a14:useLocalDpi xmlns:a14="http://schemas.microsoft.com/office/drawing/2010/main" val="0"/>
              </a:ext>
            </a:extLst>
          </a:blip>
          <a:srcRect/>
          <a:stretch>
            <a:fillRect/>
          </a:stretch>
        </p:blipFill>
        <p:spPr bwMode="auto">
          <a:xfrm>
            <a:off x="936995" y="4518789"/>
            <a:ext cx="698705"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28" name="Picture 4">
            <a:hlinkClick r:id="rId11" action="ppaction://hlinksldjump"/>
          </p:cNvPr>
          <p:cNvPicPr>
            <a:picLocks noChangeAspect="1" noChangeArrowheads="1"/>
          </p:cNvPicPr>
          <p:nvPr/>
        </p:nvPicPr>
        <p:blipFill>
          <a:blip r:embed="rId12" cstate="email">
            <a:extLst>
              <a:ext uri="{28A0092B-C50C-407E-A947-70E740481C1C}">
                <a14:useLocalDpi xmlns:a14="http://schemas.microsoft.com/office/drawing/2010/main" val="0"/>
              </a:ext>
            </a:extLst>
          </a:blip>
          <a:srcRect/>
          <a:stretch>
            <a:fillRect/>
          </a:stretch>
        </p:blipFill>
        <p:spPr bwMode="auto">
          <a:xfrm>
            <a:off x="1766485" y="4518789"/>
            <a:ext cx="698705"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29" name="Picture 5">
            <a:hlinkClick r:id="rId13" action="ppaction://hlinksldjump"/>
          </p:cNvPr>
          <p:cNvPicPr>
            <a:picLocks noChangeAspect="1" noChangeArrowheads="1"/>
          </p:cNvPicPr>
          <p:nvPr/>
        </p:nvPicPr>
        <p:blipFill>
          <a:blip r:embed="rId14" cstate="email">
            <a:extLst>
              <a:ext uri="{28A0092B-C50C-407E-A947-70E740481C1C}">
                <a14:useLocalDpi xmlns:a14="http://schemas.microsoft.com/office/drawing/2010/main" val="0"/>
              </a:ext>
            </a:extLst>
          </a:blip>
          <a:srcRect/>
          <a:stretch>
            <a:fillRect/>
          </a:stretch>
        </p:blipFill>
        <p:spPr bwMode="auto">
          <a:xfrm>
            <a:off x="2595975" y="4518789"/>
            <a:ext cx="698705"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30" name="Picture 6">
            <a:hlinkClick r:id="rId15" action="ppaction://hlinksldjump"/>
          </p:cNvPr>
          <p:cNvPicPr>
            <a:picLocks noChangeAspect="1" noChangeArrowheads="1"/>
          </p:cNvPicPr>
          <p:nvPr/>
        </p:nvPicPr>
        <p:blipFill>
          <a:blip r:embed="rId16" cstate="email">
            <a:extLst>
              <a:ext uri="{28A0092B-C50C-407E-A947-70E740481C1C}">
                <a14:useLocalDpi xmlns:a14="http://schemas.microsoft.com/office/drawing/2010/main" val="0"/>
              </a:ext>
            </a:extLst>
          </a:blip>
          <a:srcRect/>
          <a:stretch>
            <a:fillRect/>
          </a:stretch>
        </p:blipFill>
        <p:spPr bwMode="auto">
          <a:xfrm>
            <a:off x="3425464" y="4518789"/>
            <a:ext cx="692114"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31" name="Picture 7">
            <a:hlinkClick r:id="rId17" action="ppaction://hlinksldjump"/>
          </p:cNvPr>
          <p:cNvPicPr>
            <a:picLocks noChangeAspect="1" noChangeArrowheads="1"/>
          </p:cNvPicPr>
          <p:nvPr/>
        </p:nvPicPr>
        <p:blipFill>
          <a:blip r:embed="rId18" cstate="email">
            <a:extLst>
              <a:ext uri="{28A0092B-C50C-407E-A947-70E740481C1C}">
                <a14:useLocalDpi xmlns:a14="http://schemas.microsoft.com/office/drawing/2010/main" val="0"/>
              </a:ext>
            </a:extLst>
          </a:blip>
          <a:srcRect/>
          <a:stretch>
            <a:fillRect/>
          </a:stretch>
        </p:blipFill>
        <p:spPr bwMode="auto">
          <a:xfrm>
            <a:off x="4247349" y="4518789"/>
            <a:ext cx="692114"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33" name="Picture 9">
            <a:hlinkClick r:id="rId19" action="ppaction://hlinksldjump"/>
          </p:cNvPr>
          <p:cNvPicPr>
            <a:picLocks noChangeAspect="1" noChangeArrowheads="1"/>
          </p:cNvPicPr>
          <p:nvPr/>
        </p:nvPicPr>
        <p:blipFill>
          <a:blip r:embed="rId20" cstate="email">
            <a:extLst>
              <a:ext uri="{28A0092B-C50C-407E-A947-70E740481C1C}">
                <a14:useLocalDpi xmlns:a14="http://schemas.microsoft.com/office/drawing/2010/main" val="0"/>
              </a:ext>
            </a:extLst>
          </a:blip>
          <a:srcRect/>
          <a:stretch>
            <a:fillRect/>
          </a:stretch>
        </p:blipFill>
        <p:spPr bwMode="auto">
          <a:xfrm>
            <a:off x="5837879" y="4518789"/>
            <a:ext cx="645973"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34" name="Picture 10">
            <a:hlinkClick r:id="rId21" action="ppaction://hlinksldjump"/>
          </p:cNvPr>
          <p:cNvPicPr>
            <a:picLocks noChangeAspect="1" noChangeArrowheads="1"/>
          </p:cNvPicPr>
          <p:nvPr/>
        </p:nvPicPr>
        <p:blipFill>
          <a:blip r:embed="rId22" cstate="email">
            <a:extLst>
              <a:ext uri="{28A0092B-C50C-407E-A947-70E740481C1C}">
                <a14:useLocalDpi xmlns:a14="http://schemas.microsoft.com/office/drawing/2010/main" val="0"/>
              </a:ext>
            </a:extLst>
          </a:blip>
          <a:srcRect/>
          <a:stretch>
            <a:fillRect/>
          </a:stretch>
        </p:blipFill>
        <p:spPr bwMode="auto">
          <a:xfrm>
            <a:off x="6606524" y="4518789"/>
            <a:ext cx="645973"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35" name="Picture 11">
            <a:hlinkClick r:id="rId23" action="ppaction://hlinksldjump"/>
          </p:cNvPr>
          <p:cNvPicPr>
            <a:picLocks noChangeAspect="1" noChangeArrowheads="1"/>
          </p:cNvPicPr>
          <p:nvPr/>
        </p:nvPicPr>
        <p:blipFill>
          <a:blip r:embed="rId24" cstate="email">
            <a:extLst>
              <a:ext uri="{28A0092B-C50C-407E-A947-70E740481C1C}">
                <a14:useLocalDpi xmlns:a14="http://schemas.microsoft.com/office/drawing/2010/main" val="0"/>
              </a:ext>
            </a:extLst>
          </a:blip>
          <a:srcRect/>
          <a:stretch>
            <a:fillRect/>
          </a:stretch>
        </p:blipFill>
        <p:spPr bwMode="auto">
          <a:xfrm>
            <a:off x="5069234" y="4518789"/>
            <a:ext cx="645973"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36" name="Picture 12">
            <a:hlinkClick r:id="rId25" action="ppaction://hlinksldjump"/>
          </p:cNvPr>
          <p:cNvPicPr>
            <a:picLocks noChangeAspect="1" noChangeArrowheads="1"/>
          </p:cNvPicPr>
          <p:nvPr/>
        </p:nvPicPr>
        <p:blipFill>
          <a:blip r:embed="rId26" cstate="email">
            <a:extLst>
              <a:ext uri="{28A0092B-C50C-407E-A947-70E740481C1C}">
                <a14:useLocalDpi xmlns:a14="http://schemas.microsoft.com/office/drawing/2010/main" val="0"/>
              </a:ext>
            </a:extLst>
          </a:blip>
          <a:srcRect/>
          <a:stretch>
            <a:fillRect/>
          </a:stretch>
        </p:blipFill>
        <p:spPr bwMode="auto">
          <a:xfrm>
            <a:off x="7375169" y="4518789"/>
            <a:ext cx="645973"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37" name="Picture 13">
            <a:hlinkClick r:id="rId27" action="ppaction://hlinksldjump"/>
          </p:cNvPr>
          <p:cNvPicPr>
            <a:picLocks noChangeAspect="1" noChangeArrowheads="1"/>
          </p:cNvPicPr>
          <p:nvPr/>
        </p:nvPicPr>
        <p:blipFill>
          <a:blip r:embed="rId28" cstate="email">
            <a:extLst>
              <a:ext uri="{28A0092B-C50C-407E-A947-70E740481C1C}">
                <a14:useLocalDpi xmlns:a14="http://schemas.microsoft.com/office/drawing/2010/main" val="0"/>
              </a:ext>
            </a:extLst>
          </a:blip>
          <a:srcRect/>
          <a:stretch>
            <a:fillRect/>
          </a:stretch>
        </p:blipFill>
        <p:spPr bwMode="auto">
          <a:xfrm>
            <a:off x="8143819" y="4518789"/>
            <a:ext cx="692114"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38" name="Picture 14">
            <a:hlinkClick r:id="rId29" action="ppaction://hlinksldjump"/>
          </p:cNvPr>
          <p:cNvPicPr>
            <a:picLocks noChangeAspect="1" noChangeArrowheads="1"/>
          </p:cNvPicPr>
          <p:nvPr/>
        </p:nvPicPr>
        <p:blipFill>
          <a:blip r:embed="rId30" cstate="email">
            <a:extLst>
              <a:ext uri="{28A0092B-C50C-407E-A947-70E740481C1C}">
                <a14:useLocalDpi xmlns:a14="http://schemas.microsoft.com/office/drawing/2010/main" val="0"/>
              </a:ext>
            </a:extLst>
          </a:blip>
          <a:srcRect/>
          <a:stretch>
            <a:fillRect/>
          </a:stretch>
        </p:blipFill>
        <p:spPr bwMode="auto">
          <a:xfrm>
            <a:off x="107504" y="5121240"/>
            <a:ext cx="645973"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39" name="Picture 15">
            <a:hlinkClick r:id="rId31" action="ppaction://hlinksldjump"/>
          </p:cNvPr>
          <p:cNvPicPr>
            <a:picLocks noChangeAspect="1" noChangeArrowheads="1"/>
          </p:cNvPicPr>
          <p:nvPr/>
        </p:nvPicPr>
        <p:blipFill>
          <a:blip r:embed="rId32" cstate="email">
            <a:extLst>
              <a:ext uri="{28A0092B-C50C-407E-A947-70E740481C1C}">
                <a14:useLocalDpi xmlns:a14="http://schemas.microsoft.com/office/drawing/2010/main" val="0"/>
              </a:ext>
            </a:extLst>
          </a:blip>
          <a:srcRect/>
          <a:stretch>
            <a:fillRect/>
          </a:stretch>
        </p:blipFill>
        <p:spPr bwMode="auto">
          <a:xfrm>
            <a:off x="829014" y="5121240"/>
            <a:ext cx="613014"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40" name="Picture 16">
            <a:hlinkClick r:id="rId33" action="ppaction://hlinksldjump"/>
          </p:cNvPr>
          <p:cNvPicPr>
            <a:picLocks noChangeAspect="1" noChangeArrowheads="1"/>
          </p:cNvPicPr>
          <p:nvPr/>
        </p:nvPicPr>
        <p:blipFill>
          <a:blip r:embed="rId34" cstate="email">
            <a:extLst>
              <a:ext uri="{28A0092B-C50C-407E-A947-70E740481C1C}">
                <a14:useLocalDpi xmlns:a14="http://schemas.microsoft.com/office/drawing/2010/main" val="0"/>
              </a:ext>
            </a:extLst>
          </a:blip>
          <a:srcRect/>
          <a:stretch>
            <a:fillRect/>
          </a:stretch>
        </p:blipFill>
        <p:spPr bwMode="auto">
          <a:xfrm>
            <a:off x="1515031" y="5121240"/>
            <a:ext cx="586647"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41" name="Picture 17">
            <a:hlinkClick r:id="rId35" action="ppaction://hlinksldjump"/>
          </p:cNvPr>
          <p:cNvPicPr>
            <a:picLocks noChangeAspect="1" noChangeArrowheads="1"/>
          </p:cNvPicPr>
          <p:nvPr/>
        </p:nvPicPr>
        <p:blipFill>
          <a:blip r:embed="rId36" cstate="email">
            <a:extLst>
              <a:ext uri="{28A0092B-C50C-407E-A947-70E740481C1C}">
                <a14:useLocalDpi xmlns:a14="http://schemas.microsoft.com/office/drawing/2010/main" val="0"/>
              </a:ext>
            </a:extLst>
          </a:blip>
          <a:srcRect/>
          <a:stretch>
            <a:fillRect/>
          </a:stretch>
        </p:blipFill>
        <p:spPr bwMode="auto">
          <a:xfrm>
            <a:off x="2172652" y="5121240"/>
            <a:ext cx="586647"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42" name="Picture 18">
            <a:hlinkClick r:id="rId37" action="ppaction://hlinksldjump"/>
          </p:cNvPr>
          <p:cNvPicPr>
            <a:picLocks noChangeAspect="1" noChangeArrowheads="1"/>
          </p:cNvPicPr>
          <p:nvPr/>
        </p:nvPicPr>
        <p:blipFill>
          <a:blip r:embed="rId38" cstate="email">
            <a:extLst>
              <a:ext uri="{28A0092B-C50C-407E-A947-70E740481C1C}">
                <a14:useLocalDpi xmlns:a14="http://schemas.microsoft.com/office/drawing/2010/main" val="0"/>
              </a:ext>
            </a:extLst>
          </a:blip>
          <a:srcRect/>
          <a:stretch>
            <a:fillRect/>
          </a:stretch>
        </p:blipFill>
        <p:spPr bwMode="auto">
          <a:xfrm>
            <a:off x="2830273" y="5121240"/>
            <a:ext cx="586647"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43" name="Picture 19">
            <a:hlinkClick r:id="rId39" action="ppaction://hlinksldjump"/>
          </p:cNvPr>
          <p:cNvPicPr>
            <a:picLocks noChangeAspect="1" noChangeArrowheads="1"/>
          </p:cNvPicPr>
          <p:nvPr/>
        </p:nvPicPr>
        <p:blipFill>
          <a:blip r:embed="rId40" cstate="email">
            <a:extLst>
              <a:ext uri="{28A0092B-C50C-407E-A947-70E740481C1C}">
                <a14:useLocalDpi xmlns:a14="http://schemas.microsoft.com/office/drawing/2010/main" val="0"/>
              </a:ext>
            </a:extLst>
          </a:blip>
          <a:srcRect/>
          <a:stretch>
            <a:fillRect/>
          </a:stretch>
        </p:blipFill>
        <p:spPr bwMode="auto">
          <a:xfrm>
            <a:off x="3487893" y="5121240"/>
            <a:ext cx="408675"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44" name="Picture 20">
            <a:hlinkClick r:id="rId41" action="ppaction://hlinksldjump"/>
          </p:cNvPr>
          <p:cNvPicPr>
            <a:picLocks noChangeAspect="1" noChangeArrowheads="1"/>
          </p:cNvPicPr>
          <p:nvPr/>
        </p:nvPicPr>
        <p:blipFill>
          <a:blip r:embed="rId42" cstate="email">
            <a:extLst>
              <a:ext uri="{28A0092B-C50C-407E-A947-70E740481C1C}">
                <a14:useLocalDpi xmlns:a14="http://schemas.microsoft.com/office/drawing/2010/main" val="0"/>
              </a:ext>
            </a:extLst>
          </a:blip>
          <a:srcRect/>
          <a:stretch>
            <a:fillRect/>
          </a:stretch>
        </p:blipFill>
        <p:spPr bwMode="auto">
          <a:xfrm>
            <a:off x="3953852" y="5121240"/>
            <a:ext cx="586647"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45" name="Picture 21">
            <a:hlinkClick r:id="rId43" action="ppaction://hlinksldjump"/>
          </p:cNvPr>
          <p:cNvPicPr>
            <a:picLocks noChangeAspect="1" noChangeArrowheads="1"/>
          </p:cNvPicPr>
          <p:nvPr/>
        </p:nvPicPr>
        <p:blipFill>
          <a:blip r:embed="rId44" cstate="email">
            <a:extLst>
              <a:ext uri="{28A0092B-C50C-407E-A947-70E740481C1C}">
                <a14:useLocalDpi xmlns:a14="http://schemas.microsoft.com/office/drawing/2010/main" val="0"/>
              </a:ext>
            </a:extLst>
          </a:blip>
          <a:srcRect/>
          <a:stretch>
            <a:fillRect/>
          </a:stretch>
        </p:blipFill>
        <p:spPr bwMode="auto">
          <a:xfrm>
            <a:off x="4611473" y="5121240"/>
            <a:ext cx="586647"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46" name="Picture 22">
            <a:hlinkClick r:id="rId45" action="ppaction://hlinksldjump"/>
          </p:cNvPr>
          <p:cNvPicPr>
            <a:picLocks noChangeAspect="1" noChangeArrowheads="1"/>
          </p:cNvPicPr>
          <p:nvPr/>
        </p:nvPicPr>
        <p:blipFill>
          <a:blip r:embed="rId46" cstate="email">
            <a:extLst>
              <a:ext uri="{28A0092B-C50C-407E-A947-70E740481C1C}">
                <a14:useLocalDpi xmlns:a14="http://schemas.microsoft.com/office/drawing/2010/main" val="0"/>
              </a:ext>
            </a:extLst>
          </a:blip>
          <a:srcRect/>
          <a:stretch>
            <a:fillRect/>
          </a:stretch>
        </p:blipFill>
        <p:spPr bwMode="auto">
          <a:xfrm>
            <a:off x="5269093" y="5121240"/>
            <a:ext cx="606422"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 name="Picture 2" descr="https://www.maxitendance.com/wp-content/uploads/2019/12/musee-prado-changement-climatique-04.jpg">
            <a:hlinkClick r:id="rId47" action="ppaction://hlinksldjump"/>
          </p:cNvPr>
          <p:cNvPicPr>
            <a:picLocks noChangeAspect="1" noChangeArrowheads="1"/>
          </p:cNvPicPr>
          <p:nvPr/>
        </p:nvPicPr>
        <p:blipFill>
          <a:blip r:embed="rId48" cstate="email">
            <a:extLst>
              <a:ext uri="{28A0092B-C50C-407E-A947-70E740481C1C}">
                <a14:useLocalDpi xmlns:a14="http://schemas.microsoft.com/office/drawing/2010/main" val="0"/>
              </a:ext>
            </a:extLst>
          </a:blip>
          <a:srcRect/>
          <a:stretch>
            <a:fillRect/>
          </a:stretch>
        </p:blipFill>
        <p:spPr bwMode="auto">
          <a:xfrm>
            <a:off x="5948011" y="5103240"/>
            <a:ext cx="681967" cy="468000"/>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4" descr="Traversée du monde souterrain — Wikipé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fr-FR"/>
          </a:p>
        </p:txBody>
      </p:sp>
      <p:sp>
        <p:nvSpPr>
          <p:cNvPr id="5" name="AutoShape 26" descr="Traversée du monde souterrain — Wikipédia"/>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fr-FR"/>
          </a:p>
        </p:txBody>
      </p:sp>
      <p:pic>
        <p:nvPicPr>
          <p:cNvPr id="52251" name="Picture 27">
            <a:hlinkClick r:id="rId49" action="ppaction://hlinksldjump"/>
          </p:cNvPr>
          <p:cNvPicPr>
            <a:picLocks noChangeAspect="1" noChangeArrowheads="1"/>
          </p:cNvPicPr>
          <p:nvPr/>
        </p:nvPicPr>
        <p:blipFill>
          <a:blip r:embed="rId50" cstate="email">
            <a:extLst>
              <a:ext uri="{28A0092B-C50C-407E-A947-70E740481C1C}">
                <a14:useLocalDpi xmlns:a14="http://schemas.microsoft.com/office/drawing/2010/main" val="0"/>
              </a:ext>
            </a:extLst>
          </a:blip>
          <a:srcRect/>
          <a:stretch>
            <a:fillRect/>
          </a:stretch>
        </p:blipFill>
        <p:spPr bwMode="auto">
          <a:xfrm>
            <a:off x="6708283" y="5103240"/>
            <a:ext cx="753563"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52" name="Picture 28">
            <a:hlinkClick r:id="rId51" action="ppaction://hlinksldjump"/>
          </p:cNvPr>
          <p:cNvPicPr>
            <a:picLocks noChangeAspect="1" noChangeArrowheads="1"/>
          </p:cNvPicPr>
          <p:nvPr/>
        </p:nvPicPr>
        <p:blipFill>
          <a:blip r:embed="rId52" cstate="email">
            <a:extLst>
              <a:ext uri="{28A0092B-C50C-407E-A947-70E740481C1C}">
                <a14:useLocalDpi xmlns:a14="http://schemas.microsoft.com/office/drawing/2010/main" val="0"/>
              </a:ext>
            </a:extLst>
          </a:blip>
          <a:srcRect/>
          <a:stretch>
            <a:fillRect/>
          </a:stretch>
        </p:blipFill>
        <p:spPr bwMode="auto">
          <a:xfrm>
            <a:off x="7545659" y="5103240"/>
            <a:ext cx="491511"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253" name="Picture 29">
            <a:hlinkClick r:id="rId53" action="ppaction://hlinksldjump"/>
          </p:cNvPr>
          <p:cNvPicPr>
            <a:picLocks noChangeAspect="1" noChangeArrowheads="1"/>
          </p:cNvPicPr>
          <p:nvPr/>
        </p:nvPicPr>
        <p:blipFill>
          <a:blip r:embed="rId54" cstate="email">
            <a:extLst>
              <a:ext uri="{28A0092B-C50C-407E-A947-70E740481C1C}">
                <a14:useLocalDpi xmlns:a14="http://schemas.microsoft.com/office/drawing/2010/main" val="0"/>
              </a:ext>
            </a:extLst>
          </a:blip>
          <a:srcRect/>
          <a:stretch>
            <a:fillRect/>
          </a:stretch>
        </p:blipFill>
        <p:spPr bwMode="auto">
          <a:xfrm>
            <a:off x="8100821" y="5115616"/>
            <a:ext cx="770192" cy="4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6484616"/>
      </p:ext>
    </p:extLst>
  </p:cSld>
  <p:clrMapOvr>
    <a:masterClrMapping/>
  </p:clrMapOvr>
  <p:timing>
    <p:tnLst>
      <p:par>
        <p:cTn id="1" dur="indefinite" restart="never" nodeType="tmRoot"/>
      </p:par>
    </p:tnLst>
  </p:timing>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260648"/>
            <a:ext cx="8639175" cy="576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oneTexte 1"/>
          <p:cNvSpPr txBox="1"/>
          <p:nvPr/>
        </p:nvSpPr>
        <p:spPr>
          <a:xfrm>
            <a:off x="3702883" y="6095037"/>
            <a:ext cx="1738233" cy="646331"/>
          </a:xfrm>
          <a:prstGeom prst="rect">
            <a:avLst/>
          </a:prstGeom>
          <a:noFill/>
        </p:spPr>
        <p:txBody>
          <a:bodyPr wrap="none" rtlCol="0">
            <a:spAutoFit/>
          </a:bodyPr>
          <a:lstStyle/>
          <a:p>
            <a:pPr algn="ctr"/>
            <a:r>
              <a:rPr lang="fr-FR" dirty="0" smtClean="0"/>
              <a:t>JONK</a:t>
            </a:r>
          </a:p>
          <a:p>
            <a:pPr algn="ctr"/>
            <a:r>
              <a:rPr lang="fr-FR" dirty="0" smtClean="0"/>
              <a:t>Manoir à Taïwan</a:t>
            </a:r>
            <a:endParaRPr lang="fr-FR" dirty="0"/>
          </a:p>
        </p:txBody>
      </p:sp>
    </p:spTree>
    <p:extLst>
      <p:ext uri="{BB962C8B-B14F-4D97-AF65-F5344CB8AC3E}">
        <p14:creationId xmlns:p14="http://schemas.microsoft.com/office/powerpoint/2010/main" val="964550024"/>
      </p:ext>
    </p:extLst>
  </p:cSld>
  <p:clrMapOvr>
    <a:masterClrMapping/>
  </p:clrMapOvr>
  <p:timing>
    <p:tnLst>
      <p:par>
        <p:cTn id="1" dur="indefinite" restart="never" nodeType="tmRoot"/>
      </p:par>
    </p:tnLst>
  </p:timing>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403478" y="6167045"/>
            <a:ext cx="2337050" cy="646331"/>
          </a:xfrm>
          <a:prstGeom prst="rect">
            <a:avLst/>
          </a:prstGeom>
          <a:noFill/>
        </p:spPr>
        <p:txBody>
          <a:bodyPr wrap="none" rtlCol="0">
            <a:spAutoFit/>
          </a:bodyPr>
          <a:lstStyle/>
          <a:p>
            <a:pPr algn="ctr"/>
            <a:r>
              <a:rPr lang="fr-FR" dirty="0" smtClean="0"/>
              <a:t>JONK</a:t>
            </a:r>
          </a:p>
          <a:p>
            <a:pPr algn="ctr"/>
            <a:r>
              <a:rPr lang="fr-FR" dirty="0" smtClean="0"/>
              <a:t>Hippodrome en France</a:t>
            </a:r>
            <a:endParaRPr lang="fr-FR" dirty="0"/>
          </a:p>
        </p:txBody>
      </p:sp>
      <p:pic>
        <p:nvPicPr>
          <p:cNvPr id="5325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332656"/>
            <a:ext cx="8639175" cy="576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1762876"/>
      </p:ext>
    </p:extLst>
  </p:cSld>
  <p:clrMapOvr>
    <a:masterClrMapping/>
  </p:clrMapOvr>
  <p:timing>
    <p:tnLst>
      <p:par>
        <p:cTn id="1" dur="indefinite" restart="never" nodeType="tmRoot"/>
      </p:par>
    </p:tnLst>
  </p:timing>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234814" y="6167045"/>
            <a:ext cx="2674386" cy="646331"/>
          </a:xfrm>
          <a:prstGeom prst="rect">
            <a:avLst/>
          </a:prstGeom>
          <a:noFill/>
        </p:spPr>
        <p:txBody>
          <a:bodyPr wrap="none" rtlCol="0">
            <a:spAutoFit/>
          </a:bodyPr>
          <a:lstStyle/>
          <a:p>
            <a:pPr algn="ctr"/>
            <a:r>
              <a:rPr lang="fr-FR" dirty="0" smtClean="0"/>
              <a:t>JONK</a:t>
            </a:r>
          </a:p>
          <a:p>
            <a:pPr algn="ctr"/>
            <a:r>
              <a:rPr lang="fr-FR" dirty="0" smtClean="0"/>
              <a:t>Parc d’attractions à Taïwan</a:t>
            </a:r>
            <a:endParaRPr lang="fr-FR" dirty="0"/>
          </a:p>
        </p:txBody>
      </p:sp>
      <p:pic>
        <p:nvPicPr>
          <p:cNvPr id="5427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260648"/>
            <a:ext cx="8639175" cy="576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42874237"/>
      </p:ext>
    </p:extLst>
  </p:cSld>
  <p:clrMapOvr>
    <a:masterClrMapping/>
  </p:clrMapOvr>
  <p:timing>
    <p:tnLst>
      <p:par>
        <p:cTn id="1" dur="indefinite" restart="never" nodeType="tmRoot"/>
      </p:par>
    </p:tnLst>
  </p:timing>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768904" y="6167045"/>
            <a:ext cx="1606209" cy="646331"/>
          </a:xfrm>
          <a:prstGeom prst="rect">
            <a:avLst/>
          </a:prstGeom>
          <a:noFill/>
        </p:spPr>
        <p:txBody>
          <a:bodyPr wrap="none" rtlCol="0">
            <a:spAutoFit/>
          </a:bodyPr>
          <a:lstStyle/>
          <a:p>
            <a:pPr algn="ctr"/>
            <a:r>
              <a:rPr lang="fr-FR" dirty="0" smtClean="0"/>
              <a:t>JONK</a:t>
            </a:r>
          </a:p>
          <a:p>
            <a:pPr algn="ctr"/>
            <a:r>
              <a:rPr lang="fr-FR" dirty="0" smtClean="0"/>
              <a:t>Théâtre à Cuba</a:t>
            </a:r>
            <a:endParaRPr lang="fr-FR" dirty="0"/>
          </a:p>
        </p:txBody>
      </p:sp>
      <p:pic>
        <p:nvPicPr>
          <p:cNvPr id="5529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260648"/>
            <a:ext cx="8639175" cy="576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4990037"/>
      </p:ext>
    </p:extLst>
  </p:cSld>
  <p:clrMapOvr>
    <a:masterClrMapping/>
  </p:clrMapOvr>
  <p:timing>
    <p:tnLst>
      <p:par>
        <p:cTn id="1" dur="indefinite" restart="never" nodeType="tmRoot"/>
      </p:par>
    </p:tnLst>
  </p:timing>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214401" y="6167045"/>
            <a:ext cx="6715236" cy="646331"/>
          </a:xfrm>
          <a:prstGeom prst="rect">
            <a:avLst/>
          </a:prstGeom>
          <a:noFill/>
        </p:spPr>
        <p:txBody>
          <a:bodyPr wrap="none" rtlCol="0">
            <a:spAutoFit/>
          </a:bodyPr>
          <a:lstStyle/>
          <a:p>
            <a:pPr algn="ctr"/>
            <a:r>
              <a:rPr lang="fr-FR" dirty="0" smtClean="0"/>
              <a:t>Pedro MARZORATI</a:t>
            </a:r>
          </a:p>
          <a:p>
            <a:pPr algn="ctr"/>
            <a:r>
              <a:rPr lang="fr-FR" dirty="0" err="1" smtClean="0"/>
              <a:t>Where</a:t>
            </a:r>
            <a:r>
              <a:rPr lang="fr-FR" dirty="0" smtClean="0"/>
              <a:t> the </a:t>
            </a:r>
            <a:r>
              <a:rPr lang="fr-FR" dirty="0" err="1" smtClean="0"/>
              <a:t>Tides</a:t>
            </a:r>
            <a:r>
              <a:rPr lang="fr-FR" dirty="0" smtClean="0"/>
              <a:t> </a:t>
            </a:r>
            <a:r>
              <a:rPr lang="fr-FR" dirty="0" err="1" smtClean="0"/>
              <a:t>ebb</a:t>
            </a:r>
            <a:r>
              <a:rPr lang="fr-FR" dirty="0" smtClean="0"/>
              <a:t> and flow (Où les marées vont et viennent), 2015</a:t>
            </a:r>
            <a:endParaRPr lang="fr-FR" dirty="0"/>
          </a:p>
        </p:txBody>
      </p:sp>
      <p:pic>
        <p:nvPicPr>
          <p:cNvPr id="5632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188640"/>
            <a:ext cx="8639175" cy="5838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89077227"/>
      </p:ext>
    </p:extLst>
  </p:cSld>
  <p:clrMapOvr>
    <a:masterClrMapping/>
  </p:clrMapOvr>
  <p:timing>
    <p:tnLst>
      <p:par>
        <p:cTn id="1" dur="indefinite" restart="never" nodeType="tmRoot"/>
      </p:par>
    </p:tnLst>
  </p:timing>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561069" y="6167045"/>
            <a:ext cx="2021900" cy="646331"/>
          </a:xfrm>
          <a:prstGeom prst="rect">
            <a:avLst/>
          </a:prstGeom>
          <a:noFill/>
        </p:spPr>
        <p:txBody>
          <a:bodyPr wrap="none" rtlCol="0">
            <a:spAutoFit/>
          </a:bodyPr>
          <a:lstStyle/>
          <a:p>
            <a:pPr algn="ctr"/>
            <a:r>
              <a:rPr lang="fr-FR" dirty="0" smtClean="0"/>
              <a:t>Pedro MARZORATI</a:t>
            </a:r>
          </a:p>
          <a:p>
            <a:pPr algn="ctr"/>
            <a:r>
              <a:rPr lang="fr-FR" dirty="0" smtClean="0"/>
              <a:t>Les bateaux oubliés</a:t>
            </a:r>
            <a:endParaRPr lang="fr-FR" dirty="0"/>
          </a:p>
        </p:txBody>
      </p:sp>
      <p:pic>
        <p:nvPicPr>
          <p:cNvPr id="57347" name="Picture 3">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188640"/>
            <a:ext cx="8639175" cy="5848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17071186"/>
      </p:ext>
    </p:extLst>
  </p:cSld>
  <p:clrMapOvr>
    <a:masterClrMapping/>
  </p:clrMapOvr>
  <p:timing>
    <p:tnLst>
      <p:par>
        <p:cTn id="1" dur="indefinite" restart="never" nodeType="tmRoot"/>
      </p:par>
    </p:tnLst>
  </p:timing>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617366" y="6167045"/>
            <a:ext cx="1909305" cy="646331"/>
          </a:xfrm>
          <a:prstGeom prst="rect">
            <a:avLst/>
          </a:prstGeom>
          <a:noFill/>
        </p:spPr>
        <p:txBody>
          <a:bodyPr wrap="none" rtlCol="0">
            <a:spAutoFit/>
          </a:bodyPr>
          <a:lstStyle/>
          <a:p>
            <a:pPr algn="ctr"/>
            <a:r>
              <a:rPr lang="fr-FR" dirty="0" smtClean="0"/>
              <a:t>Pedro MARZORATI</a:t>
            </a:r>
          </a:p>
          <a:p>
            <a:pPr algn="ctr"/>
            <a:r>
              <a:rPr lang="fr-FR" dirty="0" smtClean="0"/>
              <a:t>Wind 2018</a:t>
            </a:r>
            <a:endParaRPr lang="fr-FR" dirty="0"/>
          </a:p>
        </p:txBody>
      </p:sp>
      <p:pic>
        <p:nvPicPr>
          <p:cNvPr id="68611" name="Picture 3">
            <a:hlinkClick r:id="rId2" action="ppaction://hlinksldjump"/>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758"/>
          <a:stretch/>
        </p:blipFill>
        <p:spPr bwMode="auto">
          <a:xfrm>
            <a:off x="252413" y="188640"/>
            <a:ext cx="8639175" cy="5879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54546259"/>
      </p:ext>
    </p:extLst>
  </p:cSld>
  <p:clrMapOvr>
    <a:masterClrMapping/>
  </p:clrMapOvr>
  <p:timing>
    <p:tnLst>
      <p:par>
        <p:cTn id="1" dur="indefinite" restart="never" nodeType="tmRoot"/>
      </p:par>
    </p:tnLst>
  </p:timing>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617366" y="6167045"/>
            <a:ext cx="1909305" cy="646331"/>
          </a:xfrm>
          <a:prstGeom prst="rect">
            <a:avLst/>
          </a:prstGeom>
          <a:noFill/>
        </p:spPr>
        <p:txBody>
          <a:bodyPr wrap="none" rtlCol="0">
            <a:spAutoFit/>
          </a:bodyPr>
          <a:lstStyle/>
          <a:p>
            <a:pPr algn="ctr"/>
            <a:r>
              <a:rPr lang="fr-FR" dirty="0" smtClean="0"/>
              <a:t>Pedro MARZORATI</a:t>
            </a:r>
          </a:p>
          <a:p>
            <a:pPr algn="ctr"/>
            <a:r>
              <a:rPr lang="fr-FR" dirty="0" smtClean="0"/>
              <a:t>Cabane tourbillon</a:t>
            </a:r>
            <a:endParaRPr lang="fr-FR" dirty="0"/>
          </a:p>
        </p:txBody>
      </p:sp>
      <p:pic>
        <p:nvPicPr>
          <p:cNvPr id="69634" name="Picture 2">
            <a:hlinkClick r:id="rId2" action="ppaction://hlinksldjump"/>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929"/>
          <a:stretch/>
        </p:blipFill>
        <p:spPr bwMode="auto">
          <a:xfrm>
            <a:off x="252413" y="260648"/>
            <a:ext cx="8639175" cy="57442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9543873"/>
      </p:ext>
    </p:extLst>
  </p:cSld>
  <p:clrMapOvr>
    <a:masterClrMapping/>
  </p:clrMapOvr>
  <p:timing>
    <p:tnLst>
      <p:par>
        <p:cTn id="1" dur="indefinite" restart="never" nodeType="tmRoot"/>
      </p:par>
    </p:tnLst>
  </p:timing>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617366" y="6167045"/>
            <a:ext cx="1909305" cy="646331"/>
          </a:xfrm>
          <a:prstGeom prst="rect">
            <a:avLst/>
          </a:prstGeom>
          <a:noFill/>
        </p:spPr>
        <p:txBody>
          <a:bodyPr wrap="none" rtlCol="0">
            <a:spAutoFit/>
          </a:bodyPr>
          <a:lstStyle/>
          <a:p>
            <a:pPr algn="ctr"/>
            <a:r>
              <a:rPr lang="fr-FR" dirty="0" smtClean="0"/>
              <a:t>Pedro MARZORATI</a:t>
            </a:r>
          </a:p>
          <a:p>
            <a:pPr algn="ctr"/>
            <a:r>
              <a:rPr lang="fr-FR" dirty="0" smtClean="0"/>
              <a:t>Noé noyé</a:t>
            </a:r>
            <a:endParaRPr lang="fr-FR" dirty="0"/>
          </a:p>
        </p:txBody>
      </p:sp>
      <p:pic>
        <p:nvPicPr>
          <p:cNvPr id="70658" name="Picture 2">
            <a:hlinkClick r:id="rId2" action="ppaction://hlinksldjump"/>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88" b="3033"/>
          <a:stretch/>
        </p:blipFill>
        <p:spPr bwMode="auto">
          <a:xfrm>
            <a:off x="252413" y="260648"/>
            <a:ext cx="8639175" cy="5888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76102923"/>
      </p:ext>
    </p:extLst>
  </p:cSld>
  <p:clrMapOvr>
    <a:masterClrMapping/>
  </p:clrMapOvr>
  <p:timing>
    <p:tnLst>
      <p:par>
        <p:cTn id="1" dur="indefinite" restart="never" nodeType="tmRoot"/>
      </p:par>
    </p:tnLst>
  </p:timing>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617366" y="6167045"/>
            <a:ext cx="1909305" cy="646331"/>
          </a:xfrm>
          <a:prstGeom prst="rect">
            <a:avLst/>
          </a:prstGeom>
          <a:noFill/>
        </p:spPr>
        <p:txBody>
          <a:bodyPr wrap="none" rtlCol="0">
            <a:spAutoFit/>
          </a:bodyPr>
          <a:lstStyle/>
          <a:p>
            <a:pPr algn="ctr"/>
            <a:r>
              <a:rPr lang="fr-FR" dirty="0" smtClean="0"/>
              <a:t>Pedro MARZORATI</a:t>
            </a:r>
          </a:p>
          <a:p>
            <a:pPr algn="ctr"/>
            <a:r>
              <a:rPr lang="fr-FR" dirty="0" smtClean="0"/>
              <a:t>Cité silencieuse</a:t>
            </a:r>
            <a:endParaRPr lang="fr-FR" dirty="0"/>
          </a:p>
        </p:txBody>
      </p:sp>
      <p:pic>
        <p:nvPicPr>
          <p:cNvPr id="71682" name="Picture 2">
            <a:hlinkClick r:id="rId2" action="ppaction://hlinksldjump"/>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251"/>
          <a:stretch/>
        </p:blipFill>
        <p:spPr bwMode="auto">
          <a:xfrm>
            <a:off x="252413" y="309564"/>
            <a:ext cx="8639175" cy="56617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9130484"/>
      </p:ext>
    </p:extLst>
  </p:cSld>
  <p:clrMapOvr>
    <a:masterClrMapping/>
  </p:clrMapOvr>
  <p:timing>
    <p:tnLst>
      <p:par>
        <p:cTn id="1" dur="indefinite" restart="never" nodeType="tmRoot"/>
      </p:par>
    </p:tnLst>
  </p:timing>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617366" y="6167045"/>
            <a:ext cx="1909305" cy="646331"/>
          </a:xfrm>
          <a:prstGeom prst="rect">
            <a:avLst/>
          </a:prstGeom>
          <a:noFill/>
        </p:spPr>
        <p:txBody>
          <a:bodyPr wrap="none" rtlCol="0">
            <a:spAutoFit/>
          </a:bodyPr>
          <a:lstStyle/>
          <a:p>
            <a:pPr algn="ctr"/>
            <a:r>
              <a:rPr lang="fr-FR" dirty="0" smtClean="0"/>
              <a:t>Pedro MARZORATI</a:t>
            </a:r>
          </a:p>
          <a:p>
            <a:pPr algn="ctr"/>
            <a:r>
              <a:rPr lang="fr-FR" dirty="0" err="1" smtClean="0"/>
              <a:t>Ouppss</a:t>
            </a:r>
            <a:r>
              <a:rPr lang="fr-FR" dirty="0" smtClean="0"/>
              <a:t>!</a:t>
            </a:r>
            <a:endParaRPr lang="fr-FR" dirty="0"/>
          </a:p>
        </p:txBody>
      </p:sp>
      <p:pic>
        <p:nvPicPr>
          <p:cNvPr id="7270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188640"/>
            <a:ext cx="8639175" cy="5848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35344109"/>
      </p:ext>
    </p:extLst>
  </p:cSld>
  <p:clrMapOvr>
    <a:masterClrMapping/>
  </p:clrMapOvr>
  <p:timing>
    <p:tnLst>
      <p:par>
        <p:cTn id="1" dur="indefinite" restart="never" nodeType="tmRoot"/>
      </p:par>
    </p:tnLst>
  </p:timing>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395448" y="6167045"/>
            <a:ext cx="2353145" cy="646331"/>
          </a:xfrm>
          <a:prstGeom prst="rect">
            <a:avLst/>
          </a:prstGeom>
          <a:noFill/>
        </p:spPr>
        <p:txBody>
          <a:bodyPr wrap="none" rtlCol="0">
            <a:spAutoFit/>
          </a:bodyPr>
          <a:lstStyle/>
          <a:p>
            <a:pPr algn="ctr"/>
            <a:r>
              <a:rPr lang="fr-FR" dirty="0" smtClean="0"/>
              <a:t>GMJ</a:t>
            </a:r>
          </a:p>
          <a:p>
            <a:pPr algn="ctr"/>
            <a:r>
              <a:rPr lang="fr-FR" dirty="0" smtClean="0"/>
              <a:t>Londres comme Venise</a:t>
            </a:r>
            <a:endParaRPr lang="fr-FR" dirty="0"/>
          </a:p>
        </p:txBody>
      </p:sp>
      <p:pic>
        <p:nvPicPr>
          <p:cNvPr id="72707" name="Picture 3">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48010" y="285750"/>
            <a:ext cx="7847980" cy="57107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23456717"/>
      </p:ext>
    </p:extLst>
  </p:cSld>
  <p:clrMapOvr>
    <a:masterClrMapping/>
  </p:clrMapOvr>
  <p:timing>
    <p:tnLst>
      <p:par>
        <p:cTn id="1" dur="indefinite" restart="never" nodeType="tmRoot"/>
      </p:par>
    </p:tnLst>
  </p:timing>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211239" y="6167045"/>
            <a:ext cx="2721579" cy="646331"/>
          </a:xfrm>
          <a:prstGeom prst="rect">
            <a:avLst/>
          </a:prstGeom>
          <a:noFill/>
        </p:spPr>
        <p:txBody>
          <a:bodyPr wrap="none" rtlCol="0">
            <a:spAutoFit/>
          </a:bodyPr>
          <a:lstStyle/>
          <a:p>
            <a:pPr algn="ctr"/>
            <a:r>
              <a:rPr lang="fr-FR" dirty="0" smtClean="0"/>
              <a:t>GMJ</a:t>
            </a:r>
          </a:p>
          <a:p>
            <a:pPr algn="ctr"/>
            <a:r>
              <a:rPr lang="fr-FR" dirty="0" smtClean="0"/>
              <a:t>Lys d’eau à Piccadilly </a:t>
            </a:r>
            <a:r>
              <a:rPr lang="fr-FR" dirty="0" err="1" smtClean="0"/>
              <a:t>Circus</a:t>
            </a:r>
            <a:endParaRPr lang="fr-FR" dirty="0"/>
          </a:p>
        </p:txBody>
      </p:sp>
      <p:pic>
        <p:nvPicPr>
          <p:cNvPr id="73730" name="Picture 2">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26009" y="116632"/>
            <a:ext cx="7891983" cy="60570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0091413"/>
      </p:ext>
    </p:extLst>
  </p:cSld>
  <p:clrMapOvr>
    <a:masterClrMapping/>
  </p:clrMapOvr>
  <p:timing>
    <p:tnLst>
      <p:par>
        <p:cTn id="1" dur="indefinite" restart="never" nodeType="tmRoot"/>
      </p:par>
    </p:tnLst>
  </p:timing>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144721" y="6167045"/>
            <a:ext cx="2854628" cy="646331"/>
          </a:xfrm>
          <a:prstGeom prst="rect">
            <a:avLst/>
          </a:prstGeom>
          <a:noFill/>
        </p:spPr>
        <p:txBody>
          <a:bodyPr wrap="none" rtlCol="0">
            <a:spAutoFit/>
          </a:bodyPr>
          <a:lstStyle/>
          <a:p>
            <a:pPr algn="ctr"/>
            <a:r>
              <a:rPr lang="fr-FR" dirty="0" smtClean="0"/>
              <a:t>GMJ</a:t>
            </a:r>
          </a:p>
          <a:p>
            <a:pPr algn="ctr"/>
            <a:r>
              <a:rPr lang="fr-FR" dirty="0" smtClean="0"/>
              <a:t>Défilé des gardes chameliers</a:t>
            </a:r>
            <a:endParaRPr lang="fr-FR" dirty="0"/>
          </a:p>
        </p:txBody>
      </p:sp>
      <p:pic>
        <p:nvPicPr>
          <p:cNvPr id="7475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8700" y="332656"/>
            <a:ext cx="7086600" cy="566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92672884"/>
      </p:ext>
    </p:extLst>
  </p:cSld>
  <p:clrMapOvr>
    <a:masterClrMapping/>
  </p:clrMapOvr>
  <p:timing>
    <p:tnLst>
      <p:par>
        <p:cTn id="1" dur="indefinite" restart="never" nodeType="tmRoot"/>
      </p:par>
    </p:tnLst>
  </p:timing>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354751" y="6167045"/>
            <a:ext cx="2434577" cy="646331"/>
          </a:xfrm>
          <a:prstGeom prst="rect">
            <a:avLst/>
          </a:prstGeom>
          <a:noFill/>
        </p:spPr>
        <p:txBody>
          <a:bodyPr wrap="none" rtlCol="0">
            <a:spAutoFit/>
          </a:bodyPr>
          <a:lstStyle/>
          <a:p>
            <a:pPr algn="ctr"/>
            <a:r>
              <a:rPr lang="fr-FR" dirty="0" smtClean="0"/>
              <a:t>GMJ</a:t>
            </a:r>
          </a:p>
          <a:p>
            <a:pPr algn="ctr"/>
            <a:r>
              <a:rPr lang="fr-FR" dirty="0" smtClean="0"/>
              <a:t>Patinage à Tower Bridge</a:t>
            </a:r>
            <a:endParaRPr lang="fr-FR" dirty="0"/>
          </a:p>
        </p:txBody>
      </p:sp>
      <p:pic>
        <p:nvPicPr>
          <p:cNvPr id="7577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250" y="188640"/>
            <a:ext cx="7429500"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33523475"/>
      </p:ext>
    </p:extLst>
  </p:cSld>
  <p:clrMapOvr>
    <a:masterClrMapping/>
  </p:clrMapOvr>
  <p:timing>
    <p:tnLst>
      <p:par>
        <p:cTn id="1" dur="indefinite" restart="never" nodeType="tmRoot"/>
      </p:par>
    </p:tnLst>
  </p:timing>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931339" y="6167045"/>
            <a:ext cx="3281412" cy="646331"/>
          </a:xfrm>
          <a:prstGeom prst="rect">
            <a:avLst/>
          </a:prstGeom>
          <a:noFill/>
        </p:spPr>
        <p:txBody>
          <a:bodyPr wrap="none" rtlCol="0">
            <a:spAutoFit/>
          </a:bodyPr>
          <a:lstStyle/>
          <a:p>
            <a:pPr algn="ctr"/>
            <a:r>
              <a:rPr lang="fr-FR" dirty="0" smtClean="0"/>
              <a:t>GMJ</a:t>
            </a:r>
          </a:p>
          <a:p>
            <a:pPr algn="ctr"/>
            <a:r>
              <a:rPr lang="fr-FR" dirty="0" smtClean="0"/>
              <a:t>Les rizières de </a:t>
            </a:r>
            <a:r>
              <a:rPr lang="fr-FR" dirty="0" err="1" smtClean="0"/>
              <a:t>Parliament</a:t>
            </a:r>
            <a:r>
              <a:rPr lang="fr-FR" dirty="0" smtClean="0"/>
              <a:t> Square</a:t>
            </a:r>
            <a:endParaRPr lang="fr-FR" dirty="0"/>
          </a:p>
        </p:txBody>
      </p:sp>
      <p:pic>
        <p:nvPicPr>
          <p:cNvPr id="76802"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250" y="188640"/>
            <a:ext cx="7429500"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34435060"/>
      </p:ext>
    </p:extLst>
  </p:cSld>
  <p:clrMapOvr>
    <a:masterClrMapping/>
  </p:clrMapOvr>
  <p:timing>
    <p:tnLst>
      <p:par>
        <p:cTn id="1" dur="indefinite" restart="never" nodeType="tmRoot"/>
      </p:par>
    </p:tnLst>
  </p:timing>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899592" y="2967335"/>
            <a:ext cx="1600118" cy="923330"/>
          </a:xfrm>
          <a:prstGeom prst="rect">
            <a:avLst/>
          </a:prstGeom>
          <a:noFill/>
        </p:spPr>
        <p:txBody>
          <a:bodyPr wrap="none" rtlCol="0">
            <a:spAutoFit/>
          </a:bodyPr>
          <a:lstStyle/>
          <a:p>
            <a:pPr algn="ctr"/>
            <a:r>
              <a:rPr lang="fr-FR" dirty="0" smtClean="0"/>
              <a:t>GMJ</a:t>
            </a:r>
          </a:p>
          <a:p>
            <a:pPr algn="ctr"/>
            <a:r>
              <a:rPr lang="fr-FR" dirty="0" smtClean="0"/>
              <a:t>Huile de palme</a:t>
            </a:r>
          </a:p>
          <a:p>
            <a:pPr algn="ctr"/>
            <a:r>
              <a:rPr lang="fr-FR" dirty="0" smtClean="0"/>
              <a:t>à Hyde Park</a:t>
            </a:r>
            <a:endParaRPr lang="fr-FR" dirty="0"/>
          </a:p>
        </p:txBody>
      </p:sp>
      <p:pic>
        <p:nvPicPr>
          <p:cNvPr id="7782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2730" y="190500"/>
            <a:ext cx="5619750" cy="647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74539846"/>
      </p:ext>
    </p:extLst>
  </p:cSld>
  <p:clrMapOvr>
    <a:masterClrMapping/>
  </p:clrMapOvr>
  <p:timing>
    <p:tnLst>
      <p:par>
        <p:cTn id="1" dur="indefinite" restart="never" nodeType="tmRoot"/>
      </p:par>
    </p:tnLst>
  </p:timing>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752103" y="6093296"/>
            <a:ext cx="3511731" cy="646331"/>
          </a:xfrm>
          <a:prstGeom prst="rect">
            <a:avLst/>
          </a:prstGeom>
          <a:noFill/>
        </p:spPr>
        <p:txBody>
          <a:bodyPr wrap="none" rtlCol="0">
            <a:spAutoFit/>
          </a:bodyPr>
          <a:lstStyle/>
          <a:p>
            <a:pPr algn="ctr"/>
            <a:r>
              <a:rPr lang="fr-FR" dirty="0" smtClean="0"/>
              <a:t>GMJ</a:t>
            </a:r>
          </a:p>
          <a:p>
            <a:pPr algn="ctr"/>
            <a:r>
              <a:rPr lang="fr-FR" dirty="0" smtClean="0"/>
              <a:t>Le bidonville de Buckingham Palace</a:t>
            </a:r>
            <a:endParaRPr lang="fr-FR" dirty="0"/>
          </a:p>
        </p:txBody>
      </p:sp>
      <p:pic>
        <p:nvPicPr>
          <p:cNvPr id="78850"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250" y="116632"/>
            <a:ext cx="7429500"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2694427"/>
      </p:ext>
    </p:extLst>
  </p:cSld>
  <p:clrMapOvr>
    <a:masterClrMapping/>
  </p:clrMapOvr>
  <p:timing>
    <p:tnLst>
      <p:par>
        <p:cTn id="1" dur="indefinite" restart="never" nodeType="tmRoot"/>
      </p:par>
    </p:tnLst>
  </p:timing>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881790" y="6093296"/>
            <a:ext cx="3252365" cy="646331"/>
          </a:xfrm>
          <a:prstGeom prst="rect">
            <a:avLst/>
          </a:prstGeom>
          <a:noFill/>
        </p:spPr>
        <p:txBody>
          <a:bodyPr wrap="none" rtlCol="0">
            <a:spAutoFit/>
          </a:bodyPr>
          <a:lstStyle/>
          <a:p>
            <a:pPr algn="ctr"/>
            <a:r>
              <a:rPr lang="fr-FR" dirty="0" smtClean="0"/>
              <a:t>GMJ</a:t>
            </a:r>
          </a:p>
          <a:p>
            <a:pPr algn="ctr"/>
            <a:r>
              <a:rPr lang="fr-FR" dirty="0" smtClean="0"/>
              <a:t>Le barrage à marée sur la Tamise</a:t>
            </a:r>
            <a:endParaRPr lang="fr-FR" dirty="0"/>
          </a:p>
        </p:txBody>
      </p:sp>
      <p:pic>
        <p:nvPicPr>
          <p:cNvPr id="79874"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250" y="116632"/>
            <a:ext cx="7429500"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1653101"/>
      </p:ext>
    </p:extLst>
  </p:cSld>
  <p:clrMapOvr>
    <a:masterClrMapping/>
  </p:clrMapOvr>
  <p:timing>
    <p:tnLst>
      <p:par>
        <p:cTn id="1" dur="indefinite" restart="never" nodeType="tmRoot"/>
      </p:par>
    </p:tnLst>
  </p:timing>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3169213" y="6093296"/>
            <a:ext cx="2677529" cy="646331"/>
          </a:xfrm>
          <a:prstGeom prst="rect">
            <a:avLst/>
          </a:prstGeom>
          <a:noFill/>
        </p:spPr>
        <p:txBody>
          <a:bodyPr wrap="none" rtlCol="0">
            <a:spAutoFit/>
          </a:bodyPr>
          <a:lstStyle/>
          <a:p>
            <a:pPr algn="ctr"/>
            <a:r>
              <a:rPr lang="fr-FR" dirty="0" smtClean="0"/>
              <a:t>GMJ</a:t>
            </a:r>
          </a:p>
          <a:p>
            <a:pPr algn="ctr"/>
            <a:r>
              <a:rPr lang="fr-FR" dirty="0" smtClean="0"/>
              <a:t>Tornade à Trafalgar Square</a:t>
            </a:r>
            <a:endParaRPr lang="fr-FR" dirty="0"/>
          </a:p>
        </p:txBody>
      </p:sp>
      <p:pic>
        <p:nvPicPr>
          <p:cNvPr id="80898"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613" y="116632"/>
            <a:ext cx="7724775" cy="594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1376009"/>
      </p:ext>
    </p:extLst>
  </p:cSld>
  <p:clrMapOvr>
    <a:masterClrMapping/>
  </p:clrMapOvr>
  <p:timing>
    <p:tnLst>
      <p:par>
        <p:cTn id="1" dur="indefinite" restart="never" nodeType="tmRoot"/>
      </p:par>
    </p:tnLst>
  </p:timing>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descr="https://www.maxitendance.com/wp-content/uploads/2019/12/musee-prado-changement-climatique-04.jpg">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538" y="548680"/>
            <a:ext cx="7620000" cy="5229226"/>
          </a:xfrm>
          <a:prstGeom prst="rect">
            <a:avLst/>
          </a:prstGeom>
          <a:noFill/>
          <a:extLst>
            <a:ext uri="{909E8E84-426E-40DD-AFC4-6F175D3DCCD1}">
              <a14:hiddenFill xmlns:a14="http://schemas.microsoft.com/office/drawing/2010/main">
                <a:solidFill>
                  <a:srgbClr val="FFFFFF"/>
                </a:solidFill>
              </a14:hiddenFill>
            </a:ext>
          </a:extLst>
        </p:spPr>
      </p:pic>
      <p:sp>
        <p:nvSpPr>
          <p:cNvPr id="2" name="ZoneTexte 1"/>
          <p:cNvSpPr txBox="1"/>
          <p:nvPr/>
        </p:nvSpPr>
        <p:spPr>
          <a:xfrm>
            <a:off x="3065378" y="6038817"/>
            <a:ext cx="3322320" cy="369332"/>
          </a:xfrm>
          <a:prstGeom prst="rect">
            <a:avLst/>
          </a:prstGeom>
          <a:noFill/>
        </p:spPr>
        <p:txBody>
          <a:bodyPr wrap="none" rtlCol="0">
            <a:spAutoFit/>
          </a:bodyPr>
          <a:lstStyle/>
          <a:p>
            <a:r>
              <a:rPr lang="fr-FR" dirty="0" smtClean="0"/>
              <a:t>Francisco GOYA, Le parasol, 1777 </a:t>
            </a:r>
            <a:endParaRPr lang="fr-FR" dirty="0"/>
          </a:p>
        </p:txBody>
      </p:sp>
      <p:pic>
        <p:nvPicPr>
          <p:cNvPr id="81924" name="Picture 4" descr="Villes durables, un partenariat entre WWF et Bouygues Construction">
            <a:hlinkClick r:id="rId4" action="ppaction://hlinksldjump"/>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812360" y="5813358"/>
            <a:ext cx="900000" cy="900000"/>
          </a:xfrm>
          <a:prstGeom prst="rect">
            <a:avLst/>
          </a:prstGeom>
          <a:noFill/>
          <a:extLst>
            <a:ext uri="{909E8E84-426E-40DD-AFC4-6F175D3DCCD1}">
              <a14:hiddenFill xmlns:a14="http://schemas.microsoft.com/office/drawing/2010/main">
                <a:solidFill>
                  <a:srgbClr val="FFFFFF"/>
                </a:solidFill>
              </a14:hiddenFill>
            </a:ext>
          </a:extLst>
        </p:spPr>
      </p:pic>
      <p:cxnSp>
        <p:nvCxnSpPr>
          <p:cNvPr id="4" name="Connecteur droit avec flèche 3"/>
          <p:cNvCxnSpPr/>
          <p:nvPr/>
        </p:nvCxnSpPr>
        <p:spPr>
          <a:xfrm>
            <a:off x="6804248" y="6223483"/>
            <a:ext cx="1008112" cy="0"/>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862034"/>
      </p:ext>
    </p:extLst>
  </p:cSld>
  <p:clrMapOvr>
    <a:masterClrMapping/>
  </p:clrMapOvr>
  <p:timing>
    <p:tnLst>
      <p:par>
        <p:cTn id="1" dur="indefinite" restart="never" nodeType="tmRoot"/>
      </p:par>
    </p:tnLst>
  </p:timing>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descr="musee prado changement climatique 05 - Le Changement Climatique au Musée du Prado avec le WWF - Peinture, Humanitaire, Environnement, Campagnes, Art">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260648"/>
            <a:ext cx="8496944" cy="5831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10827"/>
      </p:ext>
    </p:extLst>
  </p:cSld>
  <p:clrMapOvr>
    <a:masterClrMapping/>
  </p:clrMapOvr>
  <p:timing>
    <p:tnLst>
      <p:par>
        <p:cTn id="1" dur="indefinite" restart="never" nodeType="tmRoot"/>
      </p:par>
    </p:tnLst>
  </p:timing>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547664" y="6038817"/>
            <a:ext cx="4929426" cy="369332"/>
          </a:xfrm>
          <a:prstGeom prst="rect">
            <a:avLst/>
          </a:prstGeom>
          <a:noFill/>
        </p:spPr>
        <p:txBody>
          <a:bodyPr wrap="none" rtlCol="0">
            <a:spAutoFit/>
          </a:bodyPr>
          <a:lstStyle/>
          <a:p>
            <a:r>
              <a:rPr lang="fr-FR" dirty="0" smtClean="0"/>
              <a:t>Joachim PATINIER, La traversée du Styx, 1520-1524</a:t>
            </a:r>
            <a:endParaRPr lang="fr-FR" dirty="0"/>
          </a:p>
        </p:txBody>
      </p:sp>
      <p:pic>
        <p:nvPicPr>
          <p:cNvPr id="81924" name="Picture 4" descr="Villes durables, un partenariat entre WWF et Bouygues Construction">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812360" y="5813358"/>
            <a:ext cx="900000" cy="900000"/>
          </a:xfrm>
          <a:prstGeom prst="rect">
            <a:avLst/>
          </a:prstGeom>
          <a:noFill/>
          <a:extLst>
            <a:ext uri="{909E8E84-426E-40DD-AFC4-6F175D3DCCD1}">
              <a14:hiddenFill xmlns:a14="http://schemas.microsoft.com/office/drawing/2010/main">
                <a:solidFill>
                  <a:srgbClr val="FFFFFF"/>
                </a:solidFill>
              </a14:hiddenFill>
            </a:ext>
          </a:extLst>
        </p:spPr>
      </p:pic>
      <p:cxnSp>
        <p:nvCxnSpPr>
          <p:cNvPr id="4" name="Connecteur droit avec flèche 3"/>
          <p:cNvCxnSpPr/>
          <p:nvPr/>
        </p:nvCxnSpPr>
        <p:spPr>
          <a:xfrm>
            <a:off x="6804248" y="6223483"/>
            <a:ext cx="1008112" cy="0"/>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pic>
        <p:nvPicPr>
          <p:cNvPr id="84994" name="Picture 2" descr="musee prado changement climatique 06 - Le Changement Climatique au Musée du Prado avec le WWF - Peinture, Humanitaire, Environnement, Campagnes, Art">
            <a:hlinkClick r:id="rId4"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2445" y="332656"/>
            <a:ext cx="8379111" cy="5184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545813"/>
      </p:ext>
    </p:extLst>
  </p:cSld>
  <p:clrMapOvr>
    <a:masterClrMapping/>
  </p:clrMapOvr>
  <p:timing>
    <p:tnLst>
      <p:par>
        <p:cTn id="1" dur="indefinite" restart="never" nodeType="tmRoot"/>
      </p:par>
    </p:tnLst>
  </p:timing>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2" descr="musee prado changement climatique 07 - Le Changement Climatique au Musée du Prado avec le WWF - Peinture, Humanitaire, Environnement, Campagnes, Art">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420" y="260648"/>
            <a:ext cx="8728241" cy="54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5258106"/>
      </p:ext>
    </p:extLst>
  </p:cSld>
  <p:clrMapOvr>
    <a:masterClrMapping/>
  </p:clrMapOvr>
  <p:timing>
    <p:tnLst>
      <p:par>
        <p:cTn id="1" dur="indefinite" restart="never" nodeType="tmRoot"/>
      </p:par>
    </p:tnLst>
  </p:timing>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2204588" y="6038817"/>
            <a:ext cx="4383636" cy="369332"/>
          </a:xfrm>
          <a:prstGeom prst="rect">
            <a:avLst/>
          </a:prstGeom>
          <a:noFill/>
        </p:spPr>
        <p:txBody>
          <a:bodyPr wrap="none" rtlCol="0">
            <a:spAutoFit/>
          </a:bodyPr>
          <a:lstStyle/>
          <a:p>
            <a:r>
              <a:rPr lang="fr-FR" dirty="0" smtClean="0"/>
              <a:t>Diego VELASQUEZ, Philippe IV à cheval, 1634</a:t>
            </a:r>
            <a:endParaRPr lang="fr-FR" dirty="0"/>
          </a:p>
        </p:txBody>
      </p:sp>
      <p:pic>
        <p:nvPicPr>
          <p:cNvPr id="81924" name="Picture 4" descr="Villes durables, un partenariat entre WWF et Bouygues Construction">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812360" y="5813358"/>
            <a:ext cx="900000" cy="900000"/>
          </a:xfrm>
          <a:prstGeom prst="rect">
            <a:avLst/>
          </a:prstGeom>
          <a:noFill/>
          <a:extLst>
            <a:ext uri="{909E8E84-426E-40DD-AFC4-6F175D3DCCD1}">
              <a14:hiddenFill xmlns:a14="http://schemas.microsoft.com/office/drawing/2010/main">
                <a:solidFill>
                  <a:srgbClr val="FFFFFF"/>
                </a:solidFill>
              </a14:hiddenFill>
            </a:ext>
          </a:extLst>
        </p:spPr>
      </p:pic>
      <p:cxnSp>
        <p:nvCxnSpPr>
          <p:cNvPr id="4" name="Connecteur droit avec flèche 3"/>
          <p:cNvCxnSpPr/>
          <p:nvPr/>
        </p:nvCxnSpPr>
        <p:spPr>
          <a:xfrm>
            <a:off x="6804248" y="6223483"/>
            <a:ext cx="1008112" cy="0"/>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pic>
        <p:nvPicPr>
          <p:cNvPr id="87042" name="Picture 2" descr="musee prado changement climatique 02 - Le Changement Climatique au Musée du Prado avec le WWF - Peinture, Humanitaire, Environnement, Campagnes, Art">
            <a:hlinkClick r:id="rId4" action="ppaction://hlinksldjump"/>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1835696" y="254666"/>
            <a:ext cx="5850600" cy="55873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302717"/>
      </p:ext>
    </p:extLst>
  </p:cSld>
  <p:clrMapOvr>
    <a:masterClrMapping/>
  </p:clrMapOvr>
  <p:timing>
    <p:tnLst>
      <p:par>
        <p:cTn id="1" dur="indefinite" restart="never" nodeType="tmRoot"/>
      </p:par>
    </p:tnLst>
  </p:timing>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descr="musee prado changement climatique 03 - Le Changement Climatique au Musée du Prado avec le WWF - Peinture, Humanitaire, Environnement, Campagnes, Art">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30052" y="220730"/>
            <a:ext cx="6683896" cy="6416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1838244"/>
      </p:ext>
    </p:extLst>
  </p:cSld>
  <p:clrMapOvr>
    <a:masterClrMapping/>
  </p:clrMapOvr>
  <p:timing>
    <p:tnLst>
      <p:par>
        <p:cTn id="1" dur="indefinite" restart="never" nodeType="tmRoot"/>
      </p:par>
    </p:tnLst>
  </p:timing>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p:cNvSpPr txBox="1"/>
          <p:nvPr/>
        </p:nvSpPr>
        <p:spPr>
          <a:xfrm>
            <a:off x="1979712" y="6038817"/>
            <a:ext cx="4332404" cy="369332"/>
          </a:xfrm>
          <a:prstGeom prst="rect">
            <a:avLst/>
          </a:prstGeom>
          <a:noFill/>
        </p:spPr>
        <p:txBody>
          <a:bodyPr wrap="none" rtlCol="0">
            <a:spAutoFit/>
          </a:bodyPr>
          <a:lstStyle/>
          <a:p>
            <a:r>
              <a:rPr lang="fr-FR" dirty="0" smtClean="0"/>
              <a:t>Joaquin SOROLLA, Enfants sur la plage, 1909</a:t>
            </a:r>
            <a:endParaRPr lang="fr-FR" dirty="0"/>
          </a:p>
        </p:txBody>
      </p:sp>
      <p:pic>
        <p:nvPicPr>
          <p:cNvPr id="81924" name="Picture 4" descr="Villes durables, un partenariat entre WWF et Bouygues Construction">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812360" y="5813358"/>
            <a:ext cx="900000" cy="900000"/>
          </a:xfrm>
          <a:prstGeom prst="rect">
            <a:avLst/>
          </a:prstGeom>
          <a:noFill/>
          <a:extLst>
            <a:ext uri="{909E8E84-426E-40DD-AFC4-6F175D3DCCD1}">
              <a14:hiddenFill xmlns:a14="http://schemas.microsoft.com/office/drawing/2010/main">
                <a:solidFill>
                  <a:srgbClr val="FFFFFF"/>
                </a:solidFill>
              </a14:hiddenFill>
            </a:ext>
          </a:extLst>
        </p:spPr>
      </p:pic>
      <p:cxnSp>
        <p:nvCxnSpPr>
          <p:cNvPr id="4" name="Connecteur droit avec flèche 3"/>
          <p:cNvCxnSpPr/>
          <p:nvPr/>
        </p:nvCxnSpPr>
        <p:spPr>
          <a:xfrm>
            <a:off x="6804248" y="6223483"/>
            <a:ext cx="1008112" cy="0"/>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pic>
        <p:nvPicPr>
          <p:cNvPr id="89090" name="Picture 2" descr="https://etapes.com/app/uploads/2019/12/Sorolla_P04648-1024x630-1024x630.jpg">
            <a:hlinkClick r:id="rId4" action="ppaction://hlinksldjump"/>
          </p:cNvPr>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170167" y="188640"/>
            <a:ext cx="8778119" cy="54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3183816"/>
      </p:ext>
    </p:extLst>
  </p:cSld>
  <p:clrMapOvr>
    <a:masterClrMapping/>
  </p:clrMapOvr>
  <p:timing>
    <p:tnLst>
      <p:par>
        <p:cTn id="1" dur="indefinite" restart="never" nodeType="tmRoot"/>
      </p:par>
    </p:tnLst>
  </p:timing>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descr="https://etapes.com/app/uploads/2019/12/CHICOS_EN_MAR_MUERTO_WWF-1024x626-1024x626.jpeg">
            <a:hlinkClick r:id="rId2" action="ppaction://hlinksldjump"/>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13791" y="620688"/>
            <a:ext cx="8716419" cy="5328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542981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PRESENTER_VERSION" val="6"/>
  <p:tag name="ISPRING_RESOURCE_PATHS_HASH_2" val="db86ee1b4d3b19bb7c3c78eb56954f2a9276a8b"/>
  <p:tag name="ARTICULATE_PROJECT_OPEN" val="0"/>
</p:tagLst>
</file>

<file path=ppt/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51963</TotalTime>
  <Words>8030</Words>
  <Application>Microsoft Office PowerPoint</Application>
  <PresentationFormat>Affichage à l'écran (4:3)</PresentationFormat>
  <Paragraphs>963</Paragraphs>
  <Slides>305</Slides>
  <Notes>140</Notes>
  <HiddenSlides>0</HiddenSlides>
  <MMClips>0</MMClips>
  <ScaleCrop>false</ScaleCrop>
  <HeadingPairs>
    <vt:vector size="4" baseType="variant">
      <vt:variant>
        <vt:lpstr>Thème</vt:lpstr>
      </vt:variant>
      <vt:variant>
        <vt:i4>1</vt:i4>
      </vt:variant>
      <vt:variant>
        <vt:lpstr>Titres des diapositives</vt:lpstr>
      </vt:variant>
      <vt:variant>
        <vt:i4>305</vt:i4>
      </vt:variant>
    </vt:vector>
  </HeadingPairs>
  <TitlesOfParts>
    <vt:vector size="306" baseType="lpstr">
      <vt:lpstr>Thème Office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Men - IA27</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Utilisateur</dc:creator>
  <cp:lastModifiedBy>Utilisateur</cp:lastModifiedBy>
  <cp:revision>381</cp:revision>
  <dcterms:created xsi:type="dcterms:W3CDTF">2019-05-08T10:51:15Z</dcterms:created>
  <dcterms:modified xsi:type="dcterms:W3CDTF">2021-12-15T21:57:51Z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UseProject">
    <vt:lpwstr>1</vt:lpwstr>
  </property>
  <property fmtid="{D5CDD505-2E9C-101B-9397-08002B2CF9AE}" pid="3" name="ArticulateGUID">
    <vt:lpwstr>620252FA-5E24-4CC1-8FEA-030C17DE0B57</vt:lpwstr>
  </property>
  <property fmtid="{D5CDD505-2E9C-101B-9397-08002B2CF9AE}" pid="4" name="ArticulatePath">
    <vt:lpwstr>Calendrier 2021</vt:lpwstr>
  </property>
  <property fmtid="{D5CDD505-2E9C-101B-9397-08002B2CF9AE}" pid="5" name="ArticulateProjectFull">
    <vt:lpwstr>C:\Users\Utilisateur\Documents\OCCE\Calendrier\2021\Calendrier 2021.ppta</vt:lpwstr>
  </property>
</Properties>
</file>