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96" autoAdjust="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7E655-34AE-4B71-8690-46D622E26431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6CC10-E265-4006-97EA-23315CED31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CC10-E265-4006-97EA-23315CED31D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FBBC98-E095-417F-B61C-7397CC9BD9C2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6FD129-72E6-420C-B7CF-D6342F73003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«Муниципальное дошкольное образовательное автономное учреждение «Детский сад № 46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вида с приоритетным осуществлением художественно – эстетического развития воспитанников «Фантазеры» г. Орска»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854696" cy="41044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«Наряди матрёшку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воспитатель: Ефремова Татьяна Владимировна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924944"/>
            <a:ext cx="3122766" cy="234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578645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Дидактическая игра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«Наряди матрёшку»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навыка у детей подбирать определённые формы предмета и цвета.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умение различать  основную форму предметов и называть ёё(круг, квадрат, треугольник и т.д.);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моторику рук, через действия с предметами;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 детей навыки самостоятельного выполнения игры;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умение группировать предметы по цвету и форме.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матрёшку методом наложения ребёнок выкладывает геометрические фигуры, соотносит с цветовой гаммой. Когда все контуры будут закрыты фигурами нужной расцветки – игра закончена.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40118_10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785794"/>
            <a:ext cx="3786214" cy="4929222"/>
          </a:xfrm>
          <a:prstGeom prst="rect">
            <a:avLst/>
          </a:prstGeom>
        </p:spPr>
      </p:pic>
      <p:pic>
        <p:nvPicPr>
          <p:cNvPr id="3" name="Рисунок 2" descr="IMG_20240118_103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785794"/>
            <a:ext cx="3857652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40118_103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142984"/>
            <a:ext cx="3929089" cy="5214974"/>
          </a:xfrm>
          <a:prstGeom prst="rect">
            <a:avLst/>
          </a:prstGeom>
        </p:spPr>
      </p:pic>
      <p:pic>
        <p:nvPicPr>
          <p:cNvPr id="3" name="Рисунок 2" descr="IMG_20240118_104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2984"/>
            <a:ext cx="4143404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058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Спасибо за внимание!!!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46</Words>
  <Application>Microsoft Office PowerPoint</Application>
  <PresentationFormat>Экран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Constantia</vt:lpstr>
      <vt:lpstr>Times New Roman</vt:lpstr>
      <vt:lpstr>Wingdings 2</vt:lpstr>
      <vt:lpstr>Поток</vt:lpstr>
      <vt:lpstr>«Муниципальное дошкольное образовательное автономное учреждение «Детский сад № 46 общеразвивающего вида с приоритетным осуществлением художественно – эстетического развития воспитанников «Фантазеры» г. Орска»</vt:lpstr>
      <vt:lpstr>                                                                                                     Дидактическая игра                                                       «Наряди матрёшку» Цель: Развитие навыка у детей подбирать определённые формы предмета и цвета. Задачи: Развивать умение различать  основную форму предметов и называть ёё(круг, квадрат, треугольник и т.д.); Развивать моторику рук, через действия с предметами; Формировать у детей навыки самостоятельного выполнения игры; Развивать умение группировать предметы по цвету и форме.   Ход игры: На матрёшку методом наложения ребёнок выкладывает геометрические фигуры, соотносит с цветовой гаммой. Когда все контуры будут закрыты фигурами нужной расцветки – игра закончена.       </vt:lpstr>
      <vt:lpstr>Презентация PowerPoint</vt:lpstr>
      <vt:lpstr>Презентация PowerPoint</vt:lpstr>
      <vt:lpstr>    Спасибо за внимание!!!</vt:lpstr>
    </vt:vector>
  </TitlesOfParts>
  <Company>AlexSoft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«Муниципальное дошкольное образовательное автономное учреждение «Детский сад № 46 общеразвивающего вида с приоритетным осуществлением художественно – эстетического развития воспитанников «Фантазеры» г. Орска»</dc:title>
  <dc:creator>Ефремова</dc:creator>
  <cp:lastModifiedBy>Аня</cp:lastModifiedBy>
  <cp:revision>7</cp:revision>
  <dcterms:created xsi:type="dcterms:W3CDTF">2024-01-19T16:53:53Z</dcterms:created>
  <dcterms:modified xsi:type="dcterms:W3CDTF">2024-01-20T06:35:49Z</dcterms:modified>
</cp:coreProperties>
</file>