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BC0F-8D53-461E-880D-2B5B5334B3B4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220C-13A0-45F0-9879-1E33044F65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0220C-13A0-45F0-9879-1E33044F65E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1614-6EAD-42A3-97A6-F5CF08F317F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EFD4-54FF-4D3F-B479-57225100B6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772400" cy="92869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46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 – эстетического развития воспитанников «Фантазеры» г. Орска»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4500594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«Сказочная математика»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2-3 года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Ефремова Т.В.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40421_104907.jpg"/>
          <p:cNvPicPr>
            <a:picLocks noChangeAspect="1"/>
          </p:cNvPicPr>
          <p:nvPr/>
        </p:nvPicPr>
        <p:blipFill>
          <a:blip r:embed="rId3" cstate="print"/>
          <a:srcRect l="5887" t="4444" r="2863"/>
          <a:stretch>
            <a:fillRect/>
          </a:stretch>
        </p:blipFill>
        <p:spPr>
          <a:xfrm>
            <a:off x="3357554" y="2786058"/>
            <a:ext cx="221457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ля закрепления математических предметов в игровой форме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421_1049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" b="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Игры:  Большой - маленький и Подбери по размеру.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закрепления изучения счёта до 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421_1050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" b="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Посчитай яблоки на липучках.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8585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Игра: «Четвёртый лишний», для закрепления обобщающих понятий. «Один – много» - ознакомление ребёнка с математическими понятиями «один» и «много».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421_1052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" b="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78581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на липучках: «Найди предмет» для закрепления геометрических фигур.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214314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vt:lpstr>
      <vt:lpstr> Для закрепления математических предметов в игровой форме</vt:lpstr>
      <vt:lpstr>Для закрепления изучения счёта до 5</vt:lpstr>
      <vt:lpstr>Игра: «Четвёртый лишний», для закрепления обобщающих понятий. «Один – много» - ознакомление ребёнка с математическими понятиями «один» и «много».</vt:lpstr>
      <vt:lpstr>Спасибо за внимание!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dc:title>
  <dc:creator>Ефремова</dc:creator>
  <cp:lastModifiedBy>Ефремова</cp:lastModifiedBy>
  <cp:revision>4</cp:revision>
  <dcterms:created xsi:type="dcterms:W3CDTF">2024-04-21T06:08:56Z</dcterms:created>
  <dcterms:modified xsi:type="dcterms:W3CDTF">2024-04-21T06:39:03Z</dcterms:modified>
</cp:coreProperties>
</file>